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917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49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58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8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9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4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9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5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9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38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1" descr="비즈니스 아이콘이 있는 다채로운 색상의 전구">
            <a:extLst>
              <a:ext uri="{FF2B5EF4-FFF2-40B4-BE49-F238E27FC236}">
                <a16:creationId xmlns:a16="http://schemas.microsoft.com/office/drawing/2014/main" id="{659CF758-4D84-BCDE-812D-650D9D64A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3" r="20805" b="-2"/>
          <a:stretch/>
        </p:blipFill>
        <p:spPr>
          <a:xfrm>
            <a:off x="2938195" y="1375954"/>
            <a:ext cx="5880100" cy="5062764"/>
          </a:xfrm>
          <a:custGeom>
            <a:avLst/>
            <a:gdLst/>
            <a:ahLst/>
            <a:cxnLst/>
            <a:rect l="l" t="t" r="r" b="b"/>
            <a:pathLst>
              <a:path w="5341620" h="5341620">
                <a:moveTo>
                  <a:pt x="2670810" y="0"/>
                </a:moveTo>
                <a:cubicBezTo>
                  <a:pt x="4145858" y="0"/>
                  <a:pt x="5341620" y="1195762"/>
                  <a:pt x="5341620" y="2670810"/>
                </a:cubicBezTo>
                <a:cubicBezTo>
                  <a:pt x="5341620" y="4145858"/>
                  <a:pt x="4145858" y="5341620"/>
                  <a:pt x="2670810" y="5341620"/>
                </a:cubicBezTo>
                <a:cubicBezTo>
                  <a:pt x="1195762" y="5341620"/>
                  <a:pt x="0" y="4145858"/>
                  <a:pt x="0" y="2670810"/>
                </a:cubicBezTo>
                <a:cubicBezTo>
                  <a:pt x="0" y="1195762"/>
                  <a:pt x="1195762" y="0"/>
                  <a:pt x="2670810" y="0"/>
                </a:cubicBezTo>
                <a:close/>
              </a:path>
            </a:pathLst>
          </a:custGeom>
          <a:noFill/>
          <a:effectLst>
            <a:outerShdw dist="165100" dir="1440000" algn="bl" rotWithShape="0">
              <a:schemeClr val="tx1"/>
            </a:outerShdw>
          </a:effectLst>
        </p:spPr>
      </p:pic>
      <p:sp>
        <p:nvSpPr>
          <p:cNvPr id="162" name="Date Placeholder 1">
            <a:extLst>
              <a:ext uri="{FF2B5EF4-FFF2-40B4-BE49-F238E27FC236}">
                <a16:creationId xmlns:a16="http://schemas.microsoft.com/office/drawing/2014/main" id="{CF7E1E9A-F5FE-4859-B25C-CFA12309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89E98B1-F17D-4A70-BDBF-272B4449F789}" type="datetime1">
              <a:rPr lang="en-US" smtClean="0"/>
              <a:pPr>
                <a:spcAft>
                  <a:spcPts val="600"/>
                </a:spcAft>
              </a:pPr>
              <a:t>5/7/2023</a:t>
            </a:fld>
            <a:endParaRPr lang="en-US" dirty="0"/>
          </a:p>
        </p:txBody>
      </p:sp>
      <p:sp>
        <p:nvSpPr>
          <p:cNvPr id="164" name="Footer Placeholder 2">
            <a:extLst>
              <a:ext uri="{FF2B5EF4-FFF2-40B4-BE49-F238E27FC236}">
                <a16:creationId xmlns:a16="http://schemas.microsoft.com/office/drawing/2014/main" id="{F0450C27-35F5-45F6-9052-362FC184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18294" y="6342042"/>
            <a:ext cx="234803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KBDS Copilot Project - </a:t>
            </a:r>
            <a:r>
              <a:rPr lang="ko-KR" altLang="en-US" dirty="0"/>
              <a:t>김학복</a:t>
            </a:r>
            <a:endParaRPr lang="en-US" dirty="0"/>
          </a:p>
        </p:txBody>
      </p:sp>
      <p:sp>
        <p:nvSpPr>
          <p:cNvPr id="166" name="Slide Number Placeholder 3">
            <a:extLst>
              <a:ext uri="{FF2B5EF4-FFF2-40B4-BE49-F238E27FC236}">
                <a16:creationId xmlns:a16="http://schemas.microsoft.com/office/drawing/2014/main" id="{7DC6A6BB-6A4E-4C14-B3A7-38DE9DA9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FAC0926-C259-4B3D-95C8-713E98CEE980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942FB2-1942-FA17-2888-80347E688DB3}"/>
              </a:ext>
            </a:extLst>
          </p:cNvPr>
          <p:cNvSpPr/>
          <p:nvPr/>
        </p:nvSpPr>
        <p:spPr>
          <a:xfrm>
            <a:off x="1306286" y="104503"/>
            <a:ext cx="9204960" cy="966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USE CASE</a:t>
            </a:r>
            <a:r>
              <a:rPr lang="ko-KR" altLang="en-US" sz="2400" b="1" dirty="0">
                <a:solidFill>
                  <a:schemeClr val="tx1"/>
                </a:solidFill>
              </a:rPr>
              <a:t>를 활용한 기본설계서</a:t>
            </a:r>
          </a:p>
        </p:txBody>
      </p:sp>
    </p:spTree>
    <p:extLst>
      <p:ext uri="{BB962C8B-B14F-4D97-AF65-F5344CB8AC3E}">
        <p14:creationId xmlns:p14="http://schemas.microsoft.com/office/powerpoint/2010/main" val="412062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AAAF34-775F-EA91-FF66-D3542AA7B6A9}"/>
              </a:ext>
            </a:extLst>
          </p:cNvPr>
          <p:cNvGrpSpPr/>
          <p:nvPr/>
        </p:nvGrpSpPr>
        <p:grpSpPr>
          <a:xfrm>
            <a:off x="385572" y="508334"/>
            <a:ext cx="348343" cy="757645"/>
            <a:chOff x="400594" y="522514"/>
            <a:chExt cx="531223" cy="98406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4BAABAC-C907-BB13-B82A-F085E990E977}"/>
                </a:ext>
              </a:extLst>
            </p:cNvPr>
            <p:cNvSpPr/>
            <p:nvPr/>
          </p:nvSpPr>
          <p:spPr>
            <a:xfrm>
              <a:off x="522514" y="522514"/>
              <a:ext cx="304800" cy="287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64833EF-8C49-17E5-7083-659C8C32085B}"/>
                </a:ext>
              </a:extLst>
            </p:cNvPr>
            <p:cNvCxnSpPr/>
            <p:nvPr/>
          </p:nvCxnSpPr>
          <p:spPr>
            <a:xfrm>
              <a:off x="418011" y="1001486"/>
              <a:ext cx="5138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082C621-36B2-5089-1CA5-167F9CE57636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670560" y="809897"/>
              <a:ext cx="4354" cy="426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34226DF-181F-4BBC-F3EC-2D9B56030C53}"/>
                </a:ext>
              </a:extLst>
            </p:cNvPr>
            <p:cNvCxnSpPr/>
            <p:nvPr/>
          </p:nvCxnSpPr>
          <p:spPr>
            <a:xfrm flipH="1">
              <a:off x="400594" y="1236617"/>
              <a:ext cx="269966" cy="269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F772268-DE6B-5610-E329-AADFD8C5F0D3}"/>
                </a:ext>
              </a:extLst>
            </p:cNvPr>
            <p:cNvCxnSpPr/>
            <p:nvPr/>
          </p:nvCxnSpPr>
          <p:spPr>
            <a:xfrm>
              <a:off x="674914" y="1236617"/>
              <a:ext cx="235130" cy="235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4027CA79-3FD3-FBFD-9872-81561DD15B8B}"/>
              </a:ext>
            </a:extLst>
          </p:cNvPr>
          <p:cNvSpPr/>
          <p:nvPr/>
        </p:nvSpPr>
        <p:spPr>
          <a:xfrm>
            <a:off x="1690107" y="482209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3ABF53B-AFAB-0361-E778-0D43684F17BC}"/>
              </a:ext>
            </a:extLst>
          </p:cNvPr>
          <p:cNvSpPr/>
          <p:nvPr/>
        </p:nvSpPr>
        <p:spPr>
          <a:xfrm>
            <a:off x="4300250" y="1473406"/>
            <a:ext cx="1199070" cy="7515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이메일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인증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C7DA706-A06B-0181-9F59-CCF075D6991C}"/>
              </a:ext>
            </a:extLst>
          </p:cNvPr>
          <p:cNvSpPr/>
          <p:nvPr/>
        </p:nvSpPr>
        <p:spPr>
          <a:xfrm>
            <a:off x="4240646" y="482209"/>
            <a:ext cx="1304535" cy="6966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아이디중복체크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8CC14F-0CA6-499F-C959-3E8A2132E544}"/>
              </a:ext>
            </a:extLst>
          </p:cNvPr>
          <p:cNvCxnSpPr/>
          <p:nvPr/>
        </p:nvCxnSpPr>
        <p:spPr>
          <a:xfrm>
            <a:off x="3028514" y="776721"/>
            <a:ext cx="1104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8672587-0734-E94D-6DD0-B417254CCFCF}"/>
              </a:ext>
            </a:extLst>
          </p:cNvPr>
          <p:cNvCxnSpPr/>
          <p:nvPr/>
        </p:nvCxnSpPr>
        <p:spPr>
          <a:xfrm flipH="1">
            <a:off x="3028514" y="1046687"/>
            <a:ext cx="1104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7141A5-79B6-1F49-C514-A1C727C66C58}"/>
              </a:ext>
            </a:extLst>
          </p:cNvPr>
          <p:cNvSpPr/>
          <p:nvPr/>
        </p:nvSpPr>
        <p:spPr>
          <a:xfrm>
            <a:off x="3166779" y="550298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요청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EF036F-75CB-0CE5-6AFC-1C0774EC9C69}"/>
              </a:ext>
            </a:extLst>
          </p:cNvPr>
          <p:cNvSpPr/>
          <p:nvPr/>
        </p:nvSpPr>
        <p:spPr>
          <a:xfrm>
            <a:off x="3171131" y="859454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응답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4B1F44-7AD6-F3F7-6B16-925100ACDA5F}"/>
              </a:ext>
            </a:extLst>
          </p:cNvPr>
          <p:cNvCxnSpPr>
            <a:cxnSpLocks/>
          </p:cNvCxnSpPr>
          <p:nvPr/>
        </p:nvCxnSpPr>
        <p:spPr>
          <a:xfrm>
            <a:off x="2783602" y="1178894"/>
            <a:ext cx="1457044" cy="65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39FCE6-5282-3499-D46A-160CF1F9D624}"/>
              </a:ext>
            </a:extLst>
          </p:cNvPr>
          <p:cNvSpPr/>
          <p:nvPr/>
        </p:nvSpPr>
        <p:spPr>
          <a:xfrm>
            <a:off x="3388028" y="1365030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요청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1F263A5-2792-1C22-1517-00AE9FF72E29}"/>
              </a:ext>
            </a:extLst>
          </p:cNvPr>
          <p:cNvSpPr/>
          <p:nvPr/>
        </p:nvSpPr>
        <p:spPr>
          <a:xfrm>
            <a:off x="7481452" y="1550559"/>
            <a:ext cx="1045028" cy="674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고객의 </a:t>
            </a:r>
            <a:endParaRPr lang="en-US" altLang="ko-KR" sz="1200" dirty="0"/>
          </a:p>
          <a:p>
            <a:pPr algn="ctr"/>
            <a:r>
              <a:rPr lang="ko-KR" altLang="en-US" sz="1200" dirty="0"/>
              <a:t>이메일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4F424D8-0755-044C-DE4D-7739FDD47937}"/>
              </a:ext>
            </a:extLst>
          </p:cNvPr>
          <p:cNvCxnSpPr>
            <a:cxnSpLocks/>
            <a:stCxn id="15" idx="6"/>
            <a:endCxn id="28" idx="1"/>
          </p:cNvCxnSpPr>
          <p:nvPr/>
        </p:nvCxnSpPr>
        <p:spPr>
          <a:xfrm>
            <a:off x="5499320" y="1849204"/>
            <a:ext cx="1982132" cy="38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DF5ED7-7FE8-FC18-431C-B1554E105E04}"/>
              </a:ext>
            </a:extLst>
          </p:cNvPr>
          <p:cNvSpPr/>
          <p:nvPr/>
        </p:nvSpPr>
        <p:spPr>
          <a:xfrm>
            <a:off x="5925506" y="1774573"/>
            <a:ext cx="1377845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인증번호 </a:t>
            </a:r>
            <a:r>
              <a:rPr lang="en-US" altLang="ko-KR" sz="1200" dirty="0">
                <a:solidFill>
                  <a:schemeClr val="tx1"/>
                </a:solidFill>
              </a:rPr>
              <a:t>send) Google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SMTP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3828EE-9B6D-A099-CBD4-A7CFFF16314D}"/>
              </a:ext>
            </a:extLst>
          </p:cNvPr>
          <p:cNvCxnSpPr/>
          <p:nvPr/>
        </p:nvCxnSpPr>
        <p:spPr>
          <a:xfrm>
            <a:off x="847340" y="878449"/>
            <a:ext cx="783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6CA17F-13E0-2790-6DF2-C6DD49BE07BF}"/>
              </a:ext>
            </a:extLst>
          </p:cNvPr>
          <p:cNvSpPr/>
          <p:nvPr/>
        </p:nvSpPr>
        <p:spPr>
          <a:xfrm>
            <a:off x="881352" y="616386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948CC4-670C-F4B5-EA1E-2C3A93A8D6BC}"/>
              </a:ext>
            </a:extLst>
          </p:cNvPr>
          <p:cNvSpPr/>
          <p:nvPr/>
        </p:nvSpPr>
        <p:spPr>
          <a:xfrm>
            <a:off x="793699" y="914099"/>
            <a:ext cx="962867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인증번호입력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8AB47C5-26F6-7F84-E7CE-02535159DA1B}"/>
              </a:ext>
            </a:extLst>
          </p:cNvPr>
          <p:cNvSpPr/>
          <p:nvPr/>
        </p:nvSpPr>
        <p:spPr>
          <a:xfrm>
            <a:off x="4346111" y="2374744"/>
            <a:ext cx="1199070" cy="7515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회원등록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C2B0945-ED1B-EB8C-F34C-77852423932B}"/>
              </a:ext>
            </a:extLst>
          </p:cNvPr>
          <p:cNvCxnSpPr/>
          <p:nvPr/>
        </p:nvCxnSpPr>
        <p:spPr>
          <a:xfrm>
            <a:off x="2544731" y="1316653"/>
            <a:ext cx="1695915" cy="143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8E3791-5817-0E70-24F5-1C2D2F7E7C86}"/>
              </a:ext>
            </a:extLst>
          </p:cNvPr>
          <p:cNvSpPr/>
          <p:nvPr/>
        </p:nvSpPr>
        <p:spPr>
          <a:xfrm>
            <a:off x="3133835" y="1840893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요청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원통형 47">
            <a:extLst>
              <a:ext uri="{FF2B5EF4-FFF2-40B4-BE49-F238E27FC236}">
                <a16:creationId xmlns:a16="http://schemas.microsoft.com/office/drawing/2014/main" id="{3CA1A693-EB1E-23C6-D4EF-BEED66A401D8}"/>
              </a:ext>
            </a:extLst>
          </p:cNvPr>
          <p:cNvSpPr/>
          <p:nvPr/>
        </p:nvSpPr>
        <p:spPr>
          <a:xfrm>
            <a:off x="7559040" y="528532"/>
            <a:ext cx="870857" cy="557336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블로그회원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3B83DB4-E65C-C4D6-81B3-98A9FFFF8493}"/>
              </a:ext>
            </a:extLst>
          </p:cNvPr>
          <p:cNvCxnSpPr>
            <a:cxnSpLocks/>
          </p:cNvCxnSpPr>
          <p:nvPr/>
        </p:nvCxnSpPr>
        <p:spPr>
          <a:xfrm>
            <a:off x="5545181" y="638009"/>
            <a:ext cx="1936271" cy="12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6E3EF5-9003-151A-B358-06D883D7E9A1}"/>
              </a:ext>
            </a:extLst>
          </p:cNvPr>
          <p:cNvSpPr/>
          <p:nvPr/>
        </p:nvSpPr>
        <p:spPr>
          <a:xfrm>
            <a:off x="5920867" y="471598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9155DE2-E79A-F9AE-1FFE-C1AEA4539A7D}"/>
              </a:ext>
            </a:extLst>
          </p:cNvPr>
          <p:cNvCxnSpPr>
            <a:cxnSpLocks/>
          </p:cNvCxnSpPr>
          <p:nvPr/>
        </p:nvCxnSpPr>
        <p:spPr>
          <a:xfrm flipH="1">
            <a:off x="5545181" y="948902"/>
            <a:ext cx="1936271" cy="7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A4AFC4-E76D-CA35-898B-BED1439C5184}"/>
              </a:ext>
            </a:extLst>
          </p:cNvPr>
          <p:cNvSpPr/>
          <p:nvPr/>
        </p:nvSpPr>
        <p:spPr>
          <a:xfrm>
            <a:off x="5920867" y="780654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결과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72E6845A-F67E-5CCA-0A75-4E2511038FAE}"/>
              </a:ext>
            </a:extLst>
          </p:cNvPr>
          <p:cNvSpPr/>
          <p:nvPr/>
        </p:nvSpPr>
        <p:spPr>
          <a:xfrm>
            <a:off x="7568537" y="2567967"/>
            <a:ext cx="870857" cy="557336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블로그회원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D9E0868-1407-FE85-69D3-9E456436012A}"/>
              </a:ext>
            </a:extLst>
          </p:cNvPr>
          <p:cNvCxnSpPr>
            <a:cxnSpLocks/>
          </p:cNvCxnSpPr>
          <p:nvPr/>
        </p:nvCxnSpPr>
        <p:spPr>
          <a:xfrm>
            <a:off x="5576875" y="2756244"/>
            <a:ext cx="1936271" cy="12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D2CD2C1-511C-FD84-863B-73AF2CDE41E0}"/>
              </a:ext>
            </a:extLst>
          </p:cNvPr>
          <p:cNvSpPr/>
          <p:nvPr/>
        </p:nvSpPr>
        <p:spPr>
          <a:xfrm>
            <a:off x="6077622" y="2536607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DB2505C-9D91-0BEF-632A-E311486E3286}"/>
              </a:ext>
            </a:extLst>
          </p:cNvPr>
          <p:cNvSpPr/>
          <p:nvPr/>
        </p:nvSpPr>
        <p:spPr>
          <a:xfrm>
            <a:off x="1894831" y="3395309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로그인</a:t>
            </a:r>
            <a:endParaRPr lang="ko-KR" altLang="en-US" sz="13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1C753B2-A716-BA40-96E0-DB4705AFFDFA}"/>
              </a:ext>
            </a:extLst>
          </p:cNvPr>
          <p:cNvSpPr/>
          <p:nvPr/>
        </p:nvSpPr>
        <p:spPr>
          <a:xfrm>
            <a:off x="4336924" y="3414375"/>
            <a:ext cx="1199070" cy="7515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아이디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로그인</a:t>
            </a:r>
          </a:p>
        </p:txBody>
      </p:sp>
      <p:sp>
        <p:nvSpPr>
          <p:cNvPr id="63" name="원통형 62">
            <a:extLst>
              <a:ext uri="{FF2B5EF4-FFF2-40B4-BE49-F238E27FC236}">
                <a16:creationId xmlns:a16="http://schemas.microsoft.com/office/drawing/2014/main" id="{96F48E87-6EA5-B975-6D24-C01199F3AA8A}"/>
              </a:ext>
            </a:extLst>
          </p:cNvPr>
          <p:cNvSpPr/>
          <p:nvPr/>
        </p:nvSpPr>
        <p:spPr>
          <a:xfrm>
            <a:off x="7559039" y="3511504"/>
            <a:ext cx="870857" cy="557336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블로그회원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59C9ACD-3168-002A-EBC4-43502C61826F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 flipV="1">
            <a:off x="3093901" y="3790173"/>
            <a:ext cx="1243023" cy="1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44A8DD-6570-CFCF-27D2-0E84521F130E}"/>
              </a:ext>
            </a:extLst>
          </p:cNvPr>
          <p:cNvCxnSpPr/>
          <p:nvPr/>
        </p:nvCxnSpPr>
        <p:spPr>
          <a:xfrm>
            <a:off x="976327" y="1316653"/>
            <a:ext cx="918504" cy="2067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427301A-7B89-1AF8-DD0A-1DB0028B9C87}"/>
              </a:ext>
            </a:extLst>
          </p:cNvPr>
          <p:cNvCxnSpPr>
            <a:cxnSpLocks/>
          </p:cNvCxnSpPr>
          <p:nvPr/>
        </p:nvCxnSpPr>
        <p:spPr>
          <a:xfrm>
            <a:off x="5596595" y="3631485"/>
            <a:ext cx="1896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F0E8ED8-8439-8C81-ABA2-30FEF1FD7080}"/>
              </a:ext>
            </a:extLst>
          </p:cNvPr>
          <p:cNvCxnSpPr>
            <a:cxnSpLocks/>
          </p:cNvCxnSpPr>
          <p:nvPr/>
        </p:nvCxnSpPr>
        <p:spPr>
          <a:xfrm flipH="1">
            <a:off x="5557153" y="3914170"/>
            <a:ext cx="1936271" cy="7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B1313BBB-024A-3D9A-DA6E-DD350619497C}"/>
              </a:ext>
            </a:extLst>
          </p:cNvPr>
          <p:cNvSpPr/>
          <p:nvPr/>
        </p:nvSpPr>
        <p:spPr>
          <a:xfrm>
            <a:off x="7480629" y="4455041"/>
            <a:ext cx="1199070" cy="7515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로그인 메인</a:t>
            </a:r>
            <a:endParaRPr lang="en-US" altLang="ko-KR" sz="13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91AEED9-955A-54F0-8925-577BABF3BFAC}"/>
              </a:ext>
            </a:extLst>
          </p:cNvPr>
          <p:cNvCxnSpPr>
            <a:stCxn id="62" idx="5"/>
          </p:cNvCxnSpPr>
          <p:nvPr/>
        </p:nvCxnSpPr>
        <p:spPr>
          <a:xfrm>
            <a:off x="5360394" y="4055901"/>
            <a:ext cx="2121058" cy="64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25E95C02-D11E-1847-EF4B-FEF9CE972F65}"/>
              </a:ext>
            </a:extLst>
          </p:cNvPr>
          <p:cNvSpPr/>
          <p:nvPr/>
        </p:nvSpPr>
        <p:spPr>
          <a:xfrm>
            <a:off x="4336924" y="4880639"/>
            <a:ext cx="1199070" cy="7515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SNS</a:t>
            </a:r>
          </a:p>
          <a:p>
            <a:pPr algn="ctr"/>
            <a:r>
              <a:rPr lang="ko-KR" altLang="en-US" sz="1300" b="1" dirty="0"/>
              <a:t>로그인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4844D7E-4E0C-17F1-8884-481ACB7C2515}"/>
              </a:ext>
            </a:extLst>
          </p:cNvPr>
          <p:cNvCxnSpPr/>
          <p:nvPr/>
        </p:nvCxnSpPr>
        <p:spPr>
          <a:xfrm>
            <a:off x="3028514" y="4165970"/>
            <a:ext cx="1271736" cy="929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02A5C8E9-3BB4-26BC-7DBE-EE39249ABC80}"/>
              </a:ext>
            </a:extLst>
          </p:cNvPr>
          <p:cNvSpPr/>
          <p:nvPr/>
        </p:nvSpPr>
        <p:spPr>
          <a:xfrm>
            <a:off x="7594661" y="5355343"/>
            <a:ext cx="1199070" cy="674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SNS</a:t>
            </a:r>
          </a:p>
          <a:p>
            <a:pPr algn="ctr"/>
            <a:r>
              <a:rPr lang="en-US" altLang="ko-KR" sz="900" dirty="0"/>
              <a:t>(</a:t>
            </a:r>
            <a:r>
              <a:rPr lang="ko-KR" altLang="en-US" sz="900" dirty="0"/>
              <a:t>카카오 구글</a:t>
            </a:r>
            <a:r>
              <a:rPr lang="en-US" altLang="ko-KR" sz="900" dirty="0"/>
              <a:t>..)</a:t>
            </a:r>
            <a:endParaRPr lang="ko-KR" altLang="en-US" sz="900" dirty="0"/>
          </a:p>
        </p:txBody>
      </p:sp>
      <p:sp>
        <p:nvSpPr>
          <p:cNvPr id="83" name="원통형 82">
            <a:extLst>
              <a:ext uri="{FF2B5EF4-FFF2-40B4-BE49-F238E27FC236}">
                <a16:creationId xmlns:a16="http://schemas.microsoft.com/office/drawing/2014/main" id="{F5D6075A-DE2D-515C-DE3E-27C1110CEBFC}"/>
              </a:ext>
            </a:extLst>
          </p:cNvPr>
          <p:cNvSpPr/>
          <p:nvPr/>
        </p:nvSpPr>
        <p:spPr>
          <a:xfrm>
            <a:off x="6178999" y="6177406"/>
            <a:ext cx="870857" cy="557336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블로그회원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31853AB-9E7A-3821-5171-153CA48CA972}"/>
              </a:ext>
            </a:extLst>
          </p:cNvPr>
          <p:cNvCxnSpPr>
            <a:endCxn id="82" idx="1"/>
          </p:cNvCxnSpPr>
          <p:nvPr/>
        </p:nvCxnSpPr>
        <p:spPr>
          <a:xfrm>
            <a:off x="5596595" y="5256436"/>
            <a:ext cx="1998066" cy="43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61D628C-C16A-6081-C092-CAF95D179419}"/>
              </a:ext>
            </a:extLst>
          </p:cNvPr>
          <p:cNvCxnSpPr>
            <a:cxnSpLocks/>
          </p:cNvCxnSpPr>
          <p:nvPr/>
        </p:nvCxnSpPr>
        <p:spPr>
          <a:xfrm flipH="1" flipV="1">
            <a:off x="5596595" y="5474500"/>
            <a:ext cx="1803613" cy="403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E35C03D-067E-A4F2-E7E3-C3EC196B120E}"/>
              </a:ext>
            </a:extLst>
          </p:cNvPr>
          <p:cNvCxnSpPr>
            <a:cxnSpLocks/>
          </p:cNvCxnSpPr>
          <p:nvPr/>
        </p:nvCxnSpPr>
        <p:spPr>
          <a:xfrm>
            <a:off x="5360394" y="5632234"/>
            <a:ext cx="735606" cy="614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9DAEF2B-99CB-1939-44E2-BB9946DB7B80}"/>
              </a:ext>
            </a:extLst>
          </p:cNvPr>
          <p:cNvSpPr/>
          <p:nvPr/>
        </p:nvSpPr>
        <p:spPr>
          <a:xfrm>
            <a:off x="6155173" y="5208900"/>
            <a:ext cx="1148178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인증 </a:t>
            </a:r>
            <a:r>
              <a:rPr lang="en-US" altLang="ko-KR" sz="1200" dirty="0">
                <a:solidFill>
                  <a:schemeClr val="tx1"/>
                </a:solidFill>
              </a:rPr>
              <a:t>API </a:t>
            </a:r>
            <a:r>
              <a:rPr lang="ko-KR" altLang="en-US" sz="1200" dirty="0">
                <a:solidFill>
                  <a:schemeClr val="tx1"/>
                </a:solidFill>
              </a:rPr>
              <a:t>호출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696E3B1-8DF3-404F-8357-2905F54DD8EE}"/>
              </a:ext>
            </a:extLst>
          </p:cNvPr>
          <p:cNvSpPr/>
          <p:nvPr/>
        </p:nvSpPr>
        <p:spPr>
          <a:xfrm>
            <a:off x="4703305" y="5959584"/>
            <a:ext cx="2114545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(SNS </a:t>
            </a:r>
            <a:r>
              <a:rPr lang="ko-KR" altLang="en-US" sz="1200" dirty="0">
                <a:solidFill>
                  <a:schemeClr val="tx1"/>
                </a:solidFill>
              </a:rPr>
              <a:t>회원등록</a:t>
            </a:r>
            <a:r>
              <a:rPr lang="en-US" altLang="ko-KR" sz="1200" dirty="0">
                <a:solidFill>
                  <a:schemeClr val="tx1"/>
                </a:solidFill>
              </a:rPr>
              <a:t>(SNS</a:t>
            </a:r>
            <a:r>
              <a:rPr lang="ko-KR" altLang="en-US" sz="1200" dirty="0">
                <a:solidFill>
                  <a:schemeClr val="tx1"/>
                </a:solidFill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</a:rPr>
              <a:t>))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원통형 93">
            <a:extLst>
              <a:ext uri="{FF2B5EF4-FFF2-40B4-BE49-F238E27FC236}">
                <a16:creationId xmlns:a16="http://schemas.microsoft.com/office/drawing/2014/main" id="{F152D227-1437-D010-60F4-AF23DBB12BE7}"/>
              </a:ext>
            </a:extLst>
          </p:cNvPr>
          <p:cNvSpPr/>
          <p:nvPr/>
        </p:nvSpPr>
        <p:spPr>
          <a:xfrm>
            <a:off x="7758767" y="6189019"/>
            <a:ext cx="870857" cy="557336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SNS</a:t>
            </a:r>
            <a:r>
              <a:rPr lang="ko-KR" altLang="en-US" sz="1000" dirty="0"/>
              <a:t>시퀀스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FEB7ED0-9591-15F2-45D2-63130882FF62}"/>
              </a:ext>
            </a:extLst>
          </p:cNvPr>
          <p:cNvCxnSpPr/>
          <p:nvPr/>
        </p:nvCxnSpPr>
        <p:spPr>
          <a:xfrm>
            <a:off x="7114903" y="6348550"/>
            <a:ext cx="557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3359F83-5BD4-E8EC-F12A-503ACE0FDABF}"/>
              </a:ext>
            </a:extLst>
          </p:cNvPr>
          <p:cNvCxnSpPr/>
          <p:nvPr/>
        </p:nvCxnSpPr>
        <p:spPr>
          <a:xfrm flipH="1">
            <a:off x="7114903" y="6583682"/>
            <a:ext cx="557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3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AAAF34-775F-EA91-FF66-D3542AA7B6A9}"/>
              </a:ext>
            </a:extLst>
          </p:cNvPr>
          <p:cNvGrpSpPr/>
          <p:nvPr/>
        </p:nvGrpSpPr>
        <p:grpSpPr>
          <a:xfrm>
            <a:off x="385572" y="738747"/>
            <a:ext cx="348343" cy="641199"/>
            <a:chOff x="400594" y="522514"/>
            <a:chExt cx="531223" cy="98406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4BAABAC-C907-BB13-B82A-F085E990E977}"/>
                </a:ext>
              </a:extLst>
            </p:cNvPr>
            <p:cNvSpPr/>
            <p:nvPr/>
          </p:nvSpPr>
          <p:spPr>
            <a:xfrm>
              <a:off x="522514" y="522514"/>
              <a:ext cx="304800" cy="287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64833EF-8C49-17E5-7083-659C8C32085B}"/>
                </a:ext>
              </a:extLst>
            </p:cNvPr>
            <p:cNvCxnSpPr/>
            <p:nvPr/>
          </p:nvCxnSpPr>
          <p:spPr>
            <a:xfrm>
              <a:off x="418011" y="1001486"/>
              <a:ext cx="5138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082C621-36B2-5089-1CA5-167F9CE57636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670560" y="809897"/>
              <a:ext cx="4354" cy="426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34226DF-181F-4BBC-F3EC-2D9B56030C53}"/>
                </a:ext>
              </a:extLst>
            </p:cNvPr>
            <p:cNvCxnSpPr/>
            <p:nvPr/>
          </p:nvCxnSpPr>
          <p:spPr>
            <a:xfrm flipH="1">
              <a:off x="400594" y="1236617"/>
              <a:ext cx="269966" cy="269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F772268-DE6B-5610-E329-AADFD8C5F0D3}"/>
                </a:ext>
              </a:extLst>
            </p:cNvPr>
            <p:cNvCxnSpPr/>
            <p:nvPr/>
          </p:nvCxnSpPr>
          <p:spPr>
            <a:xfrm>
              <a:off x="674914" y="1236617"/>
              <a:ext cx="235130" cy="235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4027CA79-3FD3-FBFD-9872-81561DD15B8B}"/>
              </a:ext>
            </a:extLst>
          </p:cNvPr>
          <p:cNvSpPr/>
          <p:nvPr/>
        </p:nvSpPr>
        <p:spPr>
          <a:xfrm>
            <a:off x="1428419" y="728034"/>
            <a:ext cx="1158027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로그인후</a:t>
            </a:r>
            <a:r>
              <a:rPr lang="ko-KR" altLang="en-US" sz="1000" dirty="0"/>
              <a:t> 메인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3828EE-9B6D-A099-CBD4-A7CFFF16314D}"/>
              </a:ext>
            </a:extLst>
          </p:cNvPr>
          <p:cNvCxnSpPr>
            <a:cxnSpLocks/>
          </p:cNvCxnSpPr>
          <p:nvPr/>
        </p:nvCxnSpPr>
        <p:spPr>
          <a:xfrm flipV="1">
            <a:off x="847340" y="1107513"/>
            <a:ext cx="467654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174AA28-091F-3DFB-B611-C6FF3A486AFC}"/>
              </a:ext>
            </a:extLst>
          </p:cNvPr>
          <p:cNvSpPr/>
          <p:nvPr/>
        </p:nvSpPr>
        <p:spPr>
          <a:xfrm>
            <a:off x="3775810" y="728034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최근글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썸네일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21A5F19-FDB0-40DC-CDFD-1BB6FB1D5CD5}"/>
              </a:ext>
            </a:extLst>
          </p:cNvPr>
          <p:cNvSpPr/>
          <p:nvPr/>
        </p:nvSpPr>
        <p:spPr>
          <a:xfrm>
            <a:off x="3775810" y="1656805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</a:t>
            </a:r>
            <a:endParaRPr lang="en-US" altLang="ko-KR" sz="1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6A6E886-E773-0341-363B-B96E56F11C0F}"/>
              </a:ext>
            </a:extLst>
          </p:cNvPr>
          <p:cNvSpPr/>
          <p:nvPr/>
        </p:nvSpPr>
        <p:spPr>
          <a:xfrm>
            <a:off x="3775810" y="2860765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47A516-3CB8-D6F9-E6DB-08083E055125}"/>
              </a:ext>
            </a:extLst>
          </p:cNvPr>
          <p:cNvCxnSpPr>
            <a:stCxn id="14" idx="6"/>
            <a:endCxn id="2" idx="2"/>
          </p:cNvCxnSpPr>
          <p:nvPr/>
        </p:nvCxnSpPr>
        <p:spPr>
          <a:xfrm>
            <a:off x="2586446" y="1124274"/>
            <a:ext cx="1189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384990-C1CE-DA51-753A-C57F3E29C2EF}"/>
              </a:ext>
            </a:extLst>
          </p:cNvPr>
          <p:cNvCxnSpPr>
            <a:cxnSpLocks/>
          </p:cNvCxnSpPr>
          <p:nvPr/>
        </p:nvCxnSpPr>
        <p:spPr>
          <a:xfrm>
            <a:off x="4974880" y="1107513"/>
            <a:ext cx="885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972ACE3B-CFFE-EB50-9C8D-A64121448CF2}"/>
              </a:ext>
            </a:extLst>
          </p:cNvPr>
          <p:cNvSpPr/>
          <p:nvPr/>
        </p:nvSpPr>
        <p:spPr>
          <a:xfrm>
            <a:off x="5985433" y="711273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글읽어오기</a:t>
            </a:r>
            <a:endParaRPr lang="ko-KR" altLang="en-US" sz="1000" dirty="0"/>
          </a:p>
        </p:txBody>
      </p:sp>
      <p:sp>
        <p:nvSpPr>
          <p:cNvPr id="35" name="원통형 34">
            <a:extLst>
              <a:ext uri="{FF2B5EF4-FFF2-40B4-BE49-F238E27FC236}">
                <a16:creationId xmlns:a16="http://schemas.microsoft.com/office/drawing/2014/main" id="{A4BF47B4-70E0-5CE0-5A84-E9063C7DDF78}"/>
              </a:ext>
            </a:extLst>
          </p:cNvPr>
          <p:cNvSpPr/>
          <p:nvPr/>
        </p:nvSpPr>
        <p:spPr>
          <a:xfrm>
            <a:off x="9673798" y="675532"/>
            <a:ext cx="870857" cy="735781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블로그 </a:t>
            </a:r>
            <a:endParaRPr lang="en-US" altLang="ko-KR" sz="1000" dirty="0"/>
          </a:p>
          <a:p>
            <a:pPr algn="ctr"/>
            <a:r>
              <a:rPr lang="ko-KR" altLang="en-US" sz="1000" dirty="0"/>
              <a:t>글 목록</a:t>
            </a:r>
          </a:p>
        </p:txBody>
      </p:sp>
      <p:sp>
        <p:nvSpPr>
          <p:cNvPr id="36" name="원통형 35">
            <a:extLst>
              <a:ext uri="{FF2B5EF4-FFF2-40B4-BE49-F238E27FC236}">
                <a16:creationId xmlns:a16="http://schemas.microsoft.com/office/drawing/2014/main" id="{D7DE835A-371B-C779-DDBE-4BAB2EDD9D15}"/>
              </a:ext>
            </a:extLst>
          </p:cNvPr>
          <p:cNvSpPr/>
          <p:nvPr/>
        </p:nvSpPr>
        <p:spPr>
          <a:xfrm>
            <a:off x="11113425" y="682944"/>
            <a:ext cx="870857" cy="735781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블로그 </a:t>
            </a:r>
            <a:endParaRPr lang="en-US" altLang="ko-KR" sz="1000" dirty="0"/>
          </a:p>
          <a:p>
            <a:pPr algn="ctr"/>
            <a:r>
              <a:rPr lang="ko-KR" altLang="en-US" sz="1000" dirty="0"/>
              <a:t>글 상세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8CC96DA-F207-8DE7-E7AC-92C7C69AEE5D}"/>
              </a:ext>
            </a:extLst>
          </p:cNvPr>
          <p:cNvCxnSpPr>
            <a:cxnSpLocks/>
          </p:cNvCxnSpPr>
          <p:nvPr/>
        </p:nvCxnSpPr>
        <p:spPr>
          <a:xfrm>
            <a:off x="10582201" y="1030386"/>
            <a:ext cx="5312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9E498FD7-FCA9-4CB6-A5BF-AD84B6F876BB}"/>
              </a:ext>
            </a:extLst>
          </p:cNvPr>
          <p:cNvSpPr/>
          <p:nvPr/>
        </p:nvSpPr>
        <p:spPr>
          <a:xfrm>
            <a:off x="7949894" y="711273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썸네일</a:t>
            </a:r>
            <a:endParaRPr lang="en-US" altLang="ko-KR" sz="1000" dirty="0"/>
          </a:p>
          <a:p>
            <a:pPr algn="ctr"/>
            <a:r>
              <a:rPr lang="ko-KR" altLang="en-US" sz="1000" dirty="0"/>
              <a:t>읽어오기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22DDCD4-2BBB-E077-F9C9-14F87B6ED4C3}"/>
              </a:ext>
            </a:extLst>
          </p:cNvPr>
          <p:cNvCxnSpPr>
            <a:stCxn id="27" idx="6"/>
            <a:endCxn id="43" idx="2"/>
          </p:cNvCxnSpPr>
          <p:nvPr/>
        </p:nvCxnSpPr>
        <p:spPr>
          <a:xfrm>
            <a:off x="7184503" y="1107513"/>
            <a:ext cx="765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B887265-4D81-A500-3BA3-449AAB552418}"/>
              </a:ext>
            </a:extLst>
          </p:cNvPr>
          <p:cNvCxnSpPr>
            <a:stCxn id="43" idx="6"/>
          </p:cNvCxnSpPr>
          <p:nvPr/>
        </p:nvCxnSpPr>
        <p:spPr>
          <a:xfrm>
            <a:off x="9148964" y="1107513"/>
            <a:ext cx="524834" cy="1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DDAED51-9B50-3553-AB00-FC01E8DDE5D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974880" y="2053045"/>
            <a:ext cx="7814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8169A20-4895-9449-C956-1F8AFC7226B1}"/>
              </a:ext>
            </a:extLst>
          </p:cNvPr>
          <p:cNvSpPr/>
          <p:nvPr/>
        </p:nvSpPr>
        <p:spPr>
          <a:xfrm>
            <a:off x="5985433" y="1723027"/>
            <a:ext cx="1355893" cy="660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검색화면으로이동</a:t>
            </a:r>
            <a:endParaRPr lang="ko-KR" altLang="en-US" sz="10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5D4C97D-40AB-B05E-9665-B42D8EBFDCE7}"/>
              </a:ext>
            </a:extLst>
          </p:cNvPr>
          <p:cNvCxnSpPr/>
          <p:nvPr/>
        </p:nvCxnSpPr>
        <p:spPr>
          <a:xfrm>
            <a:off x="2499360" y="1458685"/>
            <a:ext cx="1166949" cy="594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E65DFC2-D65F-781D-0F34-4D882E26493B}"/>
              </a:ext>
            </a:extLst>
          </p:cNvPr>
          <p:cNvCxnSpPr/>
          <p:nvPr/>
        </p:nvCxnSpPr>
        <p:spPr>
          <a:xfrm>
            <a:off x="2265389" y="1520514"/>
            <a:ext cx="1437076" cy="1736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A1F685A-869A-EA5E-335C-069BCF34F03D}"/>
              </a:ext>
            </a:extLst>
          </p:cNvPr>
          <p:cNvSpPr/>
          <p:nvPr/>
        </p:nvSpPr>
        <p:spPr>
          <a:xfrm>
            <a:off x="5985433" y="2993210"/>
            <a:ext cx="1355893" cy="660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관리화면으로 이동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690F20D-F345-B7B8-6595-38BC8BD82ACC}"/>
              </a:ext>
            </a:extLst>
          </p:cNvPr>
          <p:cNvCxnSpPr>
            <a:cxnSpLocks/>
          </p:cNvCxnSpPr>
          <p:nvPr/>
        </p:nvCxnSpPr>
        <p:spPr>
          <a:xfrm>
            <a:off x="5079383" y="3323227"/>
            <a:ext cx="7814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5400B1E8-09F1-E2DE-994C-74E327562810}"/>
              </a:ext>
            </a:extLst>
          </p:cNvPr>
          <p:cNvSpPr/>
          <p:nvPr/>
        </p:nvSpPr>
        <p:spPr>
          <a:xfrm>
            <a:off x="3775810" y="4064725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글쓰기</a:t>
            </a:r>
            <a:endParaRPr lang="en-US" altLang="ko-KR" sz="1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27E126-3B41-803D-6360-75DA610A04B9}"/>
              </a:ext>
            </a:extLst>
          </p:cNvPr>
          <p:cNvCxnSpPr/>
          <p:nvPr/>
        </p:nvCxnSpPr>
        <p:spPr>
          <a:xfrm>
            <a:off x="1907177" y="1596280"/>
            <a:ext cx="1759132" cy="2897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3535D1-716B-FC22-ECC8-66A41F1635C9}"/>
              </a:ext>
            </a:extLst>
          </p:cNvPr>
          <p:cNvSpPr/>
          <p:nvPr/>
        </p:nvSpPr>
        <p:spPr>
          <a:xfrm>
            <a:off x="5985433" y="4197170"/>
            <a:ext cx="1355893" cy="660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글쓰기 화면으로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4C055C-7827-F269-9049-15C73505EB57}"/>
              </a:ext>
            </a:extLst>
          </p:cNvPr>
          <p:cNvCxnSpPr>
            <a:cxnSpLocks/>
          </p:cNvCxnSpPr>
          <p:nvPr/>
        </p:nvCxnSpPr>
        <p:spPr>
          <a:xfrm>
            <a:off x="5050046" y="4493622"/>
            <a:ext cx="7814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C224CBF7-541A-7203-E347-CC77CF4BF13C}"/>
              </a:ext>
            </a:extLst>
          </p:cNvPr>
          <p:cNvSpPr/>
          <p:nvPr/>
        </p:nvSpPr>
        <p:spPr>
          <a:xfrm>
            <a:off x="3906798" y="5367564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이웃이동</a:t>
            </a:r>
            <a:endParaRPr lang="en-US" altLang="ko-KR" sz="1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13EA812-8CB7-98CB-65AA-52AEDEAE4577}"/>
              </a:ext>
            </a:extLst>
          </p:cNvPr>
          <p:cNvCxnSpPr/>
          <p:nvPr/>
        </p:nvCxnSpPr>
        <p:spPr>
          <a:xfrm>
            <a:off x="1741714" y="1862546"/>
            <a:ext cx="2034096" cy="3801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6CEE693-807C-C14B-4CD1-C41AA1304653}"/>
              </a:ext>
            </a:extLst>
          </p:cNvPr>
          <p:cNvCxnSpPr>
            <a:cxnSpLocks/>
          </p:cNvCxnSpPr>
          <p:nvPr/>
        </p:nvCxnSpPr>
        <p:spPr>
          <a:xfrm>
            <a:off x="5116503" y="5750740"/>
            <a:ext cx="715029" cy="1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4F919C7-467D-7449-A44C-9B984D1A4D59}"/>
              </a:ext>
            </a:extLst>
          </p:cNvPr>
          <p:cNvSpPr/>
          <p:nvPr/>
        </p:nvSpPr>
        <p:spPr>
          <a:xfrm>
            <a:off x="5907021" y="5399863"/>
            <a:ext cx="1355893" cy="660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이웃블로그</a:t>
            </a:r>
            <a:r>
              <a:rPr lang="ko-KR" altLang="en-US" sz="1000" dirty="0"/>
              <a:t> 글목록으로 이동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04BBC3E2-902F-C335-F16D-7418BBAA9559}"/>
              </a:ext>
            </a:extLst>
          </p:cNvPr>
          <p:cNvSpPr/>
          <p:nvPr/>
        </p:nvSpPr>
        <p:spPr>
          <a:xfrm>
            <a:off x="9692640" y="1891446"/>
            <a:ext cx="870857" cy="735781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코드테이블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B8F0295-C02B-4B21-197E-747E827C6F06}"/>
              </a:ext>
            </a:extLst>
          </p:cNvPr>
          <p:cNvCxnSpPr>
            <a:stCxn id="43" idx="5"/>
            <a:endCxn id="25" idx="2"/>
          </p:cNvCxnSpPr>
          <p:nvPr/>
        </p:nvCxnSpPr>
        <p:spPr>
          <a:xfrm>
            <a:off x="8973364" y="1387697"/>
            <a:ext cx="719276" cy="871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4D7EB3-98F2-206E-B0D0-BDE280BD49A7}"/>
              </a:ext>
            </a:extLst>
          </p:cNvPr>
          <p:cNvSpPr/>
          <p:nvPr/>
        </p:nvSpPr>
        <p:spPr>
          <a:xfrm>
            <a:off x="9050688" y="881099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공개글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F67C25-5040-57A4-A89D-5B79A6705A5F}"/>
              </a:ext>
            </a:extLst>
          </p:cNvPr>
          <p:cNvSpPr/>
          <p:nvPr/>
        </p:nvSpPr>
        <p:spPr>
          <a:xfrm>
            <a:off x="8900160" y="1587646"/>
            <a:ext cx="963121" cy="465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범위에 따른 코드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5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AAAF34-775F-EA91-FF66-D3542AA7B6A9}"/>
              </a:ext>
            </a:extLst>
          </p:cNvPr>
          <p:cNvGrpSpPr/>
          <p:nvPr/>
        </p:nvGrpSpPr>
        <p:grpSpPr>
          <a:xfrm>
            <a:off x="385572" y="738747"/>
            <a:ext cx="348343" cy="641199"/>
            <a:chOff x="400594" y="522514"/>
            <a:chExt cx="531223" cy="98406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4BAABAC-C907-BB13-B82A-F085E990E977}"/>
                </a:ext>
              </a:extLst>
            </p:cNvPr>
            <p:cNvSpPr/>
            <p:nvPr/>
          </p:nvSpPr>
          <p:spPr>
            <a:xfrm>
              <a:off x="522514" y="522514"/>
              <a:ext cx="304800" cy="287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64833EF-8C49-17E5-7083-659C8C32085B}"/>
                </a:ext>
              </a:extLst>
            </p:cNvPr>
            <p:cNvCxnSpPr/>
            <p:nvPr/>
          </p:nvCxnSpPr>
          <p:spPr>
            <a:xfrm>
              <a:off x="418011" y="1001486"/>
              <a:ext cx="5138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082C621-36B2-5089-1CA5-167F9CE57636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670560" y="809897"/>
              <a:ext cx="4354" cy="426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34226DF-181F-4BBC-F3EC-2D9B56030C53}"/>
                </a:ext>
              </a:extLst>
            </p:cNvPr>
            <p:cNvCxnSpPr/>
            <p:nvPr/>
          </p:nvCxnSpPr>
          <p:spPr>
            <a:xfrm flipH="1">
              <a:off x="400594" y="1236617"/>
              <a:ext cx="269966" cy="269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F772268-DE6B-5610-E329-AADFD8C5F0D3}"/>
                </a:ext>
              </a:extLst>
            </p:cNvPr>
            <p:cNvCxnSpPr/>
            <p:nvPr/>
          </p:nvCxnSpPr>
          <p:spPr>
            <a:xfrm>
              <a:off x="674914" y="1236617"/>
              <a:ext cx="235130" cy="235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4027CA79-3FD3-FBFD-9872-81561DD15B8B}"/>
              </a:ext>
            </a:extLst>
          </p:cNvPr>
          <p:cNvSpPr/>
          <p:nvPr/>
        </p:nvSpPr>
        <p:spPr>
          <a:xfrm>
            <a:off x="1428419" y="728034"/>
            <a:ext cx="1158027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3828EE-9B6D-A099-CBD4-A7CFFF16314D}"/>
              </a:ext>
            </a:extLst>
          </p:cNvPr>
          <p:cNvCxnSpPr>
            <a:cxnSpLocks/>
          </p:cNvCxnSpPr>
          <p:nvPr/>
        </p:nvCxnSpPr>
        <p:spPr>
          <a:xfrm flipV="1">
            <a:off x="847340" y="1107513"/>
            <a:ext cx="467654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47A516-3CB8-D6F9-E6DB-08083E055125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2586446" y="1124274"/>
            <a:ext cx="862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원통형 34">
            <a:extLst>
              <a:ext uri="{FF2B5EF4-FFF2-40B4-BE49-F238E27FC236}">
                <a16:creationId xmlns:a16="http://schemas.microsoft.com/office/drawing/2014/main" id="{A4BF47B4-70E0-5CE0-5A84-E9063C7DDF78}"/>
              </a:ext>
            </a:extLst>
          </p:cNvPr>
          <p:cNvSpPr/>
          <p:nvPr/>
        </p:nvSpPr>
        <p:spPr>
          <a:xfrm>
            <a:off x="8236883" y="767972"/>
            <a:ext cx="907117" cy="735781"/>
          </a:xfrm>
          <a:prstGeom prst="can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블로그 </a:t>
            </a:r>
            <a:endParaRPr lang="en-US" altLang="ko-KR" sz="1000" dirty="0"/>
          </a:p>
          <a:p>
            <a:pPr algn="ctr"/>
            <a:r>
              <a:rPr lang="ko-KR" altLang="en-US" sz="1000" dirty="0"/>
              <a:t>글 목록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5C42359-5F04-6C70-FA36-D2AD64CA790B}"/>
              </a:ext>
            </a:extLst>
          </p:cNvPr>
          <p:cNvSpPr/>
          <p:nvPr/>
        </p:nvSpPr>
        <p:spPr>
          <a:xfrm>
            <a:off x="3448594" y="728034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글읽어오기</a:t>
            </a:r>
            <a:endParaRPr lang="ko-KR" altLang="en-US" sz="10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F0A90C7-3FC1-90BD-684A-62C30159491E}"/>
              </a:ext>
            </a:extLst>
          </p:cNvPr>
          <p:cNvSpPr/>
          <p:nvPr/>
        </p:nvSpPr>
        <p:spPr>
          <a:xfrm>
            <a:off x="5509812" y="711273"/>
            <a:ext cx="1352542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공개글</a:t>
            </a:r>
            <a:endParaRPr lang="en-US" altLang="ko-KR" sz="1000" dirty="0"/>
          </a:p>
          <a:p>
            <a:pPr algn="ctr"/>
            <a:r>
              <a:rPr lang="ko-KR" altLang="en-US" sz="1000" dirty="0"/>
              <a:t>중 관련 단어 검색</a:t>
            </a:r>
            <a:r>
              <a:rPr lang="en-US" altLang="ko-KR" sz="1000" dirty="0"/>
              <a:t>(</a:t>
            </a:r>
            <a:r>
              <a:rPr lang="ko-KR" altLang="en-US" sz="1000" dirty="0"/>
              <a:t>제목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3EAEDA7-847D-2C63-9CF4-004383371115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4647664" y="1107513"/>
            <a:ext cx="862148" cy="1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E9C311B-4D69-2BAE-266A-16257861119F}"/>
              </a:ext>
            </a:extLst>
          </p:cNvPr>
          <p:cNvCxnSpPr>
            <a:endCxn id="35" idx="2"/>
          </p:cNvCxnSpPr>
          <p:nvPr/>
        </p:nvCxnSpPr>
        <p:spPr>
          <a:xfrm>
            <a:off x="6914605" y="1093371"/>
            <a:ext cx="12627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36E962E-6A60-3394-B6D1-5F2606796C72}"/>
              </a:ext>
            </a:extLst>
          </p:cNvPr>
          <p:cNvSpPr/>
          <p:nvPr/>
        </p:nvSpPr>
        <p:spPr>
          <a:xfrm>
            <a:off x="1428418" y="1838377"/>
            <a:ext cx="1158027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관리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8A41403-8E61-59CE-E724-0630351AAA83}"/>
              </a:ext>
            </a:extLst>
          </p:cNvPr>
          <p:cNvCxnSpPr/>
          <p:nvPr/>
        </p:nvCxnSpPr>
        <p:spPr>
          <a:xfrm>
            <a:off x="2656114" y="2220686"/>
            <a:ext cx="679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F4045E4-64B6-2478-FA3B-3CC47C6BA4D1}"/>
              </a:ext>
            </a:extLst>
          </p:cNvPr>
          <p:cNvSpPr/>
          <p:nvPr/>
        </p:nvSpPr>
        <p:spPr>
          <a:xfrm>
            <a:off x="3448594" y="1867394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카테고리 관리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A2CF24-DD29-AAC3-4C3B-DEF3D7BB5EBA}"/>
              </a:ext>
            </a:extLst>
          </p:cNvPr>
          <p:cNvSpPr/>
          <p:nvPr/>
        </p:nvSpPr>
        <p:spPr>
          <a:xfrm>
            <a:off x="5509812" y="1867394"/>
            <a:ext cx="1352542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카테고리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추가</a:t>
            </a:r>
            <a:r>
              <a:rPr lang="en-US" altLang="ko-KR" sz="1000" dirty="0"/>
              <a:t>/</a:t>
            </a:r>
            <a:r>
              <a:rPr lang="ko-KR" altLang="en-US" sz="1000" dirty="0"/>
              <a:t>삭제</a:t>
            </a:r>
            <a:endParaRPr lang="en-US" altLang="ko-KR" sz="1000" dirty="0"/>
          </a:p>
        </p:txBody>
      </p:sp>
      <p:sp>
        <p:nvSpPr>
          <p:cNvPr id="41" name="원통형 40">
            <a:extLst>
              <a:ext uri="{FF2B5EF4-FFF2-40B4-BE49-F238E27FC236}">
                <a16:creationId xmlns:a16="http://schemas.microsoft.com/office/drawing/2014/main" id="{08906C36-0D39-26E4-EE10-BB143D723E7C}"/>
              </a:ext>
            </a:extLst>
          </p:cNvPr>
          <p:cNvSpPr/>
          <p:nvPr/>
        </p:nvSpPr>
        <p:spPr>
          <a:xfrm>
            <a:off x="8236882" y="1956692"/>
            <a:ext cx="907117" cy="735781"/>
          </a:xfrm>
          <a:prstGeom prst="can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카테고리</a:t>
            </a:r>
          </a:p>
        </p:txBody>
      </p:sp>
      <p:sp>
        <p:nvSpPr>
          <p:cNvPr id="42" name="원통형 41">
            <a:extLst>
              <a:ext uri="{FF2B5EF4-FFF2-40B4-BE49-F238E27FC236}">
                <a16:creationId xmlns:a16="http://schemas.microsoft.com/office/drawing/2014/main" id="{930EFFC9-8CF8-59A0-A45C-43B35147CD17}"/>
              </a:ext>
            </a:extLst>
          </p:cNvPr>
          <p:cNvSpPr/>
          <p:nvPr/>
        </p:nvSpPr>
        <p:spPr>
          <a:xfrm>
            <a:off x="8227744" y="2937930"/>
            <a:ext cx="907117" cy="735781"/>
          </a:xfrm>
          <a:prstGeom prst="can">
            <a:avLst>
              <a:gd name="adj" fmla="val 22633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블로그</a:t>
            </a:r>
            <a:endParaRPr lang="en-US" altLang="ko-KR" sz="1000" dirty="0"/>
          </a:p>
          <a:p>
            <a:pPr algn="ctr"/>
            <a:r>
              <a:rPr lang="ko-KR" altLang="en-US" sz="1000" dirty="0"/>
              <a:t>카테고리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EFF2EF3-AD14-E676-6704-EB595730F6D8}"/>
              </a:ext>
            </a:extLst>
          </p:cNvPr>
          <p:cNvCxnSpPr>
            <a:endCxn id="41" idx="2"/>
          </p:cNvCxnSpPr>
          <p:nvPr/>
        </p:nvCxnSpPr>
        <p:spPr>
          <a:xfrm>
            <a:off x="6914605" y="2305597"/>
            <a:ext cx="1322277" cy="1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81CA1394-F370-9AE3-B369-2D0E7987E51D}"/>
              </a:ext>
            </a:extLst>
          </p:cNvPr>
          <p:cNvSpPr/>
          <p:nvPr/>
        </p:nvSpPr>
        <p:spPr>
          <a:xfrm>
            <a:off x="5653503" y="2937930"/>
            <a:ext cx="1352542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기존 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카테고리 </a:t>
            </a:r>
            <a:endParaRPr lang="en-US" altLang="ko-KR" sz="1000" dirty="0"/>
          </a:p>
          <a:p>
            <a:pPr algn="ctr"/>
            <a:r>
              <a:rPr lang="ko-KR" altLang="en-US" sz="1000" dirty="0"/>
              <a:t>변경관리</a:t>
            </a:r>
            <a:endParaRPr lang="en-US" altLang="ko-KR" sz="1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448E178-54CA-484C-6DB0-E97D387FD7D4}"/>
              </a:ext>
            </a:extLst>
          </p:cNvPr>
          <p:cNvCxnSpPr/>
          <p:nvPr/>
        </p:nvCxnSpPr>
        <p:spPr>
          <a:xfrm>
            <a:off x="6914605" y="2438400"/>
            <a:ext cx="1262743" cy="8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110D838-5410-ECB0-8527-EBF07142DC6A}"/>
              </a:ext>
            </a:extLst>
          </p:cNvPr>
          <p:cNvCxnSpPr>
            <a:stCxn id="37" idx="6"/>
            <a:endCxn id="39" idx="2"/>
          </p:cNvCxnSpPr>
          <p:nvPr/>
        </p:nvCxnSpPr>
        <p:spPr>
          <a:xfrm>
            <a:off x="4647664" y="2263634"/>
            <a:ext cx="862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1FB5B61-BCFC-C781-66BF-5D0156D6CF2D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4575819" y="2476063"/>
            <a:ext cx="1077684" cy="858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7A778AB-63CF-335D-2EB6-3E4778ED1E07}"/>
              </a:ext>
            </a:extLst>
          </p:cNvPr>
          <p:cNvCxnSpPr/>
          <p:nvPr/>
        </p:nvCxnSpPr>
        <p:spPr>
          <a:xfrm flipV="1">
            <a:off x="7006045" y="2570308"/>
            <a:ext cx="1117411" cy="735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FEC9A4C-8E52-E04C-0E34-CBA092AD2926}"/>
              </a:ext>
            </a:extLst>
          </p:cNvPr>
          <p:cNvCxnSpPr/>
          <p:nvPr/>
        </p:nvCxnSpPr>
        <p:spPr>
          <a:xfrm flipV="1">
            <a:off x="6899473" y="1291994"/>
            <a:ext cx="1223983" cy="928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BCBF611-EBFA-7749-851D-10929F9E69D6}"/>
              </a:ext>
            </a:extLst>
          </p:cNvPr>
          <p:cNvSpPr/>
          <p:nvPr/>
        </p:nvSpPr>
        <p:spPr>
          <a:xfrm>
            <a:off x="6824521" y="1702375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ABFB962-F618-CC94-DA34-792FE2194D3D}"/>
              </a:ext>
            </a:extLst>
          </p:cNvPr>
          <p:cNvSpPr/>
          <p:nvPr/>
        </p:nvSpPr>
        <p:spPr>
          <a:xfrm>
            <a:off x="7006045" y="889479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1D2CA10-CFC5-B02E-31FF-44E248B31404}"/>
              </a:ext>
            </a:extLst>
          </p:cNvPr>
          <p:cNvSpPr/>
          <p:nvPr/>
        </p:nvSpPr>
        <p:spPr>
          <a:xfrm>
            <a:off x="7099701" y="2108089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68" name="원통형 67">
            <a:extLst>
              <a:ext uri="{FF2B5EF4-FFF2-40B4-BE49-F238E27FC236}">
                <a16:creationId xmlns:a16="http://schemas.microsoft.com/office/drawing/2014/main" id="{C4ED44C3-87E0-2142-7955-6427A364B4D4}"/>
              </a:ext>
            </a:extLst>
          </p:cNvPr>
          <p:cNvSpPr/>
          <p:nvPr/>
        </p:nvSpPr>
        <p:spPr>
          <a:xfrm>
            <a:off x="10603757" y="1966612"/>
            <a:ext cx="907117" cy="735781"/>
          </a:xfrm>
          <a:prstGeom prst="can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블로그 </a:t>
            </a:r>
            <a:endParaRPr lang="en-US" altLang="ko-KR" sz="1000" dirty="0"/>
          </a:p>
          <a:p>
            <a:pPr algn="ctr"/>
            <a:r>
              <a:rPr lang="ko-KR" altLang="en-US" sz="1000" dirty="0"/>
              <a:t>글 목록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F08F357-672B-17C8-BF70-6EB724861C48}"/>
              </a:ext>
            </a:extLst>
          </p:cNvPr>
          <p:cNvCxnSpPr>
            <a:stCxn id="41" idx="4"/>
            <a:endCxn id="68" idx="2"/>
          </p:cNvCxnSpPr>
          <p:nvPr/>
        </p:nvCxnSpPr>
        <p:spPr>
          <a:xfrm>
            <a:off x="9143999" y="2324583"/>
            <a:ext cx="1459758" cy="9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286A8AF-5EE8-312A-0110-F537A19D38EC}"/>
              </a:ext>
            </a:extLst>
          </p:cNvPr>
          <p:cNvSpPr/>
          <p:nvPr/>
        </p:nvSpPr>
        <p:spPr>
          <a:xfrm>
            <a:off x="9134861" y="2098168"/>
            <a:ext cx="1322277" cy="47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글리스트의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카테고리 정보변경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C30D7D1-58FA-1632-6034-D020FF7D958A}"/>
              </a:ext>
            </a:extLst>
          </p:cNvPr>
          <p:cNvSpPr/>
          <p:nvPr/>
        </p:nvSpPr>
        <p:spPr>
          <a:xfrm>
            <a:off x="6940769" y="2640912"/>
            <a:ext cx="1058092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마스터 참조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5C6FA85-6D22-536E-8126-4EB9F01094F2}"/>
              </a:ext>
            </a:extLst>
          </p:cNvPr>
          <p:cNvSpPr/>
          <p:nvPr/>
        </p:nvSpPr>
        <p:spPr>
          <a:xfrm>
            <a:off x="3448594" y="3911146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이웃관리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8BD98C3-11A4-597C-19DB-676A3FFBCEB5}"/>
              </a:ext>
            </a:extLst>
          </p:cNvPr>
          <p:cNvCxnSpPr>
            <a:cxnSpLocks/>
            <a:stCxn id="32" idx="5"/>
            <a:endCxn id="76" idx="2"/>
          </p:cNvCxnSpPr>
          <p:nvPr/>
        </p:nvCxnSpPr>
        <p:spPr>
          <a:xfrm>
            <a:off x="2416856" y="2514801"/>
            <a:ext cx="1031738" cy="179258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6762385E-4297-3275-D652-B23AA4FC4A04}"/>
              </a:ext>
            </a:extLst>
          </p:cNvPr>
          <p:cNvSpPr/>
          <p:nvPr/>
        </p:nvSpPr>
        <p:spPr>
          <a:xfrm>
            <a:off x="5679402" y="3942839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이웃삭제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4072467-5FF3-1682-2BCF-0595435812A4}"/>
              </a:ext>
            </a:extLst>
          </p:cNvPr>
          <p:cNvCxnSpPr>
            <a:stCxn id="76" idx="6"/>
            <a:endCxn id="81" idx="2"/>
          </p:cNvCxnSpPr>
          <p:nvPr/>
        </p:nvCxnSpPr>
        <p:spPr>
          <a:xfrm>
            <a:off x="4647664" y="4307386"/>
            <a:ext cx="1031738" cy="31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원통형 86">
            <a:extLst>
              <a:ext uri="{FF2B5EF4-FFF2-40B4-BE49-F238E27FC236}">
                <a16:creationId xmlns:a16="http://schemas.microsoft.com/office/drawing/2014/main" id="{A6A1E90D-2BC8-864E-E330-4D78C437A2E6}"/>
              </a:ext>
            </a:extLst>
          </p:cNvPr>
          <p:cNvSpPr/>
          <p:nvPr/>
        </p:nvSpPr>
        <p:spPr>
          <a:xfrm>
            <a:off x="8299179" y="3999538"/>
            <a:ext cx="907117" cy="735781"/>
          </a:xfrm>
          <a:prstGeom prst="can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이웃카테고리</a:t>
            </a:r>
            <a:endParaRPr lang="ko-KR" altLang="en-US" sz="10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8E6282B-E59A-68E6-CF01-961D01E07136}"/>
              </a:ext>
            </a:extLst>
          </p:cNvPr>
          <p:cNvCxnSpPr/>
          <p:nvPr/>
        </p:nvCxnSpPr>
        <p:spPr>
          <a:xfrm>
            <a:off x="6940769" y="4339079"/>
            <a:ext cx="12961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원통형 92">
            <a:extLst>
              <a:ext uri="{FF2B5EF4-FFF2-40B4-BE49-F238E27FC236}">
                <a16:creationId xmlns:a16="http://schemas.microsoft.com/office/drawing/2014/main" id="{CB2DE674-6A19-F0A6-58D3-66F9C08F5F68}"/>
              </a:ext>
            </a:extLst>
          </p:cNvPr>
          <p:cNvSpPr/>
          <p:nvPr/>
        </p:nvSpPr>
        <p:spPr>
          <a:xfrm>
            <a:off x="10141042" y="3991163"/>
            <a:ext cx="1123495" cy="735781"/>
          </a:xfrm>
          <a:prstGeom prst="can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이웃목록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6B1D880-4AAA-AFC7-AD5C-C5414C052D43}"/>
              </a:ext>
            </a:extLst>
          </p:cNvPr>
          <p:cNvCxnSpPr>
            <a:cxnSpLocks/>
            <a:stCxn id="87" idx="4"/>
            <a:endCxn id="93" idx="2"/>
          </p:cNvCxnSpPr>
          <p:nvPr/>
        </p:nvCxnSpPr>
        <p:spPr>
          <a:xfrm flipV="1">
            <a:off x="9206296" y="4359054"/>
            <a:ext cx="934746" cy="8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110310EF-07C5-8450-934C-0ABD53233895}"/>
              </a:ext>
            </a:extLst>
          </p:cNvPr>
          <p:cNvSpPr/>
          <p:nvPr/>
        </p:nvSpPr>
        <p:spPr>
          <a:xfrm>
            <a:off x="5741699" y="4947748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이웃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카테고리별정리</a:t>
            </a:r>
            <a:endParaRPr lang="ko-KR" altLang="en-US" sz="10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17447D3-BA1A-5FD8-0FA7-F669EB5FE4C6}"/>
              </a:ext>
            </a:extLst>
          </p:cNvPr>
          <p:cNvCxnSpPr/>
          <p:nvPr/>
        </p:nvCxnSpPr>
        <p:spPr>
          <a:xfrm>
            <a:off x="4647664" y="4519749"/>
            <a:ext cx="1094035" cy="69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08AE6CA-DAB2-9F7E-114F-BBA08C99E1E9}"/>
              </a:ext>
            </a:extLst>
          </p:cNvPr>
          <p:cNvCxnSpPr/>
          <p:nvPr/>
        </p:nvCxnSpPr>
        <p:spPr>
          <a:xfrm flipV="1">
            <a:off x="7006045" y="4513932"/>
            <a:ext cx="1230837" cy="858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ABAB1AAB-DBD0-8875-19AA-A009E1FBDB39}"/>
              </a:ext>
            </a:extLst>
          </p:cNvPr>
          <p:cNvSpPr/>
          <p:nvPr/>
        </p:nvSpPr>
        <p:spPr>
          <a:xfrm>
            <a:off x="3448594" y="5842239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배경변경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88709B15-A39E-0181-E69B-A67833113BBA}"/>
              </a:ext>
            </a:extLst>
          </p:cNvPr>
          <p:cNvSpPr/>
          <p:nvPr/>
        </p:nvSpPr>
        <p:spPr>
          <a:xfrm>
            <a:off x="5730239" y="5876205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템플릿 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E841018-8E88-E591-C49B-94ACF265688F}"/>
              </a:ext>
            </a:extLst>
          </p:cNvPr>
          <p:cNvSpPr/>
          <p:nvPr/>
        </p:nvSpPr>
        <p:spPr>
          <a:xfrm>
            <a:off x="8166998" y="4968779"/>
            <a:ext cx="1199070" cy="7504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메인템플릿</a:t>
            </a:r>
            <a:endParaRPr lang="ko-KR" altLang="en-US" sz="10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61D726A-59D8-6F12-0CB8-E710FD98DA2F}"/>
              </a:ext>
            </a:extLst>
          </p:cNvPr>
          <p:cNvSpPr/>
          <p:nvPr/>
        </p:nvSpPr>
        <p:spPr>
          <a:xfrm>
            <a:off x="8162599" y="5842239"/>
            <a:ext cx="1199070" cy="7504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배경템플릿</a:t>
            </a:r>
            <a:r>
              <a:rPr lang="ko-KR" altLang="en-US" sz="1000" dirty="0"/>
              <a:t> 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C73C2CF-64BB-5A03-DF5F-3124F71A074F}"/>
              </a:ext>
            </a:extLst>
          </p:cNvPr>
          <p:cNvCxnSpPr>
            <a:stCxn id="102" idx="6"/>
            <a:endCxn id="103" idx="2"/>
          </p:cNvCxnSpPr>
          <p:nvPr/>
        </p:nvCxnSpPr>
        <p:spPr>
          <a:xfrm>
            <a:off x="4647664" y="6238479"/>
            <a:ext cx="1082575" cy="33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7AA5534-9342-E20E-8041-7C3AA03A85E6}"/>
              </a:ext>
            </a:extLst>
          </p:cNvPr>
          <p:cNvCxnSpPr>
            <a:endCxn id="104" idx="2"/>
          </p:cNvCxnSpPr>
          <p:nvPr/>
        </p:nvCxnSpPr>
        <p:spPr>
          <a:xfrm flipV="1">
            <a:off x="7006045" y="5343988"/>
            <a:ext cx="1160953" cy="873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9253952-3EB5-F432-E88C-8D2B8F595E96}"/>
              </a:ext>
            </a:extLst>
          </p:cNvPr>
          <p:cNvCxnSpPr>
            <a:endCxn id="105" idx="2"/>
          </p:cNvCxnSpPr>
          <p:nvPr/>
        </p:nvCxnSpPr>
        <p:spPr>
          <a:xfrm flipV="1">
            <a:off x="7006045" y="6217448"/>
            <a:ext cx="1156554" cy="54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53636F8-9941-F972-02A6-FD49429788FA}"/>
              </a:ext>
            </a:extLst>
          </p:cNvPr>
          <p:cNvCxnSpPr/>
          <p:nvPr/>
        </p:nvCxnSpPr>
        <p:spPr>
          <a:xfrm>
            <a:off x="2007431" y="2692473"/>
            <a:ext cx="1441163" cy="3429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원통형 114">
            <a:extLst>
              <a:ext uri="{FF2B5EF4-FFF2-40B4-BE49-F238E27FC236}">
                <a16:creationId xmlns:a16="http://schemas.microsoft.com/office/drawing/2014/main" id="{C271AAAF-3675-F935-D25B-1C1C77561461}"/>
              </a:ext>
            </a:extLst>
          </p:cNvPr>
          <p:cNvSpPr/>
          <p:nvPr/>
        </p:nvSpPr>
        <p:spPr>
          <a:xfrm>
            <a:off x="10137758" y="4983415"/>
            <a:ext cx="1123495" cy="735781"/>
          </a:xfrm>
          <a:prstGeom prst="can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템플릿 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A14C352-6460-948C-9F25-CA2B33CEDE7F}"/>
              </a:ext>
            </a:extLst>
          </p:cNvPr>
          <p:cNvCxnSpPr>
            <a:cxnSpLocks/>
            <a:stCxn id="104" idx="6"/>
            <a:endCxn id="115" idx="2"/>
          </p:cNvCxnSpPr>
          <p:nvPr/>
        </p:nvCxnSpPr>
        <p:spPr>
          <a:xfrm>
            <a:off x="9366068" y="5343988"/>
            <a:ext cx="771690" cy="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8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AAAF34-775F-EA91-FF66-D3542AA7B6A9}"/>
              </a:ext>
            </a:extLst>
          </p:cNvPr>
          <p:cNvGrpSpPr/>
          <p:nvPr/>
        </p:nvGrpSpPr>
        <p:grpSpPr>
          <a:xfrm>
            <a:off x="385572" y="738747"/>
            <a:ext cx="348343" cy="641199"/>
            <a:chOff x="400594" y="522514"/>
            <a:chExt cx="531223" cy="98406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4BAABAC-C907-BB13-B82A-F085E990E977}"/>
                </a:ext>
              </a:extLst>
            </p:cNvPr>
            <p:cNvSpPr/>
            <p:nvPr/>
          </p:nvSpPr>
          <p:spPr>
            <a:xfrm>
              <a:off x="522514" y="522514"/>
              <a:ext cx="304800" cy="287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64833EF-8C49-17E5-7083-659C8C32085B}"/>
                </a:ext>
              </a:extLst>
            </p:cNvPr>
            <p:cNvCxnSpPr/>
            <p:nvPr/>
          </p:nvCxnSpPr>
          <p:spPr>
            <a:xfrm>
              <a:off x="418011" y="1001486"/>
              <a:ext cx="5138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082C621-36B2-5089-1CA5-167F9CE57636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670560" y="809897"/>
              <a:ext cx="4354" cy="426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34226DF-181F-4BBC-F3EC-2D9B56030C53}"/>
                </a:ext>
              </a:extLst>
            </p:cNvPr>
            <p:cNvCxnSpPr/>
            <p:nvPr/>
          </p:nvCxnSpPr>
          <p:spPr>
            <a:xfrm flipH="1">
              <a:off x="400594" y="1236617"/>
              <a:ext cx="269966" cy="269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F772268-DE6B-5610-E329-AADFD8C5F0D3}"/>
                </a:ext>
              </a:extLst>
            </p:cNvPr>
            <p:cNvCxnSpPr/>
            <p:nvPr/>
          </p:nvCxnSpPr>
          <p:spPr>
            <a:xfrm>
              <a:off x="674914" y="1236617"/>
              <a:ext cx="235130" cy="235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4027CA79-3FD3-FBFD-9872-81561DD15B8B}"/>
              </a:ext>
            </a:extLst>
          </p:cNvPr>
          <p:cNvSpPr/>
          <p:nvPr/>
        </p:nvSpPr>
        <p:spPr>
          <a:xfrm>
            <a:off x="1428419" y="728034"/>
            <a:ext cx="1158027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글쓰기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3828EE-9B6D-A099-CBD4-A7CFFF16314D}"/>
              </a:ext>
            </a:extLst>
          </p:cNvPr>
          <p:cNvCxnSpPr>
            <a:cxnSpLocks/>
          </p:cNvCxnSpPr>
          <p:nvPr/>
        </p:nvCxnSpPr>
        <p:spPr>
          <a:xfrm flipV="1">
            <a:off x="847340" y="1107513"/>
            <a:ext cx="467654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47A516-3CB8-D6F9-E6DB-08083E055125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2586446" y="1124274"/>
            <a:ext cx="862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60D4C708-2D03-BCD6-9C96-02FD63DE222A}"/>
              </a:ext>
            </a:extLst>
          </p:cNvPr>
          <p:cNvSpPr/>
          <p:nvPr/>
        </p:nvSpPr>
        <p:spPr>
          <a:xfrm>
            <a:off x="3548956" y="751258"/>
            <a:ext cx="1158027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카테고리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선정</a:t>
            </a:r>
            <a:endParaRPr lang="en-US" altLang="ko-KR" sz="1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7018B67-4958-479F-9C8D-2E5A42935744}"/>
              </a:ext>
            </a:extLst>
          </p:cNvPr>
          <p:cNvSpPr/>
          <p:nvPr/>
        </p:nvSpPr>
        <p:spPr>
          <a:xfrm>
            <a:off x="3548956" y="1905143"/>
            <a:ext cx="1158027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글제목</a:t>
            </a:r>
            <a:endParaRPr lang="en-US" altLang="ko-KR" sz="10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697FFED-DD91-D15F-941B-BE7B1B0E2BDE}"/>
              </a:ext>
            </a:extLst>
          </p:cNvPr>
          <p:cNvSpPr/>
          <p:nvPr/>
        </p:nvSpPr>
        <p:spPr>
          <a:xfrm>
            <a:off x="3594569" y="3152500"/>
            <a:ext cx="1158027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상세글</a:t>
            </a:r>
            <a:endParaRPr lang="en-US" altLang="ko-KR" sz="1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7E3ED3-4B0B-CE0D-CB63-63BBAC802CD7}"/>
              </a:ext>
            </a:extLst>
          </p:cNvPr>
          <p:cNvSpPr/>
          <p:nvPr/>
        </p:nvSpPr>
        <p:spPr>
          <a:xfrm>
            <a:off x="5830601" y="3135226"/>
            <a:ext cx="1158027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TEXT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3EFF6F-F8C8-BB31-1496-FDDB3DCCABC9}"/>
              </a:ext>
            </a:extLst>
          </p:cNvPr>
          <p:cNvSpPr/>
          <p:nvPr/>
        </p:nvSpPr>
        <p:spPr>
          <a:xfrm>
            <a:off x="5830601" y="4245571"/>
            <a:ext cx="1158027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HTML</a:t>
            </a:r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B223361C-AA25-5D12-98C0-A7257F1597CE}"/>
              </a:ext>
            </a:extLst>
          </p:cNvPr>
          <p:cNvSpPr/>
          <p:nvPr/>
        </p:nvSpPr>
        <p:spPr>
          <a:xfrm>
            <a:off x="8497855" y="3061109"/>
            <a:ext cx="870857" cy="735781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블로그 </a:t>
            </a:r>
            <a:endParaRPr lang="en-US" altLang="ko-KR" sz="1000" dirty="0"/>
          </a:p>
          <a:p>
            <a:pPr algn="ctr"/>
            <a:r>
              <a:rPr lang="ko-KR" altLang="en-US" sz="1000" dirty="0"/>
              <a:t>글 목록</a:t>
            </a: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02C41F70-F4F8-EE37-F9E9-9139D678EF65}"/>
              </a:ext>
            </a:extLst>
          </p:cNvPr>
          <p:cNvSpPr/>
          <p:nvPr/>
        </p:nvSpPr>
        <p:spPr>
          <a:xfrm>
            <a:off x="7906670" y="756383"/>
            <a:ext cx="907117" cy="735781"/>
          </a:xfrm>
          <a:prstGeom prst="can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카테고리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4C9A72-1046-EBD3-ED55-0E11D297CF0E}"/>
              </a:ext>
            </a:extLst>
          </p:cNvPr>
          <p:cNvCxnSpPr>
            <a:cxnSpLocks/>
          </p:cNvCxnSpPr>
          <p:nvPr/>
        </p:nvCxnSpPr>
        <p:spPr>
          <a:xfrm>
            <a:off x="2586446" y="1379946"/>
            <a:ext cx="962510" cy="762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117EBFD-5894-0FFF-EDC1-F7E5757205DE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4127970" y="1543738"/>
            <a:ext cx="0" cy="361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5B8DC7-BBF3-E186-1A34-AAB711F5F8C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752596" y="3531466"/>
            <a:ext cx="1078005" cy="17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39D04B-75E5-25CF-EDFC-1379F999E23E}"/>
              </a:ext>
            </a:extLst>
          </p:cNvPr>
          <p:cNvCxnSpPr>
            <a:cxnSpLocks/>
          </p:cNvCxnSpPr>
          <p:nvPr/>
        </p:nvCxnSpPr>
        <p:spPr>
          <a:xfrm>
            <a:off x="4706983" y="3774147"/>
            <a:ext cx="1123618" cy="66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F38C2F1-7F63-F601-7E8A-CD282A604AA1}"/>
              </a:ext>
            </a:extLst>
          </p:cNvPr>
          <p:cNvSpPr/>
          <p:nvPr/>
        </p:nvSpPr>
        <p:spPr>
          <a:xfrm>
            <a:off x="3594569" y="5074918"/>
            <a:ext cx="1158027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공개범위</a:t>
            </a:r>
            <a:endParaRPr lang="en-US" altLang="ko-KR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80F6FA7-8F66-7BDE-4AAB-3B31A46E7ECC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4127969" y="2697623"/>
            <a:ext cx="1" cy="437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5A825D6-FCA3-3BA1-CB02-2DB626A69898}"/>
              </a:ext>
            </a:extLst>
          </p:cNvPr>
          <p:cNvCxnSpPr>
            <a:stCxn id="5" idx="4"/>
          </p:cNvCxnSpPr>
          <p:nvPr/>
        </p:nvCxnSpPr>
        <p:spPr>
          <a:xfrm flipH="1">
            <a:off x="4173582" y="3944980"/>
            <a:ext cx="1" cy="11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F410F53-EC9C-3228-2FD1-10E1FB094024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807345" y="1124274"/>
            <a:ext cx="3099325" cy="10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B9E378E-658B-E130-D555-B7F184EC5A38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6988628" y="3548740"/>
            <a:ext cx="1371601" cy="1093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원통형 88">
            <a:extLst>
              <a:ext uri="{FF2B5EF4-FFF2-40B4-BE49-F238E27FC236}">
                <a16:creationId xmlns:a16="http://schemas.microsoft.com/office/drawing/2014/main" id="{590827A2-0F49-6F27-01D1-D1973638C0D8}"/>
              </a:ext>
            </a:extLst>
          </p:cNvPr>
          <p:cNvSpPr/>
          <p:nvPr/>
        </p:nvSpPr>
        <p:spPr>
          <a:xfrm>
            <a:off x="8497855" y="5131617"/>
            <a:ext cx="870857" cy="735781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코드테이블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EDEE8C7-B84D-3278-02FB-692FC98677A5}"/>
              </a:ext>
            </a:extLst>
          </p:cNvPr>
          <p:cNvCxnSpPr>
            <a:stCxn id="53" idx="6"/>
            <a:endCxn id="89" idx="2"/>
          </p:cNvCxnSpPr>
          <p:nvPr/>
        </p:nvCxnSpPr>
        <p:spPr>
          <a:xfrm>
            <a:off x="4752596" y="5471158"/>
            <a:ext cx="3745259" cy="28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원통형 107">
            <a:extLst>
              <a:ext uri="{FF2B5EF4-FFF2-40B4-BE49-F238E27FC236}">
                <a16:creationId xmlns:a16="http://schemas.microsoft.com/office/drawing/2014/main" id="{B2549631-BF9F-2822-119F-C55E409CA00A}"/>
              </a:ext>
            </a:extLst>
          </p:cNvPr>
          <p:cNvSpPr/>
          <p:nvPr/>
        </p:nvSpPr>
        <p:spPr>
          <a:xfrm>
            <a:off x="10733887" y="3038366"/>
            <a:ext cx="870857" cy="735781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블로그 </a:t>
            </a:r>
            <a:endParaRPr lang="en-US" altLang="ko-KR" sz="1000" dirty="0"/>
          </a:p>
          <a:p>
            <a:pPr algn="ctr"/>
            <a:r>
              <a:rPr lang="ko-KR" altLang="en-US" sz="1000" dirty="0"/>
              <a:t>글 상세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9520897-23BC-84C5-788C-90C72FA70CB8}"/>
              </a:ext>
            </a:extLst>
          </p:cNvPr>
          <p:cNvCxnSpPr>
            <a:stCxn id="15" idx="4"/>
            <a:endCxn id="108" idx="2"/>
          </p:cNvCxnSpPr>
          <p:nvPr/>
        </p:nvCxnSpPr>
        <p:spPr>
          <a:xfrm flipV="1">
            <a:off x="9368712" y="3406257"/>
            <a:ext cx="1365175" cy="2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9D9A0CC8-CC1B-72BE-D431-72CE9D57357F}"/>
              </a:ext>
            </a:extLst>
          </p:cNvPr>
          <p:cNvCxnSpPr>
            <a:stCxn id="89" idx="1"/>
            <a:endCxn id="15" idx="3"/>
          </p:cNvCxnSpPr>
          <p:nvPr/>
        </p:nvCxnSpPr>
        <p:spPr>
          <a:xfrm flipV="1">
            <a:off x="8933284" y="3796890"/>
            <a:ext cx="0" cy="1334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6C73C0A-E3A7-95D3-9879-C0248BC39858}"/>
              </a:ext>
            </a:extLst>
          </p:cNvPr>
          <p:cNvCxnSpPr/>
          <p:nvPr/>
        </p:nvCxnSpPr>
        <p:spPr>
          <a:xfrm>
            <a:off x="7062651" y="3531466"/>
            <a:ext cx="1297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6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AAAF34-775F-EA91-FF66-D3542AA7B6A9}"/>
              </a:ext>
            </a:extLst>
          </p:cNvPr>
          <p:cNvGrpSpPr/>
          <p:nvPr/>
        </p:nvGrpSpPr>
        <p:grpSpPr>
          <a:xfrm>
            <a:off x="385572" y="738747"/>
            <a:ext cx="348343" cy="641199"/>
            <a:chOff x="400594" y="522514"/>
            <a:chExt cx="531223" cy="98406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4BAABAC-C907-BB13-B82A-F085E990E977}"/>
                </a:ext>
              </a:extLst>
            </p:cNvPr>
            <p:cNvSpPr/>
            <p:nvPr/>
          </p:nvSpPr>
          <p:spPr>
            <a:xfrm>
              <a:off x="522514" y="522514"/>
              <a:ext cx="304800" cy="287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64833EF-8C49-17E5-7083-659C8C32085B}"/>
                </a:ext>
              </a:extLst>
            </p:cNvPr>
            <p:cNvCxnSpPr/>
            <p:nvPr/>
          </p:nvCxnSpPr>
          <p:spPr>
            <a:xfrm>
              <a:off x="418011" y="1001486"/>
              <a:ext cx="5138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082C621-36B2-5089-1CA5-167F9CE57636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670560" y="809897"/>
              <a:ext cx="4354" cy="426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34226DF-181F-4BBC-F3EC-2D9B56030C53}"/>
                </a:ext>
              </a:extLst>
            </p:cNvPr>
            <p:cNvCxnSpPr/>
            <p:nvPr/>
          </p:nvCxnSpPr>
          <p:spPr>
            <a:xfrm flipH="1">
              <a:off x="400594" y="1236617"/>
              <a:ext cx="269966" cy="269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F772268-DE6B-5610-E329-AADFD8C5F0D3}"/>
                </a:ext>
              </a:extLst>
            </p:cNvPr>
            <p:cNvCxnSpPr/>
            <p:nvPr/>
          </p:nvCxnSpPr>
          <p:spPr>
            <a:xfrm>
              <a:off x="674914" y="1236617"/>
              <a:ext cx="235130" cy="235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47A516-3CB8-D6F9-E6DB-08083E055125}"/>
              </a:ext>
            </a:extLst>
          </p:cNvPr>
          <p:cNvCxnSpPr>
            <a:cxnSpLocks/>
          </p:cNvCxnSpPr>
          <p:nvPr/>
        </p:nvCxnSpPr>
        <p:spPr>
          <a:xfrm>
            <a:off x="1201783" y="1064618"/>
            <a:ext cx="862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60D4C708-2D03-BCD6-9C96-02FD63DE222A}"/>
              </a:ext>
            </a:extLst>
          </p:cNvPr>
          <p:cNvSpPr/>
          <p:nvPr/>
        </p:nvSpPr>
        <p:spPr>
          <a:xfrm>
            <a:off x="2164293" y="691602"/>
            <a:ext cx="1158027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공개글</a:t>
            </a:r>
            <a:endParaRPr lang="en-US" altLang="ko-KR" sz="1000" dirty="0"/>
          </a:p>
          <a:p>
            <a:pPr algn="ctr"/>
            <a:r>
              <a:rPr lang="ko-KR" altLang="en-US" sz="1000" dirty="0"/>
              <a:t>썸네일</a:t>
            </a:r>
            <a:endParaRPr lang="en-US" altLang="ko-KR" sz="1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789BDC-C904-25EE-2927-308E1C1BE901}"/>
              </a:ext>
            </a:extLst>
          </p:cNvPr>
          <p:cNvCxnSpPr>
            <a:stCxn id="2" idx="6"/>
          </p:cNvCxnSpPr>
          <p:nvPr/>
        </p:nvCxnSpPr>
        <p:spPr>
          <a:xfrm>
            <a:off x="3322320" y="1087842"/>
            <a:ext cx="962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FEA55D4-E863-0A83-7528-61FB735E0E67}"/>
              </a:ext>
            </a:extLst>
          </p:cNvPr>
          <p:cNvSpPr/>
          <p:nvPr/>
        </p:nvSpPr>
        <p:spPr>
          <a:xfrm>
            <a:off x="4284830" y="691602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글읽어오기</a:t>
            </a:r>
            <a:endParaRPr lang="ko-KR" altLang="en-US" sz="1000" dirty="0"/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6701E210-77ED-1990-038E-D829BFE84E30}"/>
              </a:ext>
            </a:extLst>
          </p:cNvPr>
          <p:cNvSpPr/>
          <p:nvPr/>
        </p:nvSpPr>
        <p:spPr>
          <a:xfrm>
            <a:off x="7973195" y="655861"/>
            <a:ext cx="870857" cy="735781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블로그 </a:t>
            </a:r>
            <a:endParaRPr lang="en-US" altLang="ko-KR" sz="1000" dirty="0"/>
          </a:p>
          <a:p>
            <a:pPr algn="ctr"/>
            <a:r>
              <a:rPr lang="ko-KR" altLang="en-US" sz="1000" dirty="0"/>
              <a:t>글 목록</a:t>
            </a: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FDF44CA6-4DCF-A5F0-7B6F-179752D6CEFF}"/>
              </a:ext>
            </a:extLst>
          </p:cNvPr>
          <p:cNvSpPr/>
          <p:nvPr/>
        </p:nvSpPr>
        <p:spPr>
          <a:xfrm>
            <a:off x="9550908" y="655861"/>
            <a:ext cx="870857" cy="735781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블로그 </a:t>
            </a:r>
            <a:endParaRPr lang="en-US" altLang="ko-KR" sz="1000" dirty="0"/>
          </a:p>
          <a:p>
            <a:pPr algn="ctr"/>
            <a:r>
              <a:rPr lang="ko-KR" altLang="en-US" sz="1000" dirty="0"/>
              <a:t>글 상세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7FB94F8-E3D2-2230-6A17-CB77E4C10CB7}"/>
              </a:ext>
            </a:extLst>
          </p:cNvPr>
          <p:cNvCxnSpPr>
            <a:cxnSpLocks/>
          </p:cNvCxnSpPr>
          <p:nvPr/>
        </p:nvCxnSpPr>
        <p:spPr>
          <a:xfrm>
            <a:off x="8881598" y="1010715"/>
            <a:ext cx="5312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657E9C4-B857-5651-5D5D-6C8F72B25F06}"/>
              </a:ext>
            </a:extLst>
          </p:cNvPr>
          <p:cNvSpPr/>
          <p:nvPr/>
        </p:nvSpPr>
        <p:spPr>
          <a:xfrm>
            <a:off x="6249291" y="691602"/>
            <a:ext cx="1199070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썸네일</a:t>
            </a:r>
            <a:endParaRPr lang="en-US" altLang="ko-KR" sz="1000" dirty="0"/>
          </a:p>
          <a:p>
            <a:pPr algn="ctr"/>
            <a:r>
              <a:rPr lang="ko-KR" altLang="en-US" sz="1000" dirty="0"/>
              <a:t>읽어오기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F139923-1EC0-DD04-3472-FBF15E437C04}"/>
              </a:ext>
            </a:extLst>
          </p:cNvPr>
          <p:cNvCxnSpPr>
            <a:stCxn id="28" idx="6"/>
            <a:endCxn id="32" idx="2"/>
          </p:cNvCxnSpPr>
          <p:nvPr/>
        </p:nvCxnSpPr>
        <p:spPr>
          <a:xfrm>
            <a:off x="5483900" y="1087842"/>
            <a:ext cx="765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BD71CB-6324-26B6-6CDB-D88040041A8F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7448361" y="1087842"/>
            <a:ext cx="524834" cy="1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3004C2-736C-B956-CD63-4D892B6157F1}"/>
              </a:ext>
            </a:extLst>
          </p:cNvPr>
          <p:cNvSpPr/>
          <p:nvPr/>
        </p:nvSpPr>
        <p:spPr>
          <a:xfrm>
            <a:off x="7350085" y="861428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공개글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원통형 36">
            <a:extLst>
              <a:ext uri="{FF2B5EF4-FFF2-40B4-BE49-F238E27FC236}">
                <a16:creationId xmlns:a16="http://schemas.microsoft.com/office/drawing/2014/main" id="{C9FC2810-C71B-5936-38E5-B908C35B7221}"/>
              </a:ext>
            </a:extLst>
          </p:cNvPr>
          <p:cNvSpPr/>
          <p:nvPr/>
        </p:nvSpPr>
        <p:spPr>
          <a:xfrm>
            <a:off x="8307977" y="1831790"/>
            <a:ext cx="870857" cy="735781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코드테이블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F29D5C-DED3-A8F7-BD0A-A43091B7F763}"/>
              </a:ext>
            </a:extLst>
          </p:cNvPr>
          <p:cNvSpPr/>
          <p:nvPr/>
        </p:nvSpPr>
        <p:spPr>
          <a:xfrm>
            <a:off x="7515497" y="1527990"/>
            <a:ext cx="963121" cy="465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범위에 따른 코드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823BF70-C224-00B9-29C8-F1A962F4C973}"/>
              </a:ext>
            </a:extLst>
          </p:cNvPr>
          <p:cNvCxnSpPr/>
          <p:nvPr/>
        </p:nvCxnSpPr>
        <p:spPr>
          <a:xfrm>
            <a:off x="7350085" y="1391642"/>
            <a:ext cx="888223" cy="865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9AB47B-394B-7927-BD8A-C04D1D806752}"/>
              </a:ext>
            </a:extLst>
          </p:cNvPr>
          <p:cNvSpPr/>
          <p:nvPr/>
        </p:nvSpPr>
        <p:spPr>
          <a:xfrm>
            <a:off x="1239329" y="976557"/>
            <a:ext cx="922878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선택한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이웃아이디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7A39FF3-DC72-457F-1945-304BE317CA6A}"/>
              </a:ext>
            </a:extLst>
          </p:cNvPr>
          <p:cNvSpPr/>
          <p:nvPr/>
        </p:nvSpPr>
        <p:spPr>
          <a:xfrm>
            <a:off x="2120587" y="2503714"/>
            <a:ext cx="1158027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상세글읽기</a:t>
            </a:r>
            <a:endParaRPr lang="ko-KR" altLang="en-US" sz="10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D884E87-7E40-3414-3D29-98346C68D924}"/>
              </a:ext>
            </a:extLst>
          </p:cNvPr>
          <p:cNvGrpSpPr/>
          <p:nvPr/>
        </p:nvGrpSpPr>
        <p:grpSpPr>
          <a:xfrm>
            <a:off x="404598" y="2564424"/>
            <a:ext cx="348343" cy="641199"/>
            <a:chOff x="400594" y="522514"/>
            <a:chExt cx="531223" cy="9840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2E29B5C-CA8B-34C0-074B-22A800B3916B}"/>
                </a:ext>
              </a:extLst>
            </p:cNvPr>
            <p:cNvSpPr/>
            <p:nvPr/>
          </p:nvSpPr>
          <p:spPr>
            <a:xfrm>
              <a:off x="522514" y="522514"/>
              <a:ext cx="304800" cy="287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17E9864-6223-7300-B6DD-28C097B2D71D}"/>
                </a:ext>
              </a:extLst>
            </p:cNvPr>
            <p:cNvCxnSpPr/>
            <p:nvPr/>
          </p:nvCxnSpPr>
          <p:spPr>
            <a:xfrm>
              <a:off x="418011" y="1001486"/>
              <a:ext cx="5138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D6410F7-1E5F-CDDE-AE93-FCB59E64C64A}"/>
                </a:ext>
              </a:extLst>
            </p:cNvPr>
            <p:cNvCxnSpPr>
              <a:stCxn id="46" idx="4"/>
            </p:cNvCxnSpPr>
            <p:nvPr/>
          </p:nvCxnSpPr>
          <p:spPr>
            <a:xfrm flipH="1">
              <a:off x="670560" y="809897"/>
              <a:ext cx="4354" cy="426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99FCD45-A5E3-EC76-E850-2B832D017EE1}"/>
                </a:ext>
              </a:extLst>
            </p:cNvPr>
            <p:cNvCxnSpPr/>
            <p:nvPr/>
          </p:nvCxnSpPr>
          <p:spPr>
            <a:xfrm flipH="1">
              <a:off x="400594" y="1236617"/>
              <a:ext cx="269966" cy="269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AC21C93-BA2F-3375-F469-F26A8EFFFB46}"/>
                </a:ext>
              </a:extLst>
            </p:cNvPr>
            <p:cNvCxnSpPr/>
            <p:nvPr/>
          </p:nvCxnSpPr>
          <p:spPr>
            <a:xfrm>
              <a:off x="674914" y="1236617"/>
              <a:ext cx="235130" cy="235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B4C28C1-ECC3-E7C7-2BAB-8D1D178B2DC7}"/>
              </a:ext>
            </a:extLst>
          </p:cNvPr>
          <p:cNvCxnSpPr>
            <a:cxnSpLocks/>
          </p:cNvCxnSpPr>
          <p:nvPr/>
        </p:nvCxnSpPr>
        <p:spPr>
          <a:xfrm>
            <a:off x="847340" y="2899954"/>
            <a:ext cx="12165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3A739CB-8F9D-70EE-3865-C2DD8CA593DC}"/>
              </a:ext>
            </a:extLst>
          </p:cNvPr>
          <p:cNvSpPr/>
          <p:nvPr/>
        </p:nvSpPr>
        <p:spPr>
          <a:xfrm>
            <a:off x="211510" y="3245622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검색결과화면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A845A2F-59C4-7E20-57F2-29D8D4253CAE}"/>
              </a:ext>
            </a:extLst>
          </p:cNvPr>
          <p:cNvCxnSpPr>
            <a:cxnSpLocks/>
          </p:cNvCxnSpPr>
          <p:nvPr/>
        </p:nvCxnSpPr>
        <p:spPr>
          <a:xfrm>
            <a:off x="1098125" y="1527990"/>
            <a:ext cx="1064082" cy="1036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752E8A-25EB-D759-6123-62136B0DBB10}"/>
              </a:ext>
            </a:extLst>
          </p:cNvPr>
          <p:cNvSpPr/>
          <p:nvPr/>
        </p:nvSpPr>
        <p:spPr>
          <a:xfrm>
            <a:off x="192484" y="1456380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이웃메인화면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F82624-385D-7F6F-39AE-284583F27F51}"/>
              </a:ext>
            </a:extLst>
          </p:cNvPr>
          <p:cNvSpPr/>
          <p:nvPr/>
        </p:nvSpPr>
        <p:spPr>
          <a:xfrm>
            <a:off x="1491647" y="1856894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해당글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8D233F7-9448-E060-8DAA-A95893EB8374}"/>
              </a:ext>
            </a:extLst>
          </p:cNvPr>
          <p:cNvSpPr/>
          <p:nvPr/>
        </p:nvSpPr>
        <p:spPr>
          <a:xfrm>
            <a:off x="938446" y="2796884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검색결과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클릭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90CE186-3961-893F-4053-1D3311943EB7}"/>
              </a:ext>
            </a:extLst>
          </p:cNvPr>
          <p:cNvCxnSpPr>
            <a:cxnSpLocks/>
          </p:cNvCxnSpPr>
          <p:nvPr/>
        </p:nvCxnSpPr>
        <p:spPr>
          <a:xfrm flipV="1">
            <a:off x="3069619" y="1456380"/>
            <a:ext cx="1380461" cy="1047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C2522D05-B1A4-46C6-5167-C663485F143E}"/>
              </a:ext>
            </a:extLst>
          </p:cNvPr>
          <p:cNvSpPr/>
          <p:nvPr/>
        </p:nvSpPr>
        <p:spPr>
          <a:xfrm>
            <a:off x="4238562" y="2513851"/>
            <a:ext cx="1158027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좋아요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9D4C512-73F5-FA0A-5BEA-7E16087A5320}"/>
              </a:ext>
            </a:extLst>
          </p:cNvPr>
          <p:cNvCxnSpPr>
            <a:stCxn id="44" idx="6"/>
          </p:cNvCxnSpPr>
          <p:nvPr/>
        </p:nvCxnSpPr>
        <p:spPr>
          <a:xfrm>
            <a:off x="3278614" y="2899954"/>
            <a:ext cx="959948" cy="1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원통형 84">
            <a:extLst>
              <a:ext uri="{FF2B5EF4-FFF2-40B4-BE49-F238E27FC236}">
                <a16:creationId xmlns:a16="http://schemas.microsoft.com/office/drawing/2014/main" id="{BF649B62-C8F1-9997-24F6-F6D1BF1F25D4}"/>
              </a:ext>
            </a:extLst>
          </p:cNvPr>
          <p:cNvSpPr/>
          <p:nvPr/>
        </p:nvSpPr>
        <p:spPr>
          <a:xfrm>
            <a:off x="8247983" y="2623048"/>
            <a:ext cx="870857" cy="735781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좋아요</a:t>
            </a:r>
            <a:endParaRPr lang="en-US" altLang="ko-KR" sz="1000" dirty="0"/>
          </a:p>
          <a:p>
            <a:pPr algn="ctr"/>
            <a:r>
              <a:rPr lang="ko-KR" altLang="en-US" sz="1000" dirty="0"/>
              <a:t>기록테이블</a:t>
            </a:r>
          </a:p>
        </p:txBody>
      </p:sp>
      <p:sp>
        <p:nvSpPr>
          <p:cNvPr id="86" name="원통형 85">
            <a:extLst>
              <a:ext uri="{FF2B5EF4-FFF2-40B4-BE49-F238E27FC236}">
                <a16:creationId xmlns:a16="http://schemas.microsoft.com/office/drawing/2014/main" id="{2357590E-7AC5-21E4-D67D-F3EE3486DE31}"/>
              </a:ext>
            </a:extLst>
          </p:cNvPr>
          <p:cNvSpPr/>
          <p:nvPr/>
        </p:nvSpPr>
        <p:spPr>
          <a:xfrm>
            <a:off x="6359984" y="2572143"/>
            <a:ext cx="870857" cy="735781"/>
          </a:xfrm>
          <a:prstGeom prst="ca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블로그 </a:t>
            </a:r>
            <a:endParaRPr lang="en-US" altLang="ko-KR" sz="1000" dirty="0"/>
          </a:p>
          <a:p>
            <a:pPr algn="ctr"/>
            <a:r>
              <a:rPr lang="ko-KR" altLang="en-US" sz="1000" dirty="0"/>
              <a:t>글 목록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2515928-5120-933B-714B-ACD4E43B185B}"/>
              </a:ext>
            </a:extLst>
          </p:cNvPr>
          <p:cNvCxnSpPr>
            <a:stCxn id="81" idx="6"/>
            <a:endCxn id="86" idx="2"/>
          </p:cNvCxnSpPr>
          <p:nvPr/>
        </p:nvCxnSpPr>
        <p:spPr>
          <a:xfrm>
            <a:off x="5396589" y="2910091"/>
            <a:ext cx="963395" cy="29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740595C-9CA2-32A1-1A63-92317CFEFB46}"/>
              </a:ext>
            </a:extLst>
          </p:cNvPr>
          <p:cNvCxnSpPr>
            <a:cxnSpLocks/>
            <a:stCxn id="86" idx="4"/>
            <a:endCxn id="85" idx="2"/>
          </p:cNvCxnSpPr>
          <p:nvPr/>
        </p:nvCxnSpPr>
        <p:spPr>
          <a:xfrm>
            <a:off x="7230841" y="2940034"/>
            <a:ext cx="1017142" cy="5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F1B47ED3-FE4B-40AD-D514-73A3B90B70F0}"/>
              </a:ext>
            </a:extLst>
          </p:cNvPr>
          <p:cNvSpPr/>
          <p:nvPr/>
        </p:nvSpPr>
        <p:spPr>
          <a:xfrm>
            <a:off x="4238562" y="3710732"/>
            <a:ext cx="1158027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52701A-5022-49A7-684E-7559329D8F65}"/>
              </a:ext>
            </a:extLst>
          </p:cNvPr>
          <p:cNvCxnSpPr/>
          <p:nvPr/>
        </p:nvCxnSpPr>
        <p:spPr>
          <a:xfrm>
            <a:off x="3187337" y="3245622"/>
            <a:ext cx="1051225" cy="829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34BD7E45-B2E9-474F-62BB-EE12469C8BAE}"/>
              </a:ext>
            </a:extLst>
          </p:cNvPr>
          <p:cNvSpPr/>
          <p:nvPr/>
        </p:nvSpPr>
        <p:spPr>
          <a:xfrm>
            <a:off x="6312211" y="3728149"/>
            <a:ext cx="1158027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카톡으로</a:t>
            </a:r>
            <a:endParaRPr lang="en-US" altLang="ko-KR" sz="1000" dirty="0"/>
          </a:p>
          <a:p>
            <a:pPr algn="ctr"/>
            <a:r>
              <a:rPr lang="ko-KR" altLang="en-US" sz="1000" dirty="0"/>
              <a:t>공유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D700B1E-231E-FDC9-A03F-8BB27A5D5174}"/>
              </a:ext>
            </a:extLst>
          </p:cNvPr>
          <p:cNvCxnSpPr>
            <a:stCxn id="95" idx="6"/>
            <a:endCxn id="98" idx="2"/>
          </p:cNvCxnSpPr>
          <p:nvPr/>
        </p:nvCxnSpPr>
        <p:spPr>
          <a:xfrm>
            <a:off x="5396589" y="4106972"/>
            <a:ext cx="915622" cy="17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2790642F-A972-7EB2-3205-F14841F86399}"/>
              </a:ext>
            </a:extLst>
          </p:cNvPr>
          <p:cNvSpPr/>
          <p:nvPr/>
        </p:nvSpPr>
        <p:spPr>
          <a:xfrm>
            <a:off x="6360035" y="4861599"/>
            <a:ext cx="1158027" cy="7924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URL </a:t>
            </a:r>
            <a:r>
              <a:rPr lang="ko-KR" altLang="en-US" sz="1000" dirty="0"/>
              <a:t>복사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CB1E18C-5BB7-98E2-5F31-226AA7EFF8AE}"/>
              </a:ext>
            </a:extLst>
          </p:cNvPr>
          <p:cNvCxnSpPr>
            <a:stCxn id="95" idx="5"/>
            <a:endCxn id="102" idx="2"/>
          </p:cNvCxnSpPr>
          <p:nvPr/>
        </p:nvCxnSpPr>
        <p:spPr>
          <a:xfrm>
            <a:off x="5227000" y="4387156"/>
            <a:ext cx="1133035" cy="870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75112E9-4144-11FD-C6F4-34AE17BB5CCD}"/>
              </a:ext>
            </a:extLst>
          </p:cNvPr>
          <p:cNvSpPr/>
          <p:nvPr/>
        </p:nvSpPr>
        <p:spPr>
          <a:xfrm>
            <a:off x="3278614" y="3597525"/>
            <a:ext cx="740229" cy="22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전체공개일때만 가능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4C25A8C-87C1-A7BC-7F32-6CB81F3C8302}"/>
              </a:ext>
            </a:extLst>
          </p:cNvPr>
          <p:cNvSpPr/>
          <p:nvPr/>
        </p:nvSpPr>
        <p:spPr>
          <a:xfrm>
            <a:off x="8478618" y="3778459"/>
            <a:ext cx="1045028" cy="674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카카오  </a:t>
            </a:r>
            <a:r>
              <a:rPr lang="en-US" altLang="ko-KR" sz="1200" dirty="0"/>
              <a:t>API</a:t>
            </a:r>
            <a:endParaRPr lang="ko-KR" altLang="en-US" sz="12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99309B9-52F7-6BF3-0078-819DA087D755}"/>
              </a:ext>
            </a:extLst>
          </p:cNvPr>
          <p:cNvCxnSpPr>
            <a:stCxn id="98" idx="6"/>
            <a:endCxn id="106" idx="1"/>
          </p:cNvCxnSpPr>
          <p:nvPr/>
        </p:nvCxnSpPr>
        <p:spPr>
          <a:xfrm flipV="1">
            <a:off x="7470238" y="4115680"/>
            <a:ext cx="1008380" cy="8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26447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220</Words>
  <Application>Microsoft Office PowerPoint</Application>
  <PresentationFormat>와이드스크린</PresentationFormat>
  <Paragraphs>141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VeniceBeachVTI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</dc:creator>
  <cp:lastModifiedBy>kop</cp:lastModifiedBy>
  <cp:revision>189</cp:revision>
  <dcterms:created xsi:type="dcterms:W3CDTF">2023-05-07T13:54:55Z</dcterms:created>
  <dcterms:modified xsi:type="dcterms:W3CDTF">2023-05-07T15:48:44Z</dcterms:modified>
</cp:coreProperties>
</file>