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43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86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3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CE368-7DA2-1A20-1D10-A6F83026D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ko-KR" altLang="en-US" dirty="0"/>
              <a:t>블로그 개발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61814-040B-9B63-EB6D-D43E504F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3595218" cy="1307872"/>
          </a:xfrm>
        </p:spPr>
        <p:txBody>
          <a:bodyPr>
            <a:normAutofit/>
          </a:bodyPr>
          <a:lstStyle/>
          <a:p>
            <a:r>
              <a:rPr lang="en-US" altLang="ko-KR" dirty="0"/>
              <a:t>With Copilot, Chat GPT</a:t>
            </a:r>
            <a:endParaRPr lang="ko-KR" altLang="en-US" dirty="0"/>
          </a:p>
        </p:txBody>
      </p:sp>
      <p:pic>
        <p:nvPicPr>
          <p:cNvPr id="4" name="Picture 3" descr="칠판을 배경으로 하며 책과 연필이 있는 학교 책상">
            <a:extLst>
              <a:ext uri="{FF2B5EF4-FFF2-40B4-BE49-F238E27FC236}">
                <a16:creationId xmlns:a16="http://schemas.microsoft.com/office/drawing/2014/main" id="{D5E10188-F9BC-6F7A-FFE5-F38CFDD97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5" r="-1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4FDE6-1F45-8E91-6AA8-51941FBC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22910-8A27-B4CA-8671-41C403AC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로그인 화면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기본 블로그 화면  </a:t>
            </a:r>
            <a:r>
              <a:rPr lang="en-US" altLang="ko-KR" dirty="0"/>
              <a:t>--</a:t>
            </a:r>
            <a:r>
              <a:rPr lang="ko-KR" altLang="en-US" dirty="0"/>
              <a:t>진행중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블로그의 상세 기능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좋아요</a:t>
            </a:r>
            <a:r>
              <a:rPr lang="en-US" altLang="ko-KR" dirty="0"/>
              <a:t>, </a:t>
            </a:r>
            <a:r>
              <a:rPr lang="ko-KR" altLang="en-US" dirty="0"/>
              <a:t>방문자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스프링 </a:t>
            </a:r>
            <a:r>
              <a:rPr lang="ko-KR" altLang="en-US" dirty="0" err="1"/>
              <a:t>시큐어티</a:t>
            </a:r>
            <a:r>
              <a:rPr lang="ko-KR" altLang="en-US" dirty="0"/>
              <a:t> 적용 한 보안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940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D643-66B3-AEF1-CC48-B2BE2A8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12058"/>
          </a:xfrm>
        </p:spPr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D33B55E-73F7-64EE-B28C-60228ABB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44" y="1600404"/>
            <a:ext cx="5663070" cy="3458158"/>
          </a:xfr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C98AE0-5729-E88F-B3FB-03EFEA8376D3}"/>
              </a:ext>
            </a:extLst>
          </p:cNvPr>
          <p:cNvSpPr/>
          <p:nvPr/>
        </p:nvSpPr>
        <p:spPr>
          <a:xfrm>
            <a:off x="7139031" y="1241571"/>
            <a:ext cx="4437776" cy="477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회원 가입은 이메일 주소로 가입 하도록 합니다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가입을 별도로 하지 않고 </a:t>
            </a:r>
            <a:r>
              <a:rPr lang="en-US" altLang="ko-KR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sns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이용해 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가입 하려면 로그인 화면에서  </a:t>
            </a:r>
            <a:r>
              <a:rPr lang="en-US" altLang="ko-KR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sns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로그    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을 수행하면 됩니다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향후 이메일 인증을 통한 가입으로 확장해서 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도 생각해볼 수 있습니다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35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D643-66B3-AEF1-CC48-B2BE2A8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95948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6D4A553-BDCB-2526-9C8D-4093CEFE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00" y="1191237"/>
            <a:ext cx="4577960" cy="4040188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0521966-481B-97BE-31E7-5DF50B1B14B2}"/>
              </a:ext>
            </a:extLst>
          </p:cNvPr>
          <p:cNvSpPr/>
          <p:nvPr/>
        </p:nvSpPr>
        <p:spPr>
          <a:xfrm>
            <a:off x="4346920" y="4211718"/>
            <a:ext cx="480313" cy="444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Naver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4DD86-5389-4C59-0792-307D5C438A64}"/>
              </a:ext>
            </a:extLst>
          </p:cNvPr>
          <p:cNvSpPr/>
          <p:nvPr/>
        </p:nvSpPr>
        <p:spPr>
          <a:xfrm>
            <a:off x="7139031" y="1241571"/>
            <a:ext cx="4437776" cy="477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로그인은 회원가입시 입력한 이메일로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342900" indent="-342900">
              <a:buAutoNum type="arabicPeriod" startAt="2"/>
            </a:pP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SNS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통한 로그인을 수행할 수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있습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니다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D643-66B3-AEF1-CC48-B2BE2A8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95280"/>
          </a:xfrm>
        </p:spPr>
        <p:txBody>
          <a:bodyPr/>
          <a:lstStyle/>
          <a:p>
            <a:r>
              <a:rPr lang="ko-KR" altLang="en-US" dirty="0"/>
              <a:t>로그인 후 블로그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4DD86-5389-4C59-0792-307D5C438A64}"/>
              </a:ext>
            </a:extLst>
          </p:cNvPr>
          <p:cNvSpPr/>
          <p:nvPr/>
        </p:nvSpPr>
        <p:spPr>
          <a:xfrm>
            <a:off x="7139031" y="1241571"/>
            <a:ext cx="4437776" cy="477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직후에는 사용자가 최근 글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개를 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최근 쓴 순서대로 썸네일로 보여준다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(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 글들은 페이징으로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형태로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쓴 글 혹은 공개 가 된 글들을 대상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검색 할 수 있게 검색 기능개발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이웃리스트를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콤보박스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형태로 보여줘서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이웃의 공개된 글을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볼수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있도록 함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CB549-6881-D67A-5343-C7B433C5004F}"/>
              </a:ext>
            </a:extLst>
          </p:cNvPr>
          <p:cNvSpPr/>
          <p:nvPr/>
        </p:nvSpPr>
        <p:spPr>
          <a:xfrm>
            <a:off x="436228" y="1241571"/>
            <a:ext cx="6602135" cy="4706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5CED06-293A-A6E6-1256-7F6E27DE277F}"/>
              </a:ext>
            </a:extLst>
          </p:cNvPr>
          <p:cNvSpPr/>
          <p:nvPr/>
        </p:nvSpPr>
        <p:spPr>
          <a:xfrm>
            <a:off x="679508" y="1543574"/>
            <a:ext cx="6140742" cy="4362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4F9B11-BC3E-13E4-0BBC-C98166C58574}"/>
              </a:ext>
            </a:extLst>
          </p:cNvPr>
          <p:cNvSpPr/>
          <p:nvPr/>
        </p:nvSpPr>
        <p:spPr>
          <a:xfrm>
            <a:off x="1333850" y="1543574"/>
            <a:ext cx="4521666" cy="620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별명</a:t>
            </a:r>
            <a:r>
              <a:rPr lang="en-US" altLang="ko-KR" b="1" dirty="0">
                <a:solidFill>
                  <a:schemeClr val="tx1"/>
                </a:solidFill>
              </a:rPr>
              <a:t>’s Story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9B4587-491B-C963-C4CF-2BC79B7784A5}"/>
              </a:ext>
            </a:extLst>
          </p:cNvPr>
          <p:cNvSpPr/>
          <p:nvPr/>
        </p:nvSpPr>
        <p:spPr>
          <a:xfrm>
            <a:off x="880593" y="2189528"/>
            <a:ext cx="5629263" cy="151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글 리스트 </a:t>
            </a:r>
            <a:r>
              <a:rPr lang="en-US" altLang="ko-KR" dirty="0"/>
              <a:t>5</a:t>
            </a:r>
            <a:r>
              <a:rPr lang="ko-KR" altLang="en-US" dirty="0"/>
              <a:t>개 페이징으로 보여주기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98F80A-6073-7D1E-DDC5-2A771EE7ADD2}"/>
              </a:ext>
            </a:extLst>
          </p:cNvPr>
          <p:cNvSpPr/>
          <p:nvPr/>
        </p:nvSpPr>
        <p:spPr>
          <a:xfrm>
            <a:off x="922663" y="3858936"/>
            <a:ext cx="5629263" cy="1518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</a:t>
            </a:r>
            <a:r>
              <a:rPr lang="ko-KR" altLang="en-US" dirty="0" err="1"/>
              <a:t>글쓴게</a:t>
            </a:r>
            <a:r>
              <a:rPr lang="ko-KR" altLang="en-US" dirty="0"/>
              <a:t> 없으면 기본 이미지 보여주기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4A5C5-9AF7-DD6B-3356-8715E3062833}"/>
              </a:ext>
            </a:extLst>
          </p:cNvPr>
          <p:cNvSpPr/>
          <p:nvPr/>
        </p:nvSpPr>
        <p:spPr>
          <a:xfrm>
            <a:off x="4681058" y="1803635"/>
            <a:ext cx="696286" cy="15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bg2">
                    <a:lumMod val="10000"/>
                  </a:schemeClr>
                </a:solidFill>
              </a:rPr>
              <a:t>새글쓰기</a:t>
            </a:r>
            <a:endParaRPr lang="ko-KR" altLang="en-US"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8D5F5C-7FD1-3C41-DCE6-BE8D2D29CB53}"/>
              </a:ext>
            </a:extLst>
          </p:cNvPr>
          <p:cNvSpPr/>
          <p:nvPr/>
        </p:nvSpPr>
        <p:spPr>
          <a:xfrm>
            <a:off x="5469623" y="1803635"/>
            <a:ext cx="866864" cy="1593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6" name="그래픽 43" descr="Magnifying glass">
            <a:extLst>
              <a:ext uri="{FF2B5EF4-FFF2-40B4-BE49-F238E27FC236}">
                <a16:creationId xmlns:a16="http://schemas.microsoft.com/office/drawing/2014/main" id="{4F499CC2-735E-65BC-677B-C61B696E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6486" y="1803635"/>
            <a:ext cx="296409" cy="1593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E8B2E4-C126-851E-76BC-7AF89BD3D04F}"/>
              </a:ext>
            </a:extLst>
          </p:cNvPr>
          <p:cNvSpPr/>
          <p:nvPr/>
        </p:nvSpPr>
        <p:spPr>
          <a:xfrm>
            <a:off x="901817" y="1774271"/>
            <a:ext cx="784370" cy="15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2">
                    <a:lumMod val="10000"/>
                  </a:schemeClr>
                </a:solidFill>
              </a:rPr>
              <a:t>이웃리스트</a:t>
            </a:r>
            <a:endParaRPr lang="ko-KR" altLang="en-US" sz="1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9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D643-66B3-AEF1-CC48-B2BE2A8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95948"/>
          </a:xfrm>
        </p:spPr>
        <p:txBody>
          <a:bodyPr/>
          <a:lstStyle/>
          <a:p>
            <a:r>
              <a:rPr lang="ko-KR" altLang="en-US" dirty="0"/>
              <a:t>글쓰기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4DD86-5389-4C59-0792-307D5C438A64}"/>
              </a:ext>
            </a:extLst>
          </p:cNvPr>
          <p:cNvSpPr/>
          <p:nvPr/>
        </p:nvSpPr>
        <p:spPr>
          <a:xfrm>
            <a:off x="7139031" y="1241571"/>
            <a:ext cx="4437776" cy="4773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후 화면에서 글쓰기 버튼을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눌렀을때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글쓰기 화면으로 진입한다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글쓸때에는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제목과 함께 카테고리를 지정해서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저장이 가능하고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 삽입 버튼을 사용하여 글에는 이미지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삽입도 가능하게 구성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897F10-8135-4996-53E7-C4F17977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162"/>
            <a:ext cx="6820678" cy="3881997"/>
          </a:xfrm>
          <a:prstGeom prst="rect">
            <a:avLst/>
          </a:prstGeom>
        </p:spPr>
      </p:pic>
      <p:pic>
        <p:nvPicPr>
          <p:cNvPr id="11" name="그래픽 10" descr="이미지 단색으로 채워진">
            <a:extLst>
              <a:ext uri="{FF2B5EF4-FFF2-40B4-BE49-F238E27FC236}">
                <a16:creationId xmlns:a16="http://schemas.microsoft.com/office/drawing/2014/main" id="{EB5A703E-6699-4860-7076-3097750F3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918" y="2878494"/>
            <a:ext cx="174172" cy="2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0955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214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Microsoft GothicNeo</vt:lpstr>
      <vt:lpstr>Microsoft GothicNeo Light</vt:lpstr>
      <vt:lpstr>함초롬바탕</vt:lpstr>
      <vt:lpstr>Arial</vt:lpstr>
      <vt:lpstr>Wingdings</vt:lpstr>
      <vt:lpstr>FrostyVTI</vt:lpstr>
      <vt:lpstr>블로그 개발 설계서</vt:lpstr>
      <vt:lpstr>목 차 </vt:lpstr>
      <vt:lpstr>회원가입</vt:lpstr>
      <vt:lpstr>로그인</vt:lpstr>
      <vt:lpstr>로그인 후 블로그 화면</vt:lpstr>
      <vt:lpstr>글쓰기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블로그 개발 설계서</dc:title>
  <dc:creator>kop</dc:creator>
  <cp:lastModifiedBy>kop</cp:lastModifiedBy>
  <cp:revision>29</cp:revision>
  <dcterms:created xsi:type="dcterms:W3CDTF">2023-04-19T15:16:47Z</dcterms:created>
  <dcterms:modified xsi:type="dcterms:W3CDTF">2023-04-19T16:25:12Z</dcterms:modified>
</cp:coreProperties>
</file>