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9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8" autoAdjust="0"/>
    <p:restoredTop sz="94655" autoAdjust="0"/>
  </p:normalViewPr>
  <p:slideViewPr>
    <p:cSldViewPr snapToGrid="0" snapToObjects="1">
      <p:cViewPr>
        <p:scale>
          <a:sx n="100" d="100"/>
          <a:sy n="100" d="100"/>
        </p:scale>
        <p:origin x="-850" y="6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6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912100" y="64008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1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912100" y="64008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S_TUCAMP0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400" y="0"/>
            <a:ext cx="9165600" cy="69469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5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912100" y="64008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20" r:id="rId2"/>
    <p:sldLayoutId id="214748412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66" y="0"/>
            <a:ext cx="7559307" cy="4731106"/>
          </a:xfrm>
          <a:prstGeom prst="rect">
            <a:avLst/>
          </a:prstGeom>
        </p:spPr>
      </p:pic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998117" y="4934876"/>
            <a:ext cx="71433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 err="1" smtClean="0">
                <a:latin typeface="Arial"/>
                <a:ea typeface="ヒラギノ角ゴ ProN W3" charset="0"/>
                <a:cs typeface="Arial"/>
                <a:sym typeface="Tahoma" charset="0"/>
              </a:rPr>
              <a:t>SmartWorks</a:t>
            </a:r>
            <a:r>
              <a:rPr lang="en-US" sz="40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 Tail Designer</a:t>
            </a:r>
            <a:endParaRPr lang="en-US" sz="40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117" y="5753099"/>
            <a:ext cx="355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Nick </a:t>
            </a:r>
            <a:r>
              <a:rPr lang="en-GB" sz="1600" dirty="0" err="1" smtClean="0"/>
              <a:t>Noordam</a:t>
            </a:r>
            <a:r>
              <a:rPr lang="en-GB" sz="1600" dirty="0" smtClean="0"/>
              <a:t>	1507486</a:t>
            </a:r>
          </a:p>
          <a:p>
            <a:r>
              <a:rPr lang="en-GB" sz="1600" dirty="0" smtClean="0"/>
              <a:t>Roger </a:t>
            </a:r>
            <a:r>
              <a:rPr lang="en-GB" sz="1600" dirty="0" err="1" smtClean="0"/>
              <a:t>Coenen</a:t>
            </a:r>
            <a:r>
              <a:rPr lang="en-GB" sz="1600" dirty="0" smtClean="0"/>
              <a:t>	1506862</a:t>
            </a:r>
          </a:p>
          <a:p>
            <a:r>
              <a:rPr lang="en-GB" sz="1600" dirty="0" smtClean="0"/>
              <a:t>28-5-2015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489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000644" y="1723496"/>
            <a:ext cx="7143356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00644" y="297069"/>
            <a:ext cx="7143356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Presentation Outline</a:t>
            </a:r>
          </a:p>
          <a:p>
            <a:pPr algn="l"/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7420" y="1577340"/>
            <a:ext cx="3179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Tail generating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Output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Continuation in Tasty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7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000644" y="1723496"/>
            <a:ext cx="7143356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00644" y="297069"/>
            <a:ext cx="7143356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Tail generation capabilities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415"/>
            <a:ext cx="2827283" cy="2424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10" y="1209065"/>
            <a:ext cx="3040643" cy="2202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53" y="3499074"/>
            <a:ext cx="3040643" cy="2400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30" y="1121428"/>
            <a:ext cx="3345470" cy="2377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0" y="3571188"/>
            <a:ext cx="3179488" cy="22562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818"/>
            <a:ext cx="3128144" cy="25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000644" y="1723496"/>
            <a:ext cx="7143356" cy="376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Drawings</a:t>
            </a:r>
          </a:p>
          <a:p>
            <a:pPr marL="1314450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Trimetric</a:t>
            </a:r>
          </a:p>
          <a:p>
            <a:pPr marL="1314450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Front, Top and Side-view</a:t>
            </a:r>
          </a:p>
          <a:p>
            <a:pPr marL="1314450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Step 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8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Q3D input 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8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PDF tables</a:t>
            </a:r>
          </a:p>
          <a:p>
            <a:pPr marL="1314450" lvl="1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ea typeface="ヒラギノ角ゴ ProN W3" charset="0"/>
                <a:cs typeface="Arial"/>
                <a:sym typeface="Tahoma" charset="0"/>
              </a:rPr>
              <a:t>i</a:t>
            </a:r>
            <a:r>
              <a:rPr lang="en-US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nputs</a:t>
            </a:r>
          </a:p>
          <a:p>
            <a:pPr marL="1314450" lvl="1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ea typeface="ヒラギノ角ゴ ProN W3" charset="0"/>
                <a:cs typeface="Arial"/>
                <a:sym typeface="Tahoma" charset="0"/>
              </a:rPr>
              <a:t>o</a:t>
            </a:r>
            <a:r>
              <a:rPr lang="en-US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ut</a:t>
            </a:r>
          </a:p>
          <a:p>
            <a:pPr marL="1314450" lvl="1" indent="-571500">
              <a:buFont typeface="Arial" panose="020B0604020202020204" pitchFamily="34" charset="0"/>
              <a:buChar char="•"/>
            </a:pPr>
            <a:endParaRPr lang="en-US" sz="260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00644" y="297069"/>
            <a:ext cx="7143356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Output capabilities</a:t>
            </a:r>
          </a:p>
        </p:txBody>
      </p:sp>
    </p:spTree>
    <p:extLst>
      <p:ext uri="{BB962C8B-B14F-4D97-AF65-F5344CB8AC3E}">
        <p14:creationId xmlns:p14="http://schemas.microsoft.com/office/powerpoint/2010/main" val="25618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000644" y="1723496"/>
            <a:ext cx="7143356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00644" y="297069"/>
            <a:ext cx="7143356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Code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570"/>
            <a:ext cx="9144000" cy="50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00644" y="297069"/>
            <a:ext cx="7143356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Inputs</a:t>
            </a:r>
            <a:endParaRPr lang="en-US" sz="24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  <a:p>
            <a:pPr algn="l"/>
            <a:endParaRPr lang="en-US" sz="24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644" y="1524000"/>
            <a:ext cx="69301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wingSpan</a:t>
            </a:r>
            <a:r>
              <a:rPr lang="en-GB" dirty="0" smtClean="0"/>
              <a:t>		</a:t>
            </a:r>
            <a:r>
              <a:rPr lang="en-GB" dirty="0" smtClean="0">
                <a:solidFill>
                  <a:schemeClr val="accent1"/>
                </a:solidFill>
              </a:rPr>
              <a:t>- Span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wingChordRoot</a:t>
            </a:r>
            <a:r>
              <a:rPr lang="en-GB" dirty="0" smtClean="0"/>
              <a:t>	</a:t>
            </a:r>
            <a:r>
              <a:rPr lang="en-GB" dirty="0" smtClean="0">
                <a:solidFill>
                  <a:schemeClr val="accent1"/>
                </a:solidFill>
              </a:rPr>
              <a:t>- Root chord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wingKinkPos</a:t>
            </a:r>
            <a:r>
              <a:rPr lang="en-GB" dirty="0" smtClean="0"/>
              <a:t>		</a:t>
            </a:r>
            <a:r>
              <a:rPr lang="en-GB" dirty="0" smtClean="0">
                <a:solidFill>
                  <a:schemeClr val="accent1"/>
                </a:solidFill>
              </a:rPr>
              <a:t>- Position of kink in percentage of span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wingTaper</a:t>
            </a:r>
            <a:r>
              <a:rPr lang="en-GB" dirty="0" smtClean="0"/>
              <a:t>		</a:t>
            </a:r>
            <a:r>
              <a:rPr lang="en-GB" dirty="0" smtClean="0">
                <a:solidFill>
                  <a:schemeClr val="accent1"/>
                </a:solidFill>
              </a:rPr>
              <a:t>- Taper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wingDihedral</a:t>
            </a:r>
            <a:r>
              <a:rPr lang="en-GB" dirty="0" smtClean="0"/>
              <a:t>		</a:t>
            </a:r>
            <a:r>
              <a:rPr lang="en-GB" dirty="0" smtClean="0">
                <a:solidFill>
                  <a:schemeClr val="accent1"/>
                </a:solidFill>
              </a:rPr>
              <a:t>- Dihedral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wingConfiguration</a:t>
            </a:r>
            <a:r>
              <a:rPr lang="en-GB" dirty="0" smtClean="0"/>
              <a:t>	</a:t>
            </a:r>
            <a:r>
              <a:rPr lang="en-GB" dirty="0" smtClean="0">
                <a:solidFill>
                  <a:schemeClr val="accent1"/>
                </a:solidFill>
              </a:rPr>
              <a:t>- High/Mid/Low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wingSweepLE</a:t>
            </a:r>
            <a:r>
              <a:rPr lang="en-GB" dirty="0" smtClean="0"/>
              <a:t>		</a:t>
            </a:r>
            <a:r>
              <a:rPr lang="en-GB" dirty="0" smtClean="0">
                <a:solidFill>
                  <a:schemeClr val="accent1"/>
                </a:solidFill>
              </a:rPr>
              <a:t>- Leading edge sweep</a:t>
            </a:r>
          </a:p>
        </p:txBody>
      </p:sp>
    </p:spTree>
    <p:extLst>
      <p:ext uri="{BB962C8B-B14F-4D97-AF65-F5344CB8AC3E}">
        <p14:creationId xmlns:p14="http://schemas.microsoft.com/office/powerpoint/2010/main" val="66761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00644" y="297069"/>
            <a:ext cx="7143356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Inputs </a:t>
            </a:r>
            <a:r>
              <a:rPr lang="en-US" sz="3600" dirty="0" err="1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cnt’d</a:t>
            </a:r>
            <a:endParaRPr lang="en-US" sz="24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  <a:p>
            <a:pPr algn="l"/>
            <a:endParaRPr lang="en-US" sz="24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644" y="1524000"/>
            <a:ext cx="668644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tailType</a:t>
            </a:r>
            <a:r>
              <a:rPr lang="en-GB" dirty="0" smtClean="0"/>
              <a:t>			</a:t>
            </a:r>
            <a:r>
              <a:rPr lang="en-GB" dirty="0" smtClean="0">
                <a:solidFill>
                  <a:schemeClr val="accent1"/>
                </a:solidFill>
              </a:rPr>
              <a:t>- Type of tail (one of six)</a:t>
            </a:r>
          </a:p>
          <a:p>
            <a:endParaRPr lang="en-GB" dirty="0"/>
          </a:p>
          <a:p>
            <a:r>
              <a:rPr lang="en-GB" dirty="0" smtClean="0"/>
              <a:t>Fuselage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finenessRatio</a:t>
            </a:r>
            <a:r>
              <a:rPr lang="en-GB" dirty="0" smtClean="0"/>
              <a:t>			</a:t>
            </a:r>
            <a:r>
              <a:rPr lang="en-GB" dirty="0" smtClean="0">
                <a:solidFill>
                  <a:schemeClr val="accent1"/>
                </a:solidFill>
              </a:rPr>
              <a:t>- Ratio of length/diameter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fuselageLengthTotal</a:t>
            </a:r>
            <a:r>
              <a:rPr lang="en-GB" dirty="0" smtClean="0"/>
              <a:t>		</a:t>
            </a:r>
            <a:r>
              <a:rPr lang="en-GB" dirty="0" smtClean="0">
                <a:solidFill>
                  <a:schemeClr val="accent1"/>
                </a:solidFill>
              </a:rPr>
              <a:t>- Total length fuselage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GB" dirty="0" smtClean="0"/>
              <a:t>ivergence			</a:t>
            </a:r>
            <a:r>
              <a:rPr lang="en-GB" dirty="0" smtClean="0">
                <a:solidFill>
                  <a:schemeClr val="accent1"/>
                </a:solidFill>
              </a:rPr>
              <a:t>- Tail divergence angle</a:t>
            </a:r>
          </a:p>
          <a:p>
            <a:endParaRPr lang="en-GB" dirty="0"/>
          </a:p>
          <a:p>
            <a:r>
              <a:rPr lang="en-GB" dirty="0" smtClean="0"/>
              <a:t>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engineMounting</a:t>
            </a:r>
            <a:r>
              <a:rPr lang="en-GB" dirty="0" smtClean="0"/>
              <a:t>		</a:t>
            </a:r>
            <a:r>
              <a:rPr lang="en-GB" dirty="0" smtClean="0">
                <a:solidFill>
                  <a:schemeClr val="accent1"/>
                </a:solidFill>
              </a:rPr>
              <a:t>- Location of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engineNumber</a:t>
            </a:r>
            <a:r>
              <a:rPr lang="en-GB" dirty="0" smtClean="0"/>
              <a:t>			</a:t>
            </a:r>
            <a:r>
              <a:rPr lang="en-GB" dirty="0" smtClean="0">
                <a:solidFill>
                  <a:schemeClr val="accent1"/>
                </a:solidFill>
              </a:rPr>
              <a:t>- Number of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engineDiameter</a:t>
            </a:r>
            <a:r>
              <a:rPr lang="en-GB" dirty="0" smtClean="0"/>
              <a:t>		</a:t>
            </a:r>
            <a:r>
              <a:rPr lang="en-GB" dirty="0" smtClean="0">
                <a:solidFill>
                  <a:schemeClr val="accent1"/>
                </a:solidFill>
              </a:rPr>
              <a:t>- Diameter of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engineLength</a:t>
            </a:r>
            <a:r>
              <a:rPr lang="en-GB" dirty="0" smtClean="0"/>
              <a:t>			</a:t>
            </a:r>
            <a:r>
              <a:rPr lang="en-GB" dirty="0" smtClean="0">
                <a:solidFill>
                  <a:schemeClr val="accent1"/>
                </a:solidFill>
              </a:rPr>
              <a:t>- Length of engines</a:t>
            </a:r>
          </a:p>
        </p:txBody>
      </p:sp>
    </p:spTree>
    <p:extLst>
      <p:ext uri="{BB962C8B-B14F-4D97-AF65-F5344CB8AC3E}">
        <p14:creationId xmlns:p14="http://schemas.microsoft.com/office/powerpoint/2010/main" val="3010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" y="0"/>
            <a:ext cx="8131688" cy="6858000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00644" y="297069"/>
            <a:ext cx="7143356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Continue to Tasty</a:t>
            </a:r>
          </a:p>
        </p:txBody>
      </p:sp>
    </p:spTree>
    <p:extLst>
      <p:ext uri="{BB962C8B-B14F-4D97-AF65-F5344CB8AC3E}">
        <p14:creationId xmlns:p14="http://schemas.microsoft.com/office/powerpoint/2010/main" val="25618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ardthema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Standaardthema.thmx</Template>
  <TotalTime>324</TotalTime>
  <Words>51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Standaardthema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Ouwerkerk</dc:creator>
  <cp:lastModifiedBy>rjcoenen</cp:lastModifiedBy>
  <cp:revision>34</cp:revision>
  <dcterms:created xsi:type="dcterms:W3CDTF">2015-03-11T20:01:43Z</dcterms:created>
  <dcterms:modified xsi:type="dcterms:W3CDTF">2015-05-27T00:51:01Z</dcterms:modified>
</cp:coreProperties>
</file>