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0186-01DB-94DA-FF90-A8393B99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B73EB-8E87-CE1F-B642-2688DEA35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05E7-8E40-C282-AD06-ED7EAFB9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2EA1-C0E4-4836-7D3B-75FB7923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FA62-8CD6-8EFD-7654-2CAE9FBF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060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D75B-FBCC-408F-9A53-F74AF8B8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64656-05C4-4D3D-E1F8-C1F60CF0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57D4-6F02-01C2-C946-95D26825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3571-E6CF-A7DA-BCF9-1DF7B471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5023-42EE-8B59-0BAC-880F63B1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308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E192F-9259-256F-F1F8-373200D30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CCF39-F5DB-BC80-5885-DFCA1F2D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D378-697A-79D0-CAE0-89D12930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2F34-4631-235A-D6EC-6AAF2AFB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B121-62E0-13BC-59E5-31E70CE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911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C545-2231-FCCE-78D2-07D69AFF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4B20-D415-3429-6672-812592A3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D657-722D-5A9B-7012-913587C4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17FF-AF8B-E2A3-70BD-4B080B3A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BDE0-22CE-9E09-28F5-81695389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63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B584-78F9-1976-6BCC-3C1B870E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09F0-B1CC-8219-5491-5C3FEECE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8D48-9FC6-EA5D-2F38-D79AD3F4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07E18-36D4-78DB-5F16-B5CF1706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BF95-53F5-B52A-B8B8-50445B1A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982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4833-8223-ACBA-7DE2-EB3B45E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5124-FEA8-9F38-27CD-20EA5602B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A5409-FB91-BFA2-69B4-A69B2416A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7971D-8982-2802-7F47-BB2C452B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9D5B-9F76-E024-8325-7E150491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BE5CF-D1CE-0FB1-AAD9-D3640C57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96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566D-1FA4-DB93-D5A0-CFF95207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E43B-DBD0-D15D-52C7-4E89B5C2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8D759-D165-C8DF-A289-01E6204D1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FDF3B-B2A9-27BF-4889-F3E9A72B3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41500-A890-C0BD-7D4D-A66787B1C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21C57-A32F-EFA2-5A97-AC38FB7E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6A9D3-2155-2A00-BDBF-F5044FDE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95213-EC33-2684-1AC8-CB15388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76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6F91-EA09-6952-94BA-40DB36ED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A0967-A8BA-6C4E-5DD3-9300EA4C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50F8-CA51-43B5-6A14-FC157B6E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0EEE-DD47-DB12-C307-3F2EC490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728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DB756-BE78-F67C-29F4-69DC62D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584E0-D41B-E25E-0D83-66B7200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B154-034A-81B0-8E3A-9386B95C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38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F316-845A-A7EB-E3CE-2FD7224E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270-4665-CAD2-31D3-DFB135FB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8F560-8BB4-F2FB-5BDC-BFBF76C0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C7C5-05DB-2068-42B2-8DD4CE99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AFDB8-8933-3BE3-55F2-70F66728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C956-ED57-1989-60BD-04B9FFAA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664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45AF-7955-A68D-1C0B-6068E20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55F1D-885E-E2E2-FB2D-8B0A5E67B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A3FAC-6F3A-006F-4093-A27F925A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546D-DC4D-99FB-0EBF-9CD403B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5400-3057-396C-1CC2-13544C2F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ECD7-735A-D183-901D-56B60D44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07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E0DB1-99B3-B068-B669-698A14DF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8576-6533-0E37-D02A-85F3CBF9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8926-93EB-52E9-5DCC-2C7A1BA04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755D-066B-423C-BF2E-FDFCA9133F1B}" type="datetimeFigureOut">
              <a:rPr lang="en-MY" smtClean="0"/>
              <a:t>4/6/2023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A5FF-8887-C6A0-4AFA-9984045B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83C0-08CF-D931-8352-30E5C065C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86C0-7758-4647-AB4D-2C14405B38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937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47EF-1C0D-6B83-9455-4575161F9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025B3-8573-3677-B046-7008E449A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448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000607-7536-02E7-4420-74BEA068C489}"/>
              </a:ext>
            </a:extLst>
          </p:cNvPr>
          <p:cNvGrpSpPr/>
          <p:nvPr/>
        </p:nvGrpSpPr>
        <p:grpSpPr>
          <a:xfrm>
            <a:off x="1382232" y="1360967"/>
            <a:ext cx="3976577" cy="3981340"/>
            <a:chOff x="4178595" y="2195623"/>
            <a:chExt cx="3976577" cy="398134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84C1D42-2E07-8293-F2B2-881728FB0520}"/>
                </a:ext>
              </a:extLst>
            </p:cNvPr>
            <p:cNvSpPr/>
            <p:nvPr/>
          </p:nvSpPr>
          <p:spPr>
            <a:xfrm>
              <a:off x="4807131" y="2854234"/>
              <a:ext cx="2710543" cy="2710543"/>
            </a:xfrm>
            <a:prstGeom prst="donut">
              <a:avLst>
                <a:gd name="adj" fmla="val 124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C2F0EC71-D8A5-55FB-2D6D-8964768B699F}"/>
                </a:ext>
              </a:extLst>
            </p:cNvPr>
            <p:cNvSpPr/>
            <p:nvPr/>
          </p:nvSpPr>
          <p:spPr>
            <a:xfrm>
              <a:off x="5140843" y="3152554"/>
              <a:ext cx="2062716" cy="2094614"/>
            </a:xfrm>
            <a:prstGeom prst="donut">
              <a:avLst>
                <a:gd name="adj" fmla="val 9876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0414BFE6-A145-5E5F-E9C1-2BB9C14FD5A3}"/>
                </a:ext>
              </a:extLst>
            </p:cNvPr>
            <p:cNvSpPr/>
            <p:nvPr/>
          </p:nvSpPr>
          <p:spPr>
            <a:xfrm>
              <a:off x="4603899" y="2658141"/>
              <a:ext cx="3104706" cy="3094074"/>
            </a:xfrm>
            <a:prstGeom prst="donut">
              <a:avLst>
                <a:gd name="adj" fmla="val 620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8BB8DD63-7193-BFEE-3FA0-C6F36CA73322}"/>
                </a:ext>
              </a:extLst>
            </p:cNvPr>
            <p:cNvSpPr/>
            <p:nvPr/>
          </p:nvSpPr>
          <p:spPr>
            <a:xfrm>
              <a:off x="4407194" y="2450804"/>
              <a:ext cx="3514061" cy="3498111"/>
            </a:xfrm>
            <a:prstGeom prst="donut">
              <a:avLst>
                <a:gd name="adj" fmla="val 6206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1855392D-D960-F8BC-86F7-428FA20D2141}"/>
                </a:ext>
              </a:extLst>
            </p:cNvPr>
            <p:cNvSpPr/>
            <p:nvPr/>
          </p:nvSpPr>
          <p:spPr>
            <a:xfrm>
              <a:off x="4178595" y="2195623"/>
              <a:ext cx="3976577" cy="3981340"/>
            </a:xfrm>
            <a:prstGeom prst="donut">
              <a:avLst>
                <a:gd name="adj" fmla="val 6206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D42CD-977C-455A-18EB-607B4C107421}"/>
              </a:ext>
            </a:extLst>
          </p:cNvPr>
          <p:cNvGrpSpPr/>
          <p:nvPr/>
        </p:nvGrpSpPr>
        <p:grpSpPr>
          <a:xfrm>
            <a:off x="5624623" y="2410049"/>
            <a:ext cx="3404190" cy="1880188"/>
            <a:chOff x="5624623" y="2410049"/>
            <a:chExt cx="3404190" cy="18801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6A0624-DF2E-6888-2CD8-A918225B8312}"/>
                </a:ext>
              </a:extLst>
            </p:cNvPr>
            <p:cNvSpPr/>
            <p:nvPr/>
          </p:nvSpPr>
          <p:spPr>
            <a:xfrm>
              <a:off x="5624623" y="3902149"/>
              <a:ext cx="834656" cy="382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6F3422-433B-0403-970E-C147E7DEDA48}"/>
                </a:ext>
              </a:extLst>
            </p:cNvPr>
            <p:cNvSpPr txBox="1"/>
            <p:nvPr/>
          </p:nvSpPr>
          <p:spPr>
            <a:xfrm>
              <a:off x="6682562" y="3907465"/>
              <a:ext cx="1972339" cy="38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CRA thickness</a:t>
              </a:r>
              <a:endParaRPr lang="en-MY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4859E6-3434-CC1F-1113-ECC3556B2CD6}"/>
                </a:ext>
              </a:extLst>
            </p:cNvPr>
            <p:cNvSpPr/>
            <p:nvPr/>
          </p:nvSpPr>
          <p:spPr>
            <a:xfrm>
              <a:off x="5624623" y="3512289"/>
              <a:ext cx="834656" cy="3827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CB3E5F-1BDC-C509-2BBB-3D45D65340F8}"/>
                </a:ext>
              </a:extLst>
            </p:cNvPr>
            <p:cNvSpPr txBox="1"/>
            <p:nvPr/>
          </p:nvSpPr>
          <p:spPr>
            <a:xfrm>
              <a:off x="6682562" y="3512289"/>
              <a:ext cx="234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Pipe Wall Thickness</a:t>
              </a:r>
              <a:endParaRPr lang="en-MY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500B4B-97F3-D1C7-94BC-1F0945AD711B}"/>
                </a:ext>
              </a:extLst>
            </p:cNvPr>
            <p:cNvSpPr/>
            <p:nvPr/>
          </p:nvSpPr>
          <p:spPr>
            <a:xfrm>
              <a:off x="5624623" y="3129517"/>
              <a:ext cx="834656" cy="382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1E5215-3438-0117-EEC4-410A0B7CD68B}"/>
                </a:ext>
              </a:extLst>
            </p:cNvPr>
            <p:cNvSpPr txBox="1"/>
            <p:nvPr/>
          </p:nvSpPr>
          <p:spPr>
            <a:xfrm>
              <a:off x="6682562" y="3129517"/>
              <a:ext cx="1972339" cy="38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External Layer 1</a:t>
              </a:r>
              <a:endParaRPr lang="en-MY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C25ED-EAE4-E3EC-809F-D5294DD06A8B}"/>
                </a:ext>
              </a:extLst>
            </p:cNvPr>
            <p:cNvSpPr/>
            <p:nvPr/>
          </p:nvSpPr>
          <p:spPr>
            <a:xfrm>
              <a:off x="5624623" y="2410049"/>
              <a:ext cx="834656" cy="3827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21448-0D58-0A68-D170-6E3818FAD584}"/>
                </a:ext>
              </a:extLst>
            </p:cNvPr>
            <p:cNvSpPr txBox="1"/>
            <p:nvPr/>
          </p:nvSpPr>
          <p:spPr>
            <a:xfrm>
              <a:off x="6682562" y="2410049"/>
              <a:ext cx="1972339" cy="38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Concrete Thickness</a:t>
              </a:r>
              <a:endParaRPr lang="en-MY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936C55-63BA-9ACE-048E-A7624259A6F5}"/>
                </a:ext>
              </a:extLst>
            </p:cNvPr>
            <p:cNvSpPr/>
            <p:nvPr/>
          </p:nvSpPr>
          <p:spPr>
            <a:xfrm>
              <a:off x="5624623" y="2769783"/>
              <a:ext cx="834656" cy="382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351CDF-75F2-1404-0967-593073E6E80D}"/>
                </a:ext>
              </a:extLst>
            </p:cNvPr>
            <p:cNvSpPr txBox="1"/>
            <p:nvPr/>
          </p:nvSpPr>
          <p:spPr>
            <a:xfrm>
              <a:off x="6682562" y="2769783"/>
              <a:ext cx="1972339" cy="38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External Layer 2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04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Kbg Kbg</dc:creator>
  <cp:lastModifiedBy>Kbg Kbg</cp:lastModifiedBy>
  <cp:revision>2</cp:revision>
  <dcterms:created xsi:type="dcterms:W3CDTF">2023-06-04T11:27:45Z</dcterms:created>
  <dcterms:modified xsi:type="dcterms:W3CDTF">2023-06-04T12:08:01Z</dcterms:modified>
</cp:coreProperties>
</file>