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9" r:id="rId13"/>
    <p:sldId id="270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 title="Page Number Shape"/>
          <p:cNvSpPr/>
          <p:nvPr/>
        </p:nvSpPr>
        <p:spPr bwMode="auto">
          <a:xfrm>
            <a:off x="8736012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85" y="1143294"/>
            <a:ext cx="527577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58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685" y="5537926"/>
            <a:ext cx="527577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1800" b="0" i="1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6685" y="6314441"/>
            <a:ext cx="1197467" cy="365125"/>
          </a:xfrm>
        </p:spPr>
        <p:txBody>
          <a:bodyPr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E98B4713-35D5-4013-827D-40B21EFC371D}" type="datetimeFigureOut">
              <a:rPr lang="en-US" smtClean="0"/>
              <a:t>21/4/2017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0444" y="6314441"/>
            <a:ext cx="3842012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1416217"/>
            <a:ext cx="407987" cy="365125"/>
          </a:xfrm>
        </p:spPr>
        <p:txBody>
          <a:bodyPr/>
          <a:lstStyle>
            <a:lvl1pPr algn="r"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94D2EDBD-7327-4C94-86EC-BA3E5FBAC3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804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0" y="640080"/>
            <a:ext cx="4686299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4713-35D5-4013-827D-40B21EFC371D}" type="datetimeFigureOut">
              <a:rPr lang="en-US" smtClean="0"/>
              <a:t>21/4/2017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EDBD-7327-4C94-86EC-BA3E5FBAC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Page Number Shape"/>
          <p:cNvSpPr/>
          <p:nvPr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3074" y="642931"/>
            <a:ext cx="1835003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42933"/>
            <a:ext cx="5303009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02140" y="5927132"/>
            <a:ext cx="2861142" cy="365125"/>
          </a:xfrm>
        </p:spPr>
        <p:txBody>
          <a:bodyPr/>
          <a:lstStyle/>
          <a:p>
            <a:fld id="{E98B4713-35D5-4013-827D-40B21EFC371D}" type="datetimeFigureOut">
              <a:rPr lang="en-US" smtClean="0"/>
              <a:t>21/4/2017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2140" y="6315950"/>
            <a:ext cx="286114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5607593"/>
            <a:ext cx="407987" cy="365125"/>
          </a:xfrm>
        </p:spPr>
        <p:txBody>
          <a:bodyPr/>
          <a:lstStyle/>
          <a:p>
            <a:fld id="{94D2EDBD-7327-4C94-86EC-BA3E5FBAC38A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09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2" pos="4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4713-35D5-4013-827D-40B21EFC371D}" type="datetimeFigureOut">
              <a:rPr lang="en-US" smtClean="0"/>
              <a:t>21/4/2017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EDBD-7327-4C94-86EC-BA3E5FBAC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6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 title="Page Number Shape"/>
          <p:cNvSpPr/>
          <p:nvPr/>
        </p:nvSpPr>
        <p:spPr bwMode="auto">
          <a:xfrm>
            <a:off x="8736012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755" y="2571723"/>
            <a:ext cx="6222491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58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755" y="1393748"/>
            <a:ext cx="6301072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18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7216" y="6314440"/>
            <a:ext cx="1197467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98B4713-35D5-4013-827D-40B21EFC371D}" type="datetimeFigureOut">
              <a:rPr lang="en-US" smtClean="0"/>
              <a:t>21/4/2017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0755" y="6314441"/>
            <a:ext cx="4860170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1620761"/>
            <a:ext cx="407987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4D2EDBD-7327-4C94-86EC-BA3E5FBAC3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76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2" pos="48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540628"/>
            <a:ext cx="46863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3712467"/>
            <a:ext cx="46863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4713-35D5-4013-827D-40B21EFC371D}" type="datetimeFigureOut">
              <a:rPr lang="en-US" smtClean="0"/>
              <a:t>21/4/2017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EDBD-7327-4C94-86EC-BA3E5FBAC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3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7784"/>
            <a:ext cx="2873502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58065"/>
            <a:ext cx="4690872" cy="913212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526122"/>
            <a:ext cx="4690872" cy="175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6200" y="3700828"/>
            <a:ext cx="4690872" cy="913759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6200" y="4669432"/>
            <a:ext cx="4690872" cy="1752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4713-35D5-4013-827D-40B21EFC371D}" type="datetimeFigureOut">
              <a:rPr lang="en-US" smtClean="0"/>
              <a:t>21/4/2017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EDBD-7327-4C94-86EC-BA3E5FBAC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5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4713-35D5-4013-827D-40B21EFC371D}" type="datetimeFigureOut">
              <a:rPr lang="en-US" smtClean="0"/>
              <a:t>21/4/2017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EDBD-7327-4C94-86EC-BA3E5FBAC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3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4713-35D5-4013-827D-40B21EFC371D}" type="datetimeFigureOut">
              <a:rPr lang="en-US" smtClean="0"/>
              <a:t>21/4/2017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EDBD-7327-4C94-86EC-BA3E5FBAC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0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5479"/>
            <a:ext cx="2879082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64147"/>
            <a:ext cx="46863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2621513"/>
            <a:ext cx="2879082" cy="3239537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4713-35D5-4013-827D-40B21EFC371D}" type="datetimeFigureOut">
              <a:rPr lang="en-US" smtClean="0"/>
              <a:t>21/4/2017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EDBD-7327-4C94-86EC-BA3E5FBAC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5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557262"/>
            <a:ext cx="2882528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43350" y="1"/>
            <a:ext cx="4629150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1" y="2621512"/>
            <a:ext cx="2882528" cy="3236976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4713-35D5-4013-827D-40B21EFC371D}" type="datetimeFigureOut">
              <a:rPr lang="en-US" smtClean="0"/>
              <a:t>21/4/2017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EDBD-7327-4C94-86EC-BA3E5FBAC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2875430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69066"/>
            <a:ext cx="4686299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1" y="593006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E98B4713-35D5-4013-827D-40B21EFC371D}" type="datetimeFigureOut">
              <a:rPr lang="en-US" smtClean="0"/>
              <a:t>21/4/2017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1" y="631444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94D2EDBD-7327-4C94-86EC-BA3E5FBAC3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0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8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12598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05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pos="7200">
          <p15:clr>
            <a:srgbClr val="F26B43"/>
          </p15:clr>
        </p15:guide>
        <p15:guide id="4" pos="3264">
          <p15:clr>
            <a:srgbClr val="F26B43"/>
          </p15:clr>
        </p15:guide>
        <p15:guide id="5" pos="2124">
          <p15:clr>
            <a:srgbClr val="F26B43"/>
          </p15:clr>
        </p15:guide>
        <p15:guide id="6" pos="360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pos="5400">
          <p15:clr>
            <a:srgbClr val="F26B43"/>
          </p15:clr>
        </p15:guide>
        <p15:guide id="9" pos="24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85" y="837127"/>
            <a:ext cx="5275772" cy="5000135"/>
          </a:xfrm>
        </p:spPr>
        <p:txBody>
          <a:bodyPr/>
          <a:lstStyle/>
          <a:p>
            <a:r>
              <a:rPr lang="en-US" sz="2800" dirty="0" err="1" smtClean="0"/>
              <a:t>proyek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kecerdasan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buatan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Ant</a:t>
            </a:r>
            <a:br>
              <a:rPr lang="en-US" dirty="0" smtClean="0"/>
            </a:br>
            <a:r>
              <a:rPr lang="en-US" dirty="0" smtClean="0"/>
              <a:t>colony</a:t>
            </a:r>
            <a:br>
              <a:rPr lang="en-US" dirty="0" smtClean="0"/>
            </a:br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685" y="5541049"/>
            <a:ext cx="2634853" cy="975662"/>
          </a:xfrm>
        </p:spPr>
        <p:txBody>
          <a:bodyPr>
            <a:normAutofit/>
          </a:bodyPr>
          <a:lstStyle/>
          <a:p>
            <a:pPr>
              <a:lnSpc>
                <a:spcPts val="2000"/>
              </a:lnSpc>
            </a:pPr>
            <a:r>
              <a:rPr lang="en-US" dirty="0" err="1" smtClean="0"/>
              <a:t>Sanitya</a:t>
            </a:r>
            <a:r>
              <a:rPr lang="en-US" dirty="0" smtClean="0"/>
              <a:t> 	26415005</a:t>
            </a:r>
          </a:p>
          <a:p>
            <a:pPr>
              <a:lnSpc>
                <a:spcPts val="2000"/>
              </a:lnSpc>
            </a:pPr>
            <a:r>
              <a:rPr lang="en-US" dirty="0" smtClean="0"/>
              <a:t>Albert		26415175</a:t>
            </a:r>
          </a:p>
          <a:p>
            <a:pPr>
              <a:lnSpc>
                <a:spcPts val="2000"/>
              </a:lnSpc>
            </a:pPr>
            <a:r>
              <a:rPr lang="en-US" dirty="0" smtClean="0"/>
              <a:t>Stephanie	26415183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6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Ants : Behaviors : Fourth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354677"/>
            <a:ext cx="4686299" cy="5655156"/>
          </a:xfrm>
        </p:spPr>
        <p:txBody>
          <a:bodyPr/>
          <a:lstStyle/>
          <a:p>
            <a:r>
              <a:rPr lang="en-US" dirty="0" err="1" smtClean="0"/>
              <a:t>Membawa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endParaRPr lang="en-US" dirty="0" smtClean="0"/>
          </a:p>
          <a:p>
            <a:pPr lvl="1"/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sarang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meninggalkan</a:t>
            </a:r>
            <a:r>
              <a:rPr lang="en-US" dirty="0" smtClean="0"/>
              <a:t> </a:t>
            </a:r>
            <a:r>
              <a:rPr lang="en-US" dirty="0" err="1" smtClean="0"/>
              <a:t>jejak</a:t>
            </a:r>
            <a:r>
              <a:rPr lang="en-US" dirty="0" smtClean="0"/>
              <a:t> </a:t>
            </a:r>
            <a:r>
              <a:rPr lang="en-US" dirty="0" err="1" smtClean="0"/>
              <a:t>feromon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intensitas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90" y="3346411"/>
            <a:ext cx="5709909" cy="237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1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Ants : Behaviors : Fifth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275008"/>
            <a:ext cx="4686299" cy="4949214"/>
          </a:xfrm>
        </p:spPr>
        <p:txBody>
          <a:bodyPr/>
          <a:lstStyle/>
          <a:p>
            <a:r>
              <a:rPr lang="en-US" dirty="0" err="1" smtClean="0"/>
              <a:t>Membawa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sarang</a:t>
            </a:r>
            <a:endParaRPr lang="en-US" dirty="0" smtClean="0"/>
          </a:p>
          <a:p>
            <a:pPr lvl="1"/>
            <a:r>
              <a:rPr lang="en-US" dirty="0" err="1" smtClean="0"/>
              <a:t>Menaruh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, </a:t>
            </a:r>
            <a:r>
              <a:rPr lang="en-US" dirty="0" err="1" smtClean="0"/>
              <a:t>mengupdate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membawa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putar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035924"/>
            <a:ext cx="8553345" cy="19685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2" y="5108285"/>
            <a:ext cx="4906453" cy="80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8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Unexpected</a:t>
            </a:r>
            <a:br>
              <a:rPr lang="en-US" dirty="0" smtClean="0"/>
            </a:br>
            <a:r>
              <a:rPr lang="en-US" dirty="0" err="1" smtClean="0"/>
              <a:t>Behaviour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0" y="1562100"/>
            <a:ext cx="4686299" cy="3950070"/>
          </a:xfrm>
        </p:spPr>
        <p:txBody>
          <a:bodyPr/>
          <a:lstStyle/>
          <a:p>
            <a:r>
              <a:rPr lang="en-US" dirty="0" err="1" smtClean="0"/>
              <a:t>Feromon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semut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lingkaran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semut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sekitar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berputar</a:t>
            </a:r>
            <a:r>
              <a:rPr lang="en-US" dirty="0" smtClean="0"/>
              <a:t> – </a:t>
            </a:r>
            <a:r>
              <a:rPr lang="en-US" dirty="0" err="1" smtClean="0"/>
              <a:t>putar</a:t>
            </a:r>
            <a:r>
              <a:rPr lang="en-US" dirty="0" smtClean="0"/>
              <a:t> (looping) di </a:t>
            </a:r>
            <a:r>
              <a:rPr lang="en-US" dirty="0" err="1" smtClean="0"/>
              <a:t>lingkaran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63" t="39920"/>
          <a:stretch/>
        </p:blipFill>
        <p:spPr>
          <a:xfrm>
            <a:off x="342900" y="2605166"/>
            <a:ext cx="3935745" cy="365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5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0" y="1562100"/>
            <a:ext cx="4686299" cy="3950070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christopherdcanfield.com/projects/antsimulator/CS664%20Canfield%20Ant%20Simulator%20Documentation.pdf</a:t>
            </a:r>
          </a:p>
          <a:p>
            <a:r>
              <a:rPr lang="en-US" dirty="0"/>
              <a:t>https://</a:t>
            </a:r>
            <a:r>
              <a:rPr lang="en-US" dirty="0" smtClean="0"/>
              <a:t>en.wikipedia.org/wiki/Ant_colony_optimization_algorithms</a:t>
            </a:r>
          </a:p>
        </p:txBody>
      </p:sp>
    </p:spTree>
    <p:extLst>
      <p:ext uri="{BB962C8B-B14F-4D97-AF65-F5344CB8AC3E}">
        <p14:creationId xmlns:p14="http://schemas.microsoft.com/office/powerpoint/2010/main" val="286777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85" y="2959215"/>
            <a:ext cx="5275772" cy="3351432"/>
          </a:xfrm>
        </p:spPr>
        <p:txBody>
          <a:bodyPr>
            <a:normAutofit/>
          </a:bodyPr>
          <a:lstStyle/>
          <a:p>
            <a:r>
              <a:rPr lang="en-US" sz="9600" dirty="0" smtClean="0"/>
              <a:t>Thank</a:t>
            </a:r>
            <a:br>
              <a:rPr lang="en-US" sz="9600" dirty="0" smtClean="0"/>
            </a:br>
            <a:r>
              <a:rPr lang="en-US" sz="9600" dirty="0" smtClean="0"/>
              <a:t>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73769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914400"/>
            <a:ext cx="2875430" cy="4623528"/>
          </a:xfrm>
        </p:spPr>
        <p:txBody>
          <a:bodyPr/>
          <a:lstStyle/>
          <a:p>
            <a:r>
              <a:rPr lang="en-US" dirty="0" smtClean="0"/>
              <a:t>The World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86200" y="1867436"/>
            <a:ext cx="4686299" cy="4356785"/>
          </a:xfrm>
        </p:spPr>
        <p:txBody>
          <a:bodyPr/>
          <a:lstStyle/>
          <a:p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grid-grid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 smtClean="0"/>
          </a:p>
          <a:p>
            <a:pPr lvl="1"/>
            <a:r>
              <a:rPr lang="en-US" dirty="0" err="1" smtClean="0"/>
              <a:t>Tiap</a:t>
            </a:r>
            <a:r>
              <a:rPr lang="en-US" dirty="0" smtClean="0"/>
              <a:t> cell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feromon</a:t>
            </a:r>
            <a:r>
              <a:rPr lang="en-US" dirty="0" smtClean="0"/>
              <a:t>,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feromon</a:t>
            </a:r>
            <a:r>
              <a:rPr lang="en-US" dirty="0" smtClean="0"/>
              <a:t> di cell </a:t>
            </a:r>
            <a:r>
              <a:rPr lang="en-US" dirty="0" err="1" smtClean="0"/>
              <a:t>itu</a:t>
            </a:r>
            <a:endParaRPr lang="en-US" dirty="0" smtClean="0"/>
          </a:p>
          <a:p>
            <a:r>
              <a:rPr lang="en-US" dirty="0" err="1" smtClean="0"/>
              <a:t>Terdapat</a:t>
            </a:r>
            <a:r>
              <a:rPr lang="en-US" dirty="0" smtClean="0"/>
              <a:t> 1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koloni</a:t>
            </a:r>
            <a:r>
              <a:rPr lang="en-US" dirty="0" smtClean="0"/>
              <a:t> </a:t>
            </a:r>
            <a:r>
              <a:rPr lang="en-US" dirty="0" err="1" smtClean="0"/>
              <a:t>semut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yang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bertambah</a:t>
            </a:r>
            <a:endParaRPr lang="en-US" dirty="0" smtClean="0"/>
          </a:p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818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98490"/>
            <a:ext cx="2875430" cy="4713680"/>
          </a:xfrm>
        </p:spPr>
        <p:txBody>
          <a:bodyPr/>
          <a:lstStyle/>
          <a:p>
            <a:r>
              <a:rPr lang="en-US" dirty="0" smtClean="0"/>
              <a:t>Ants : 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918951"/>
            <a:ext cx="4686299" cy="388026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semut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endParaRPr lang="en-US" dirty="0" smtClean="0"/>
          </a:p>
          <a:p>
            <a:r>
              <a:rPr lang="en-US" dirty="0" err="1" smtClean="0"/>
              <a:t>Semut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mati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periode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 smtClean="0"/>
          </a:p>
          <a:p>
            <a:r>
              <a:rPr lang="en-US" dirty="0" err="1" smtClean="0"/>
              <a:t>Semut</a:t>
            </a:r>
            <a:r>
              <a:rPr lang="en-US" dirty="0" smtClean="0"/>
              <a:t>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bertambah</a:t>
            </a:r>
            <a:r>
              <a:rPr lang="en-US" dirty="0" smtClean="0"/>
              <a:t> (spawn)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koloni</a:t>
            </a:r>
            <a:r>
              <a:rPr lang="en-US" dirty="0" smtClean="0"/>
              <a:t> (</a:t>
            </a:r>
            <a:r>
              <a:rPr lang="en-US" dirty="0" err="1" smtClean="0"/>
              <a:t>sarang</a:t>
            </a:r>
            <a:r>
              <a:rPr lang="en-US" dirty="0" smtClean="0"/>
              <a:t> </a:t>
            </a:r>
            <a:r>
              <a:rPr lang="en-US" dirty="0" err="1" smtClean="0"/>
              <a:t>semut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semut</a:t>
            </a:r>
            <a:r>
              <a:rPr lang="en-US" dirty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koloni</a:t>
            </a:r>
            <a:endParaRPr lang="en-US" dirty="0" smtClean="0"/>
          </a:p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utamanya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membawa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koloni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279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Ants :</a:t>
            </a:r>
            <a:br>
              <a:rPr lang="en-US" dirty="0" smtClean="0"/>
            </a:br>
            <a:r>
              <a:rPr lang="en-US" dirty="0" smtClean="0"/>
              <a:t>Sense and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321" y="559678"/>
            <a:ext cx="4686299" cy="60122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 smtClean="0"/>
              <a:t>Semut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Pheromones</a:t>
            </a:r>
          </a:p>
          <a:p>
            <a:pPr lvl="2">
              <a:lnSpc>
                <a:spcPct val="100000"/>
              </a:lnSpc>
            </a:pP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semut</a:t>
            </a:r>
            <a:r>
              <a:rPr lang="en-US" dirty="0" smtClean="0"/>
              <a:t>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meninggalkan</a:t>
            </a:r>
            <a:r>
              <a:rPr lang="en-US" dirty="0" smtClean="0"/>
              <a:t> </a:t>
            </a:r>
            <a:r>
              <a:rPr lang="en-US" dirty="0" err="1" smtClean="0"/>
              <a:t>jejak</a:t>
            </a:r>
            <a:r>
              <a:rPr lang="en-US" dirty="0" smtClean="0"/>
              <a:t> </a:t>
            </a:r>
            <a:r>
              <a:rPr lang="en-US" dirty="0" err="1" smtClean="0"/>
              <a:t>feromon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err="1" smtClean="0"/>
              <a:t>Feromon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berkurang</a:t>
            </a:r>
            <a:r>
              <a:rPr lang="en-US" dirty="0" smtClean="0"/>
              <a:t> </a:t>
            </a:r>
            <a:r>
              <a:rPr lang="en-US" dirty="0" err="1" smtClean="0"/>
              <a:t>seiring</a:t>
            </a:r>
            <a:r>
              <a:rPr lang="en-US" dirty="0" smtClean="0"/>
              <a:t> </a:t>
            </a:r>
            <a:r>
              <a:rPr lang="en-US" dirty="0" err="1" smtClean="0"/>
              <a:t>berjalannya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hilang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akhirnya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ditunjukkan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putih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Food Pile</a:t>
            </a:r>
          </a:p>
          <a:p>
            <a:pPr lvl="2">
              <a:lnSpc>
                <a:spcPct val="100000"/>
              </a:lnSpc>
            </a:pPr>
            <a:r>
              <a:rPr lang="en-US" dirty="0" err="1" smtClean="0"/>
              <a:t>Semut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posisinya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habis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food pile,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food pile lain di </a:t>
            </a:r>
            <a:r>
              <a:rPr lang="en-US" dirty="0" err="1" smtClean="0"/>
              <a:t>tempat</a:t>
            </a:r>
            <a:r>
              <a:rPr lang="en-US" dirty="0" smtClean="0"/>
              <a:t> lain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Colony position</a:t>
            </a:r>
          </a:p>
          <a:p>
            <a:pPr lvl="2">
              <a:lnSpc>
                <a:spcPct val="100000"/>
              </a:lnSpc>
            </a:pPr>
            <a:r>
              <a:rPr lang="en-US" dirty="0" err="1" smtClean="0"/>
              <a:t>Semut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koloni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sarang</a:t>
            </a:r>
            <a:r>
              <a:rPr lang="en-US" dirty="0" smtClean="0"/>
              <a:t> </a:t>
            </a:r>
            <a:r>
              <a:rPr lang="en-US" dirty="0" err="1" smtClean="0"/>
              <a:t>semut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811368"/>
            <a:ext cx="2875430" cy="4700801"/>
          </a:xfrm>
        </p:spPr>
        <p:txBody>
          <a:bodyPr/>
          <a:lstStyle/>
          <a:p>
            <a:r>
              <a:rPr lang="en-US" dirty="0" smtClean="0"/>
              <a:t>Ants :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777284"/>
            <a:ext cx="4686299" cy="44469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5 </a:t>
            </a:r>
            <a:r>
              <a:rPr lang="en-US" dirty="0" err="1" smtClean="0"/>
              <a:t>kondisi</a:t>
            </a:r>
            <a:r>
              <a:rPr lang="en-US" dirty="0" smtClean="0"/>
              <a:t> 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semut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jejak</a:t>
            </a:r>
            <a:r>
              <a:rPr lang="en-US" dirty="0" smtClean="0"/>
              <a:t> </a:t>
            </a:r>
            <a:r>
              <a:rPr lang="en-US" dirty="0" err="1" smtClean="0"/>
              <a:t>feromon</a:t>
            </a:r>
            <a:r>
              <a:rPr lang="en-US" dirty="0" smtClean="0"/>
              <a:t> lain</a:t>
            </a:r>
          </a:p>
          <a:p>
            <a:pPr lvl="1"/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enemukan</a:t>
            </a:r>
            <a:r>
              <a:rPr lang="en-US" dirty="0" smtClean="0"/>
              <a:t> </a:t>
            </a:r>
            <a:r>
              <a:rPr lang="en-US" dirty="0" err="1" smtClean="0"/>
              <a:t>jejak</a:t>
            </a:r>
            <a:r>
              <a:rPr lang="en-US" dirty="0" smtClean="0"/>
              <a:t> </a:t>
            </a:r>
            <a:r>
              <a:rPr lang="en-US" dirty="0" err="1" smtClean="0"/>
              <a:t>feromon</a:t>
            </a:r>
            <a:r>
              <a:rPr lang="en-US" dirty="0" smtClean="0"/>
              <a:t> lain</a:t>
            </a:r>
          </a:p>
          <a:p>
            <a:pPr lvl="1"/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endParaRPr lang="en-US" dirty="0" smtClean="0"/>
          </a:p>
          <a:p>
            <a:pPr lvl="1"/>
            <a:r>
              <a:rPr lang="en-US" dirty="0" err="1" smtClean="0"/>
              <a:t>Membawa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endParaRPr lang="en-US" dirty="0" smtClean="0"/>
          </a:p>
          <a:p>
            <a:pPr lvl="1"/>
            <a:r>
              <a:rPr lang="en-US" dirty="0" err="1" smtClean="0"/>
              <a:t>Membawa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di </a:t>
            </a:r>
            <a:r>
              <a:rPr lang="en-US" dirty="0" err="1" smtClean="0"/>
              <a:t>sarang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0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Ants : Behaviors :  First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6772" y="1483466"/>
            <a:ext cx="4686299" cy="5655156"/>
          </a:xfrm>
        </p:spPr>
        <p:txBody>
          <a:bodyPr/>
          <a:lstStyle/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idak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jejak</a:t>
            </a:r>
            <a:r>
              <a:rPr lang="en-US" dirty="0" smtClean="0"/>
              <a:t> </a:t>
            </a:r>
            <a:r>
              <a:rPr lang="en-US" dirty="0" err="1" smtClean="0"/>
              <a:t>feromon</a:t>
            </a:r>
            <a:r>
              <a:rPr lang="en-US" dirty="0" smtClean="0"/>
              <a:t> lain</a:t>
            </a:r>
          </a:p>
          <a:p>
            <a:pPr lvl="1"/>
            <a:r>
              <a:rPr lang="en-US" dirty="0" err="1" smtClean="0"/>
              <a:t>Semut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random</a:t>
            </a:r>
          </a:p>
          <a:p>
            <a:pPr lvl="1"/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pergerakan</a:t>
            </a:r>
            <a:r>
              <a:rPr lang="en-US" dirty="0" smtClean="0"/>
              <a:t> </a:t>
            </a:r>
            <a:r>
              <a:rPr lang="en-US" dirty="0" err="1" smtClean="0"/>
              <a:t>semut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timer (random </a:t>
            </a:r>
            <a:r>
              <a:rPr lang="en-US" dirty="0" err="1" smtClean="0"/>
              <a:t>lagi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4" y="4891267"/>
            <a:ext cx="8665925" cy="1241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4" y="2994583"/>
            <a:ext cx="3938248" cy="16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Ants : Behaviors : Second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001334"/>
            <a:ext cx="4686299" cy="5655156"/>
          </a:xfrm>
        </p:spPr>
        <p:txBody>
          <a:bodyPr/>
          <a:lstStyle/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jejak</a:t>
            </a:r>
            <a:r>
              <a:rPr lang="en-US" dirty="0" smtClean="0"/>
              <a:t> </a:t>
            </a:r>
            <a:r>
              <a:rPr lang="en-US" dirty="0" err="1" smtClean="0"/>
              <a:t>feromon</a:t>
            </a:r>
            <a:r>
              <a:rPr lang="en-US" dirty="0" smtClean="0"/>
              <a:t> lain</a:t>
            </a:r>
          </a:p>
          <a:p>
            <a:pPr lvl="1"/>
            <a:r>
              <a:rPr lang="en-US" dirty="0" err="1" smtClean="0"/>
              <a:t>Semut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jejak</a:t>
            </a:r>
            <a:r>
              <a:rPr lang="en-US" dirty="0" smtClean="0"/>
              <a:t> </a:t>
            </a:r>
            <a:r>
              <a:rPr lang="en-US" dirty="0" err="1" smtClean="0"/>
              <a:t>feromon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terkuat</a:t>
            </a:r>
            <a:r>
              <a:rPr lang="en-US" dirty="0" smtClean="0"/>
              <a:t> (</a:t>
            </a:r>
            <a:r>
              <a:rPr lang="en-US" dirty="0" err="1" smtClean="0"/>
              <a:t>tidak</a:t>
            </a:r>
            <a:r>
              <a:rPr lang="en-US" dirty="0" smtClean="0"/>
              <a:t> random </a:t>
            </a:r>
            <a:r>
              <a:rPr lang="en-US" dirty="0" err="1" smtClean="0"/>
              <a:t>lagi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747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Ants : Behaviors : Second Condition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39" y="2692315"/>
            <a:ext cx="4951716" cy="4051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863" y="3257082"/>
            <a:ext cx="4277322" cy="3486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89" y="729824"/>
            <a:ext cx="4353533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0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Ants : Behaviors : Third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444830"/>
            <a:ext cx="4686299" cy="5655156"/>
          </a:xfrm>
        </p:spPr>
        <p:txBody>
          <a:bodyPr/>
          <a:lstStyle/>
          <a:p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endParaRPr lang="en-US" dirty="0" smtClean="0"/>
          </a:p>
          <a:p>
            <a:pPr lvl="1"/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sarang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terdekat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8" y="5419524"/>
            <a:ext cx="3419952" cy="1438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0366"/>
            <a:ext cx="5677692" cy="2457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311" y="4019154"/>
            <a:ext cx="3505689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2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algn="ctr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287</TotalTime>
  <Words>350</Words>
  <Application>Microsoft Office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Century Schoolbook</vt:lpstr>
      <vt:lpstr>Arial</vt:lpstr>
      <vt:lpstr>Corbel</vt:lpstr>
      <vt:lpstr>Headlines</vt:lpstr>
      <vt:lpstr>proyek  kecerdasan buatan  Ant colony simulation</vt:lpstr>
      <vt:lpstr>The World</vt:lpstr>
      <vt:lpstr>Ants :  Overview</vt:lpstr>
      <vt:lpstr>Ants : Sense and Knowledge</vt:lpstr>
      <vt:lpstr>Ants : Behaviors</vt:lpstr>
      <vt:lpstr>Ants : Behaviors :  First Condition</vt:lpstr>
      <vt:lpstr>Ants : Behaviors : Second Condition</vt:lpstr>
      <vt:lpstr>Ants : Behaviors : Second Condition</vt:lpstr>
      <vt:lpstr>Ants : Behaviors : Third Condition</vt:lpstr>
      <vt:lpstr>Ants : Behaviors : Fourth Condition</vt:lpstr>
      <vt:lpstr>Ants : Behaviors : Fifth Condition</vt:lpstr>
      <vt:lpstr>Unexpected Behaviour</vt:lpstr>
      <vt:lpstr>References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Pratomo</dc:creator>
  <cp:lastModifiedBy>Albert Pratomo</cp:lastModifiedBy>
  <cp:revision>24</cp:revision>
  <dcterms:created xsi:type="dcterms:W3CDTF">2017-04-19T07:01:17Z</dcterms:created>
  <dcterms:modified xsi:type="dcterms:W3CDTF">2017-04-21T02:00:32Z</dcterms:modified>
</cp:coreProperties>
</file>