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183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E4CDDC-9996-4FB1-9E41-A82420DD701A}" type="datetimeFigureOut">
              <a:rPr lang="nl-NL" smtClean="0"/>
              <a:t>23-4-2025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73263-F980-4F09-B1FE-7C24E573FF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2192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3263-F980-4F09-B1FE-7C24E573FF14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7128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0DABDE-7AAB-3DE7-2CBC-63532136A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5213BDAB-3492-D2C5-8168-EDCA8B9761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089168DF-AC78-57A1-1C47-A8912F2E0C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2B4C9D6-4A0A-29E1-50A7-6A9DFA4C89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3263-F980-4F09-B1FE-7C24E573FF14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1196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926FD6-7005-030F-F07A-81BBD3EC6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49E4FF1-14EB-6D49-AFC1-9C1C4CEEF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5AA645A-0145-60E5-7BBA-D62398F44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D2E2A-A5B7-4A4D-A9E7-4D4A09694622}" type="datetimeFigureOut">
              <a:rPr lang="nl-NL" smtClean="0"/>
              <a:t>23-4-2025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BA79D21-F784-0450-C955-5CECDF659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66124E0-AFC3-C23D-82C2-2785BECAD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45DCF-7624-4A43-9232-31B9E8296F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5254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5DB916-B400-F8FA-FEAE-60A1259AF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781C590-F18F-4094-A9B2-8507EF6A3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3266305-D7DC-FDAF-5057-835E6BAFF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D2E2A-A5B7-4A4D-A9E7-4D4A09694622}" type="datetimeFigureOut">
              <a:rPr lang="nl-NL" smtClean="0"/>
              <a:t>23-4-2025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40940CC-8BF6-17E0-5FF8-EE09EB5A2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9441100-5A22-1E7D-B82B-9EE0F980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45DCF-7624-4A43-9232-31B9E8296F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2341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D568E339-8E99-FA2C-C060-94B18E860A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0F74A63-5E7C-46F9-19D2-2BC672DEF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33979C1-79BE-BCE1-E8C6-00332F67F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D2E2A-A5B7-4A4D-A9E7-4D4A09694622}" type="datetimeFigureOut">
              <a:rPr lang="nl-NL" smtClean="0"/>
              <a:t>23-4-2025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DB15E39-F85B-1A70-E30A-91FE877F9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71CEF37-D168-C616-AF38-135A5B0E1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45DCF-7624-4A43-9232-31B9E8296F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4253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B8CCF7-509D-753D-D3A0-62FB1BF03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FB64FB8-D597-5631-802F-BDA7E07BC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1BD040-E8E9-2038-B99A-29A799231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D2E2A-A5B7-4A4D-A9E7-4D4A09694622}" type="datetimeFigureOut">
              <a:rPr lang="nl-NL" smtClean="0"/>
              <a:t>23-4-2025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6A1D4F6-1314-6E65-5B8F-8199588A8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4A3B6D0-04B0-DD40-A6DA-D3A7ACC0C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45DCF-7624-4A43-9232-31B9E8296F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4824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D8DC78-8FB1-E7F2-8895-844B13014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9765040-BD32-4346-1DF1-808F67876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B967D4E-2D45-C775-8507-53069BD22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D2E2A-A5B7-4A4D-A9E7-4D4A09694622}" type="datetimeFigureOut">
              <a:rPr lang="nl-NL" smtClean="0"/>
              <a:t>23-4-2025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4FB65AC-71C8-5EB1-E7AA-3528BF53E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C8AC3A6-5BFB-A2F5-D490-75C7C6F55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45DCF-7624-4A43-9232-31B9E8296F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519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712F82-C47D-4764-A68E-5A967151F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E0C4070-BD16-D776-2D2F-47D233EA8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0A4B1E5-5D58-DF7F-B2D2-DA2075F7A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F636EA3-358E-A647-0487-C7BFBE64B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D2E2A-A5B7-4A4D-A9E7-4D4A09694622}" type="datetimeFigureOut">
              <a:rPr lang="nl-NL" smtClean="0"/>
              <a:t>23-4-2025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043280B-9A87-A06F-7770-41763DBF2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C6301DB-2A97-9305-A1EC-D2A3C2845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45DCF-7624-4A43-9232-31B9E8296F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7909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7414D6-97CD-51D2-C687-673112E6F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96F922-6285-5661-9CA3-E2A9F4D7B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97023B9-FA5C-754E-C589-BE9E52BE5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4517B6C-D3B2-E1BF-9AB2-CE86DD25AF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6BA9686-1636-5A42-A1EB-CC7EC0A78B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8CC8288E-5AB9-60E8-1B8E-417289BDC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D2E2A-A5B7-4A4D-A9E7-4D4A09694622}" type="datetimeFigureOut">
              <a:rPr lang="nl-NL" smtClean="0"/>
              <a:t>23-4-2025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BEB249F0-B632-7F6C-7128-1CE1C693A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1A37A61-16DF-8B3D-0EDC-E85B49AA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45DCF-7624-4A43-9232-31B9E8296F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007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A9EB20-13B5-8141-535D-CF5D4EB6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BA59CF2-3F36-6932-1A83-AF7C82465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D2E2A-A5B7-4A4D-A9E7-4D4A09694622}" type="datetimeFigureOut">
              <a:rPr lang="nl-NL" smtClean="0"/>
              <a:t>23-4-2025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06C2564-0716-5DB0-EFA7-A853F734D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C077A87-C811-45C1-482F-71C1B932C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45DCF-7624-4A43-9232-31B9E8296F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1667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176975B-1590-DE2B-EBDB-76D673547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D2E2A-A5B7-4A4D-A9E7-4D4A09694622}" type="datetimeFigureOut">
              <a:rPr lang="nl-NL" smtClean="0"/>
              <a:t>23-4-2025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35BBF17-5A5D-5C79-1492-D09093B90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E961A6F-3E76-4F97-A3F7-B657C4BFB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45DCF-7624-4A43-9232-31B9E8296F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8669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207E4-C53D-E155-1D3F-B67B264B3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DD510F0-6B74-7543-A221-06269B1BB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973B76A-167E-14EA-A3DB-3C01E3EE4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FBD5DA9-0DC2-571F-BFA4-CEF46164F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D2E2A-A5B7-4A4D-A9E7-4D4A09694622}" type="datetimeFigureOut">
              <a:rPr lang="nl-NL" smtClean="0"/>
              <a:t>23-4-2025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B2DB252-50B1-6DCF-02E7-9E99BA859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11E449B-8223-B3A1-6D05-B9582B234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45DCF-7624-4A43-9232-31B9E8296F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6999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1038ED-A02D-D2A9-DAA0-54936C0A8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738E48C2-6C85-F8FA-F741-A931DBE698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1EF671F-04F7-A421-9405-64B061A35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F558D9-4E31-A647-0883-52EE880C5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D2E2A-A5B7-4A4D-A9E7-4D4A09694622}" type="datetimeFigureOut">
              <a:rPr lang="nl-NL" smtClean="0"/>
              <a:t>23-4-2025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5F0C8D5-13BC-BF3C-D69F-43AE82857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4B19A79-90B9-3D1D-C339-667D85F3E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45DCF-7624-4A43-9232-31B9E8296F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7029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D544AB1-0681-7ECE-71C7-664082399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0AB0FD9-8EBC-E000-7CD5-61BFF9437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45C3C16-F7ED-A835-AB54-B08DC75420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1D2E2A-A5B7-4A4D-A9E7-4D4A09694622}" type="datetimeFigureOut">
              <a:rPr lang="nl-NL" smtClean="0"/>
              <a:t>23-4-2025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2C9F639-F016-30A2-01C0-9EE2BD362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3100770-5338-C2D2-E7A4-0C897F83D8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D45DCF-7624-4A43-9232-31B9E8296F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525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6A557BB9-90A1-819C-2EE6-C9AE060BA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979" y="30318"/>
            <a:ext cx="5670625" cy="2788705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E79F4C5E-DFC4-D7C8-0346-79506D1D5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6001" y="86676"/>
            <a:ext cx="5717035" cy="4011809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093B6A1A-1991-4872-0D6E-851E788E7A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2639" y="35683"/>
            <a:ext cx="5347457" cy="2058500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C4857A05-B11E-9A58-1F5C-4A72C6E402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02171" y="465395"/>
            <a:ext cx="5179690" cy="2481153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B4328389-1D31-3417-CADB-3A7D42E579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01" y="2178180"/>
            <a:ext cx="6620799" cy="1609950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7A2C7B74-863C-FBA5-13D3-7E0DC2693C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99027" y="1811464"/>
            <a:ext cx="6639852" cy="2181529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4308AE5F-7192-0B5E-23C0-AC77B9C2D4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01032" y="1921318"/>
            <a:ext cx="6601746" cy="2086266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00C1B0EB-489F-4BC0-A38E-0335F6E7A35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35081" y="3592868"/>
            <a:ext cx="6620799" cy="3572374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Afbeelding 19">
            <a:extLst>
              <a:ext uri="{FF2B5EF4-FFF2-40B4-BE49-F238E27FC236}">
                <a16:creationId xmlns:a16="http://schemas.microsoft.com/office/drawing/2014/main" id="{AC20A047-6EBF-B264-3E0A-45286AA59B5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55880" y="3543863"/>
            <a:ext cx="6573167" cy="2191056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Afbeelding 20">
            <a:extLst>
              <a:ext uri="{FF2B5EF4-FFF2-40B4-BE49-F238E27FC236}">
                <a16:creationId xmlns:a16="http://schemas.microsoft.com/office/drawing/2014/main" id="{AA13CCC2-AE5C-D9DA-D3BE-C2C53528BF8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85857" y="5244910"/>
            <a:ext cx="5845140" cy="1623183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Afbeelding 21">
            <a:extLst>
              <a:ext uri="{FF2B5EF4-FFF2-40B4-BE49-F238E27FC236}">
                <a16:creationId xmlns:a16="http://schemas.microsoft.com/office/drawing/2014/main" id="{A6133246-9312-99A0-C7F1-8FD47ABEF0F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72113" y="3816309"/>
            <a:ext cx="6592220" cy="1562318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Afbeelding 22">
            <a:extLst>
              <a:ext uri="{FF2B5EF4-FFF2-40B4-BE49-F238E27FC236}">
                <a16:creationId xmlns:a16="http://schemas.microsoft.com/office/drawing/2014/main" id="{86B8949D-67C1-3686-75DD-FA722B8655B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767449" y="5139673"/>
            <a:ext cx="6620799" cy="2705478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Afbeelding 24">
            <a:extLst>
              <a:ext uri="{FF2B5EF4-FFF2-40B4-BE49-F238E27FC236}">
                <a16:creationId xmlns:a16="http://schemas.microsoft.com/office/drawing/2014/main" id="{E28B3524-0A72-21B4-C598-D1297118B14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76606" y="3576137"/>
            <a:ext cx="6611273" cy="1752845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BE49E575-BF32-B379-0E56-E39BACE0675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192525" y="5325813"/>
            <a:ext cx="6296181" cy="3717571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5161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946E7-49CF-6205-CE61-6AA42C9F7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>
            <a:extLst>
              <a:ext uri="{FF2B5EF4-FFF2-40B4-BE49-F238E27FC236}">
                <a16:creationId xmlns:a16="http://schemas.microsoft.com/office/drawing/2014/main" id="{97FDFA89-C5E4-0A92-9851-E2C72EB636AA}"/>
              </a:ext>
            </a:extLst>
          </p:cNvPr>
          <p:cNvGrpSpPr/>
          <p:nvPr/>
        </p:nvGrpSpPr>
        <p:grpSpPr>
          <a:xfrm>
            <a:off x="-35081" y="30318"/>
            <a:ext cx="16022960" cy="9013066"/>
            <a:chOff x="-35081" y="30318"/>
            <a:chExt cx="16022960" cy="9013066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FA6EA02D-A2EC-AC8D-5320-7C70A27DD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979" y="30318"/>
              <a:ext cx="5670625" cy="2788705"/>
            </a:xfrm>
            <a:prstGeom prst="rect">
              <a:avLst/>
            </a:prstGeom>
            <a:ln w="12700">
              <a:solidFill>
                <a:schemeClr val="tx1"/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3" name="Afbeelding 12">
              <a:extLst>
                <a:ext uri="{FF2B5EF4-FFF2-40B4-BE49-F238E27FC236}">
                  <a16:creationId xmlns:a16="http://schemas.microsoft.com/office/drawing/2014/main" id="{28AFED85-1126-4798-0973-FBE698DDB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36001" y="86676"/>
              <a:ext cx="5717035" cy="4011809"/>
            </a:xfrm>
            <a:prstGeom prst="rect">
              <a:avLst/>
            </a:prstGeom>
            <a:ln w="12700">
              <a:solidFill>
                <a:schemeClr val="tx1"/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Afbeelding 6">
              <a:extLst>
                <a:ext uri="{FF2B5EF4-FFF2-40B4-BE49-F238E27FC236}">
                  <a16:creationId xmlns:a16="http://schemas.microsoft.com/office/drawing/2014/main" id="{4EA8184D-7BCC-10EE-2D11-F72FF5E97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42639" y="35683"/>
              <a:ext cx="5347457" cy="2058500"/>
            </a:xfrm>
            <a:prstGeom prst="rect">
              <a:avLst/>
            </a:prstGeom>
            <a:ln w="12700">
              <a:solidFill>
                <a:schemeClr val="tx1"/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1" name="Afbeelding 10">
              <a:extLst>
                <a:ext uri="{FF2B5EF4-FFF2-40B4-BE49-F238E27FC236}">
                  <a16:creationId xmlns:a16="http://schemas.microsoft.com/office/drawing/2014/main" id="{58F02D08-F58A-E287-0DC1-C651FAADA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802171" y="465395"/>
              <a:ext cx="5179690" cy="2481153"/>
            </a:xfrm>
            <a:prstGeom prst="rect">
              <a:avLst/>
            </a:prstGeom>
            <a:ln w="12700">
              <a:solidFill>
                <a:schemeClr val="tx1"/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9" name="Afbeelding 8">
              <a:extLst>
                <a:ext uri="{FF2B5EF4-FFF2-40B4-BE49-F238E27FC236}">
                  <a16:creationId xmlns:a16="http://schemas.microsoft.com/office/drawing/2014/main" id="{8F127D96-0F08-E5FF-EDB4-F54865957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601" y="2178180"/>
              <a:ext cx="6620799" cy="1609950"/>
            </a:xfrm>
            <a:prstGeom prst="rect">
              <a:avLst/>
            </a:prstGeom>
            <a:ln w="12700">
              <a:solidFill>
                <a:schemeClr val="tx1"/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7" name="Afbeelding 16">
              <a:extLst>
                <a:ext uri="{FF2B5EF4-FFF2-40B4-BE49-F238E27FC236}">
                  <a16:creationId xmlns:a16="http://schemas.microsoft.com/office/drawing/2014/main" id="{81309839-54D5-2C2C-5CB3-75BCC9FBB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499027" y="1811464"/>
              <a:ext cx="6639852" cy="2181529"/>
            </a:xfrm>
            <a:prstGeom prst="rect">
              <a:avLst/>
            </a:prstGeom>
            <a:ln w="12700">
              <a:solidFill>
                <a:schemeClr val="tx1"/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9" name="Afbeelding 18">
              <a:extLst>
                <a:ext uri="{FF2B5EF4-FFF2-40B4-BE49-F238E27FC236}">
                  <a16:creationId xmlns:a16="http://schemas.microsoft.com/office/drawing/2014/main" id="{9495C8E9-56E1-E199-6464-B3596B56F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001032" y="1921318"/>
              <a:ext cx="6601746" cy="2086266"/>
            </a:xfrm>
            <a:prstGeom prst="rect">
              <a:avLst/>
            </a:prstGeom>
            <a:ln w="12700">
              <a:solidFill>
                <a:schemeClr val="tx1"/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5" name="Afbeelding 14">
              <a:extLst>
                <a:ext uri="{FF2B5EF4-FFF2-40B4-BE49-F238E27FC236}">
                  <a16:creationId xmlns:a16="http://schemas.microsoft.com/office/drawing/2014/main" id="{7BFC9D2D-DD54-FBDC-EFF7-28450944F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-35081" y="3592868"/>
              <a:ext cx="6620799" cy="3572374"/>
            </a:xfrm>
            <a:prstGeom prst="rect">
              <a:avLst/>
            </a:prstGeom>
            <a:ln w="12700">
              <a:solidFill>
                <a:schemeClr val="tx1"/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20" name="Afbeelding 19">
              <a:extLst>
                <a:ext uri="{FF2B5EF4-FFF2-40B4-BE49-F238E27FC236}">
                  <a16:creationId xmlns:a16="http://schemas.microsoft.com/office/drawing/2014/main" id="{2E43BDA2-5877-700C-C9CA-5BBBFC49A4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955880" y="3543863"/>
              <a:ext cx="6573167" cy="2191056"/>
            </a:xfrm>
            <a:prstGeom prst="rect">
              <a:avLst/>
            </a:prstGeom>
            <a:ln w="12700">
              <a:solidFill>
                <a:schemeClr val="tx1"/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21" name="Afbeelding 20">
              <a:extLst>
                <a:ext uri="{FF2B5EF4-FFF2-40B4-BE49-F238E27FC236}">
                  <a16:creationId xmlns:a16="http://schemas.microsoft.com/office/drawing/2014/main" id="{ADFE5A83-60F7-C4F2-D00A-656CC28BC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185857" y="5244910"/>
              <a:ext cx="5845140" cy="1623183"/>
            </a:xfrm>
            <a:prstGeom prst="rect">
              <a:avLst/>
            </a:prstGeom>
            <a:ln w="12700">
              <a:solidFill>
                <a:schemeClr val="tx1"/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22" name="Afbeelding 21">
              <a:extLst>
                <a:ext uri="{FF2B5EF4-FFF2-40B4-BE49-F238E27FC236}">
                  <a16:creationId xmlns:a16="http://schemas.microsoft.com/office/drawing/2014/main" id="{4AFA6CD3-46FA-44B1-AF0E-B6DA2635DE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572113" y="3816309"/>
              <a:ext cx="6592220" cy="1562318"/>
            </a:xfrm>
            <a:prstGeom prst="rect">
              <a:avLst/>
            </a:prstGeom>
            <a:ln w="12700">
              <a:solidFill>
                <a:schemeClr val="tx1"/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23" name="Afbeelding 22">
              <a:extLst>
                <a:ext uri="{FF2B5EF4-FFF2-40B4-BE49-F238E27FC236}">
                  <a16:creationId xmlns:a16="http://schemas.microsoft.com/office/drawing/2014/main" id="{1F79E60A-87C6-F382-83F2-100E12F4EB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767449" y="5139673"/>
              <a:ext cx="6620799" cy="2705478"/>
            </a:xfrm>
            <a:prstGeom prst="rect">
              <a:avLst/>
            </a:prstGeom>
            <a:ln w="12700">
              <a:solidFill>
                <a:schemeClr val="tx1"/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25" name="Afbeelding 24">
              <a:extLst>
                <a:ext uri="{FF2B5EF4-FFF2-40B4-BE49-F238E27FC236}">
                  <a16:creationId xmlns:a16="http://schemas.microsoft.com/office/drawing/2014/main" id="{84C3A0A0-CE19-3881-7DA0-DF6FFB75E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376606" y="3576137"/>
              <a:ext cx="6611273" cy="1752845"/>
            </a:xfrm>
            <a:prstGeom prst="rect">
              <a:avLst/>
            </a:prstGeom>
            <a:ln w="12700">
              <a:solidFill>
                <a:schemeClr val="tx1"/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24" name="Afbeelding 23">
              <a:extLst>
                <a:ext uri="{FF2B5EF4-FFF2-40B4-BE49-F238E27FC236}">
                  <a16:creationId xmlns:a16="http://schemas.microsoft.com/office/drawing/2014/main" id="{F034F65A-5C26-0093-E15E-D42088272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192525" y="5325813"/>
              <a:ext cx="6296181" cy="3717571"/>
            </a:xfrm>
            <a:prstGeom prst="rect">
              <a:avLst/>
            </a:prstGeom>
            <a:ln w="12700">
              <a:solidFill>
                <a:schemeClr val="tx1"/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68402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647F99-9E66-CC4B-45D6-B7982B9E3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Afbeelding 22" descr="Afbeelding met tekst, schermopname, Lettertype, nummer&#10;&#10;Door AI gegenereerde inhoud is mogelijk onjuist.">
            <a:extLst>
              <a:ext uri="{FF2B5EF4-FFF2-40B4-BE49-F238E27FC236}">
                <a16:creationId xmlns:a16="http://schemas.microsoft.com/office/drawing/2014/main" id="{97C8DC1F-3117-BEB7-BA4D-79312B611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60610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</Words>
  <Application>Microsoft Office PowerPoint</Application>
  <PresentationFormat>Breedbeeld</PresentationFormat>
  <Paragraphs>2</Paragraphs>
  <Slides>3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Kantoorthema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Olaf Janssen</dc:creator>
  <cp:lastModifiedBy>Olaf Janssen</cp:lastModifiedBy>
  <cp:revision>1</cp:revision>
  <dcterms:created xsi:type="dcterms:W3CDTF">2025-04-23T13:14:08Z</dcterms:created>
  <dcterms:modified xsi:type="dcterms:W3CDTF">2025-04-23T13:39:36Z</dcterms:modified>
</cp:coreProperties>
</file>