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8D6D-3A15-355A-A52E-CDEF12B2C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6993-4519-118D-2BDA-D8B85A28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9E05-FB8B-45A2-FF43-71F3D824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F1DC6-3992-5F50-B382-5351D3DB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2C2D-2406-1920-6F62-4F3221CA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7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AE4C-4323-2ABD-3EF4-017E9A75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E10AF-274C-0876-31B8-FF244B52B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A66B-DC1C-DA29-016F-9C30A422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B6C6-10B5-F377-3A6D-1888EC4F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BDAF-7E0B-62EA-1850-27136467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200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75F33-410F-1AEB-B803-EED037286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642E0-F9D4-F87C-975F-1039CA75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7512-537D-6A82-0396-299965B5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4B15-80EC-25CE-C59B-3C0F6D3F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0BED-FDC3-B32E-36F3-8FE80BFA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35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BF34-D866-B71E-276D-BE02C278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E3BB-90C5-7741-F8B0-784365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7650-14D8-82D5-EEBC-2CF044C7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478A-B467-513F-F269-5DFD6176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A677-7CB1-C4A1-3229-4F9F29A3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77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3C67-9FBB-D642-6598-2DAFA9E2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F5B55-10F7-CAE0-52C5-0F2C4837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AEE5-609A-F25F-183E-B6C1B5DD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E9746-045F-5896-5CC0-E84DC3FD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78CB-4E4F-9BCB-5D7C-D7B41BF0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09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60C3-F405-F85C-11FB-34A5594E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A168-A804-E83C-47A3-E6C7D4BD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5F501-EBF6-49BF-0D98-B66D75F40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3158-D3B3-DAA6-A1B1-3B277F9F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209E9-CA5C-0E8B-C3A9-1F5B6935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5A2A-95BB-D4C3-2C87-D26E056D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530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D354-B25B-34AA-5AB7-0FD2AE5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F7F9-C681-F4E5-4CBA-E41E515D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1659-A1C4-EA5E-3DED-3AD7D4E70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C2502-E724-02EB-0B1B-5C5EFA943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7BF2B-68A0-5C69-5168-6BECC2E1C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939CE-4463-6CFC-9986-C5402A82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FADE3-B74A-D981-E39F-D8F93737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701B1-A831-9656-13AE-43011216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49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795F-F551-C8C9-30B1-25147A5E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6D24B-E53D-FE4C-4CB4-F117A29D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4CA6D-A927-1622-B1C1-33D717C0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B818F-A6D9-A049-1923-0121E3A8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34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18602-BDD2-586D-D929-5C1B2C28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2EA0C-EEEA-3189-629A-5604EC79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0B82B-7894-77D0-08D4-373FDBCB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74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B4C-7A04-E680-1118-150262FF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3513-A53E-186E-AF60-E4756736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A8B3-9489-138A-B802-BAC0F5CD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AE56B-2DA0-404F-905C-49D8540A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5C9B9-01A4-55C1-DA16-9356A6F5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D9210-9F71-D695-F775-4787F049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183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5BA0-DC02-7A44-B2DE-8C9ADECD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240C3-8955-53BF-5D7C-FD424FF37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A5355-EBD3-C0F2-7466-F1A356861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DDFBC-85FA-B497-CEC9-A517348F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C6C88-9B69-6AC3-3075-8FA725D3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F280E-A136-9F56-59FA-250C5EF0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5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3A905-88D3-2C73-746C-7FCA8DCE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E2B0F-0719-3505-17BF-81D7383D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0E4C7-DDEF-FEA9-190E-5DC2F104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2B467-7091-47D4-9AD6-C870370EA9DD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D6D9-77F6-1AF6-8A2E-76B44FA86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8ED4-F9FE-DD0D-232C-BB743EB80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3AC7F-85BF-4578-BC52-B7C8AB5B58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167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FD8F9C23-103B-FE2A-6BE4-5EC335CAF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grey and black sign with white text&#10;&#10;Description automatically generated">
            <a:extLst>
              <a:ext uri="{FF2B5EF4-FFF2-40B4-BE49-F238E27FC236}">
                <a16:creationId xmlns:a16="http://schemas.microsoft.com/office/drawing/2014/main" id="{92A45515-4C84-86D8-363A-4B3832CBA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1" y="61470"/>
            <a:ext cx="11973437" cy="6735059"/>
          </a:xfrm>
          <a:prstGeom prst="rect">
            <a:avLst/>
          </a:prstGeom>
          <a:effectLst>
            <a:innerShdw blurRad="228600" dist="50800" dir="16200000">
              <a:prstClr val="black">
                <a:alpha val="40000"/>
              </a:prstClr>
            </a:innerShdw>
          </a:effectLst>
        </p:spPr>
      </p:pic>
      <p:pic>
        <p:nvPicPr>
          <p:cNvPr id="12" name="Picture 11" descr="A white square with black letters&#10;&#10;Description automatically generated">
            <a:extLst>
              <a:ext uri="{FF2B5EF4-FFF2-40B4-BE49-F238E27FC236}">
                <a16:creationId xmlns:a16="http://schemas.microsoft.com/office/drawing/2014/main" id="{31B4B6A1-7CA0-7C74-71A6-F896138C8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26" y="-57367"/>
            <a:ext cx="1929374" cy="10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38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223636AF-513E-5248-1DA5-4E799EEB2DAA}"/>
              </a:ext>
            </a:extLst>
          </p:cNvPr>
          <p:cNvPicPr>
            <a:picLocks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548"/>
            <a:ext cx="12370752" cy="6958548"/>
          </a:xfrm>
        </p:spPr>
      </p:pic>
      <p:pic>
        <p:nvPicPr>
          <p:cNvPr id="7" name="Picture 6" descr="A white square with black letters&#10;&#10;Description automatically generated">
            <a:extLst>
              <a:ext uri="{FF2B5EF4-FFF2-40B4-BE49-F238E27FC236}">
                <a16:creationId xmlns:a16="http://schemas.microsoft.com/office/drawing/2014/main" id="{45C7F762-FF43-8320-F784-956E41ACC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26" y="-57367"/>
            <a:ext cx="1929374" cy="108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40572-4D8B-87BC-CFDF-A3A605D44544}"/>
              </a:ext>
            </a:extLst>
          </p:cNvPr>
          <p:cNvSpPr txBox="1"/>
          <p:nvPr/>
        </p:nvSpPr>
        <p:spPr>
          <a:xfrm>
            <a:off x="5449076" y="100548"/>
            <a:ext cx="7432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СЪДЪРЖАНИЕ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1E528-677C-6543-0C15-1E336E10BAD0}"/>
              </a:ext>
            </a:extLst>
          </p:cNvPr>
          <p:cNvSpPr txBox="1"/>
          <p:nvPr/>
        </p:nvSpPr>
        <p:spPr>
          <a:xfrm>
            <a:off x="4317541" y="1555670"/>
            <a:ext cx="7432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01 </a:t>
            </a:r>
            <a:r>
              <a:rPr lang="bg-BG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ЗАГЛАВИЕ</a:t>
            </a:r>
            <a:endParaRPr lang="en-US" sz="4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02 </a:t>
            </a:r>
            <a:r>
              <a:rPr lang="bg-BG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СЪДЪРЖАНИЕ</a:t>
            </a:r>
          </a:p>
          <a:p>
            <a:r>
              <a:rPr lang="en-US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03 </a:t>
            </a:r>
            <a:r>
              <a:rPr lang="bg-BG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НАШИЯТ ОТБОР</a:t>
            </a:r>
            <a:endParaRPr lang="en-US" sz="4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9BBCA-095E-9167-C265-72518A759BB7}"/>
              </a:ext>
            </a:extLst>
          </p:cNvPr>
          <p:cNvSpPr txBox="1"/>
          <p:nvPr/>
        </p:nvSpPr>
        <p:spPr>
          <a:xfrm>
            <a:off x="4317541" y="3738355"/>
            <a:ext cx="7555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04</a:t>
            </a:r>
            <a:r>
              <a:rPr lang="bg-BG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 МИСИЯ</a:t>
            </a:r>
          </a:p>
          <a:p>
            <a:pPr algn="just"/>
            <a:r>
              <a:rPr lang="en-US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05 </a:t>
            </a:r>
            <a:r>
              <a:rPr lang="bg-BG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ТЕХНОЛОГИИ</a:t>
            </a:r>
            <a:endParaRPr lang="en-US" sz="4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algn="just"/>
            <a:r>
              <a:rPr lang="bg-BG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06 ДЕМО</a:t>
            </a:r>
            <a:endParaRPr lang="en-US" sz="4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6F19-5455-C300-C5C5-4C244F1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C1C2E989-2509-C306-593A-FB484125F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82" y="2572"/>
            <a:ext cx="12370752" cy="69585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539083-0D9D-9119-47F8-CB189C653E3C}"/>
              </a:ext>
            </a:extLst>
          </p:cNvPr>
          <p:cNvSpPr txBox="1"/>
          <p:nvPr/>
        </p:nvSpPr>
        <p:spPr>
          <a:xfrm>
            <a:off x="6373805" y="108437"/>
            <a:ext cx="5386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НАШИЯТ ОТБОР</a:t>
            </a:r>
          </a:p>
        </p:txBody>
      </p:sp>
      <p:pic>
        <p:nvPicPr>
          <p:cNvPr id="8" name="Picture 7" descr="A white square with black letters&#10;&#10;Description automatically generated">
            <a:extLst>
              <a:ext uri="{FF2B5EF4-FFF2-40B4-BE49-F238E27FC236}">
                <a16:creationId xmlns:a16="http://schemas.microsoft.com/office/drawing/2014/main" id="{CE57E38D-059E-721B-187C-C1667CEF2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26" y="-57367"/>
            <a:ext cx="1929374" cy="1085273"/>
          </a:xfrm>
          <a:prstGeom prst="rect">
            <a:avLst/>
          </a:prstGeom>
        </p:spPr>
      </p:pic>
      <p:pic>
        <p:nvPicPr>
          <p:cNvPr id="10" name="Picture 9" descr="A child wearing a white shirt and a green lanyard&#10;&#10;Description automatically generated">
            <a:extLst>
              <a:ext uri="{FF2B5EF4-FFF2-40B4-BE49-F238E27FC236}">
                <a16:creationId xmlns:a16="http://schemas.microsoft.com/office/drawing/2014/main" id="{4E92E4A2-4BAB-E24B-DAE4-B82C16C0D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7878"/>
            <a:ext cx="2305745" cy="2572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14291F-A5A7-0893-6874-9D75B0959491}"/>
              </a:ext>
            </a:extLst>
          </p:cNvPr>
          <p:cNvSpPr txBox="1"/>
          <p:nvPr/>
        </p:nvSpPr>
        <p:spPr>
          <a:xfrm>
            <a:off x="1123276" y="4430635"/>
            <a:ext cx="295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Designer</a:t>
            </a:r>
            <a:endParaRPr lang="bg-BG" dirty="0">
              <a:solidFill>
                <a:schemeClr val="bg1"/>
              </a:solidFill>
              <a:latin typeface="Aver" panose="0204080305040A090203" pitchFamily="18" charset="0"/>
            </a:endParaRPr>
          </a:p>
        </p:txBody>
      </p:sp>
      <p:pic>
        <p:nvPicPr>
          <p:cNvPr id="12" name="Picture 11" descr="A close-up of a young person&#10;&#10;Description automatically generated">
            <a:extLst>
              <a:ext uri="{FF2B5EF4-FFF2-40B4-BE49-F238E27FC236}">
                <a16:creationId xmlns:a16="http://schemas.microsoft.com/office/drawing/2014/main" id="{3C4E4187-05B3-0D66-4243-0929F46BC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66" y="4050927"/>
            <a:ext cx="2086040" cy="2567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ACF92E-A0CC-E238-B456-A251B2F523B4}"/>
              </a:ext>
            </a:extLst>
          </p:cNvPr>
          <p:cNvSpPr txBox="1"/>
          <p:nvPr/>
        </p:nvSpPr>
        <p:spPr>
          <a:xfrm>
            <a:off x="858038" y="1000543"/>
            <a:ext cx="295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Scrum trainer</a:t>
            </a:r>
            <a:endParaRPr lang="bg-BG" dirty="0">
              <a:solidFill>
                <a:schemeClr val="bg1"/>
              </a:solidFill>
              <a:latin typeface="Aver" panose="0204080305040A090203" pitchFamily="18" charset="0"/>
            </a:endParaRPr>
          </a:p>
        </p:txBody>
      </p:sp>
      <p:pic>
        <p:nvPicPr>
          <p:cNvPr id="14" name="Picture 13" descr="A child in a white shirt&#10;&#10;Description automatically generated">
            <a:extLst>
              <a:ext uri="{FF2B5EF4-FFF2-40B4-BE49-F238E27FC236}">
                <a16:creationId xmlns:a16="http://schemas.microsoft.com/office/drawing/2014/main" id="{9CC85BA7-A79B-728D-4621-9F32118BA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8" y="877878"/>
            <a:ext cx="1929038" cy="2572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5BB2082A-45F8-F9A4-1DCE-C6B8914B8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88" y="3952013"/>
            <a:ext cx="1883789" cy="266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107A-F98B-739F-112C-98984B2D065B}"/>
              </a:ext>
            </a:extLst>
          </p:cNvPr>
          <p:cNvSpPr txBox="1"/>
          <p:nvPr/>
        </p:nvSpPr>
        <p:spPr>
          <a:xfrm>
            <a:off x="2947468" y="1233136"/>
            <a:ext cx="295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ver" panose="0204080305040A090203" pitchFamily="18" charset="0"/>
              </a:rPr>
              <a:t>Калоян </a:t>
            </a:r>
            <a:r>
              <a:rPr lang="bg-BG" dirty="0" err="1">
                <a:solidFill>
                  <a:schemeClr val="bg1"/>
                </a:solidFill>
                <a:latin typeface="Aver" panose="0204080305040A090203" pitchFamily="18" charset="0"/>
              </a:rPr>
              <a:t>Пожарлиев</a:t>
            </a:r>
            <a:endParaRPr lang="bg-BG" dirty="0">
              <a:solidFill>
                <a:schemeClr val="bg1"/>
              </a:solidFill>
              <a:latin typeface="Aver" panose="0204080305040A0902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32EF4-681D-7104-515E-BE28A1B379BD}"/>
              </a:ext>
            </a:extLst>
          </p:cNvPr>
          <p:cNvSpPr txBox="1"/>
          <p:nvPr/>
        </p:nvSpPr>
        <p:spPr>
          <a:xfrm>
            <a:off x="2947468" y="4593792"/>
            <a:ext cx="295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ver" panose="0204080305040A090203" pitchFamily="18" charset="0"/>
              </a:rPr>
              <a:t>Георги Павлов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47444-793D-C62E-D17D-CF06D8FB86B0}"/>
              </a:ext>
            </a:extLst>
          </p:cNvPr>
          <p:cNvSpPr txBox="1"/>
          <p:nvPr/>
        </p:nvSpPr>
        <p:spPr>
          <a:xfrm>
            <a:off x="12362438" y="1048470"/>
            <a:ext cx="295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Front-end developer</a:t>
            </a:r>
            <a:endParaRPr lang="bg-BG" dirty="0">
              <a:solidFill>
                <a:schemeClr val="bg1"/>
              </a:solidFill>
              <a:latin typeface="Aver" panose="0204080305040A0902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EF53E-10EB-F2C3-4509-C7E5EFE40B24}"/>
              </a:ext>
            </a:extLst>
          </p:cNvPr>
          <p:cNvSpPr txBox="1"/>
          <p:nvPr/>
        </p:nvSpPr>
        <p:spPr>
          <a:xfrm>
            <a:off x="8526611" y="1233136"/>
            <a:ext cx="295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ver" panose="0204080305040A090203" pitchFamily="18" charset="0"/>
              </a:rPr>
              <a:t>Данаил Петров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C3486E-BA84-803C-41B5-690BA6211354}"/>
              </a:ext>
            </a:extLst>
          </p:cNvPr>
          <p:cNvSpPr txBox="1"/>
          <p:nvPr/>
        </p:nvSpPr>
        <p:spPr>
          <a:xfrm>
            <a:off x="12362437" y="4145131"/>
            <a:ext cx="295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Front-end developer</a:t>
            </a:r>
            <a:endParaRPr lang="bg-BG" dirty="0">
              <a:solidFill>
                <a:schemeClr val="bg1"/>
              </a:solidFill>
              <a:latin typeface="Aver" panose="0204080305040A0902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814EE8-A983-19AE-3092-1989C547CD84}"/>
              </a:ext>
            </a:extLst>
          </p:cNvPr>
          <p:cNvSpPr txBox="1"/>
          <p:nvPr/>
        </p:nvSpPr>
        <p:spPr>
          <a:xfrm>
            <a:off x="8547529" y="4398965"/>
            <a:ext cx="295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Aver" panose="0204080305040A090203" pitchFamily="18" charset="0"/>
              </a:rPr>
              <a:t>Християн Станчев</a:t>
            </a:r>
          </a:p>
        </p:txBody>
      </p:sp>
    </p:spTree>
    <p:extLst>
      <p:ext uri="{BB962C8B-B14F-4D97-AF65-F5344CB8AC3E}">
        <p14:creationId xmlns:p14="http://schemas.microsoft.com/office/powerpoint/2010/main" val="46764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17435 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-0.3131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93 L 0.14922 -0.0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972 L -0.31159 0.0097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223636AF-513E-5248-1DA5-4E799EEB2D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548"/>
            <a:ext cx="12370752" cy="6958548"/>
          </a:xfrm>
        </p:spPr>
      </p:pic>
      <p:pic>
        <p:nvPicPr>
          <p:cNvPr id="7" name="Picture 6" descr="A white square with black letters&#10;&#10;Description automatically generated">
            <a:extLst>
              <a:ext uri="{FF2B5EF4-FFF2-40B4-BE49-F238E27FC236}">
                <a16:creationId xmlns:a16="http://schemas.microsoft.com/office/drawing/2014/main" id="{45C7F762-FF43-8320-F784-956E41ACC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26" y="-57367"/>
            <a:ext cx="1929374" cy="108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40572-4D8B-87BC-CFDF-A3A605D44544}"/>
              </a:ext>
            </a:extLst>
          </p:cNvPr>
          <p:cNvSpPr txBox="1"/>
          <p:nvPr/>
        </p:nvSpPr>
        <p:spPr>
          <a:xfrm>
            <a:off x="7408302" y="100548"/>
            <a:ext cx="5386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МИСИЯ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23BD-9C4C-C805-4B9A-2BD2EDEB31DA}"/>
              </a:ext>
            </a:extLst>
          </p:cNvPr>
          <p:cNvSpPr txBox="1"/>
          <p:nvPr/>
        </p:nvSpPr>
        <p:spPr>
          <a:xfrm>
            <a:off x="12370752" y="2278389"/>
            <a:ext cx="4775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Vavylon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Code Academy е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иновативна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образователна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инициатива,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създадена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с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мисията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да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предостави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висококачествено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обучение по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програмиране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и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софтуерно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инженерство.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Нашата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академия е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насочена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към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всички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които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искат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да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навлязат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в света на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технологиите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, независимо от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техния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ver" panose="0204080305040A090203" pitchFamily="18" charset="0"/>
              </a:rPr>
              <a:t>предишен</a:t>
            </a:r>
            <a:r>
              <a:rPr lang="ru-RU" dirty="0">
                <a:solidFill>
                  <a:schemeClr val="bg1"/>
                </a:solidFill>
                <a:latin typeface="Aver" panose="0204080305040A090203" pitchFamily="18" charset="0"/>
              </a:rPr>
              <a:t> опит</a:t>
            </a:r>
            <a:endParaRPr lang="bg-BG" dirty="0">
              <a:solidFill>
                <a:schemeClr val="bg1"/>
              </a:solidFill>
              <a:latin typeface="Aver" panose="0204080305040A0902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645CA3-766F-4BAA-9118-357436D7E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1579" y="2422484"/>
            <a:ext cx="4178887" cy="1912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B24363-DD3F-7B74-D399-5B523B663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79346" y="2240140"/>
            <a:ext cx="4933000" cy="2277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47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1875 L -0.42617 -0.01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2.59259E-6 L 0.57149 0.007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4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1088 L 0.4457 0.007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0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223636AF-513E-5248-1DA5-4E799EEB2D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548"/>
            <a:ext cx="12370752" cy="6958548"/>
          </a:xfrm>
        </p:spPr>
      </p:pic>
      <p:pic>
        <p:nvPicPr>
          <p:cNvPr id="7" name="Picture 6" descr="A white square with black letters&#10;&#10;Description automatically generated">
            <a:extLst>
              <a:ext uri="{FF2B5EF4-FFF2-40B4-BE49-F238E27FC236}">
                <a16:creationId xmlns:a16="http://schemas.microsoft.com/office/drawing/2014/main" id="{45C7F762-FF43-8320-F784-956E41ACC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26" y="-57367"/>
            <a:ext cx="1929374" cy="108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40572-4D8B-87BC-CFDF-A3A605D44544}"/>
              </a:ext>
            </a:extLst>
          </p:cNvPr>
          <p:cNvSpPr txBox="1"/>
          <p:nvPr/>
        </p:nvSpPr>
        <p:spPr>
          <a:xfrm>
            <a:off x="6692062" y="100548"/>
            <a:ext cx="5386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ТЕХНОЛОГИИ</a:t>
            </a:r>
          </a:p>
        </p:txBody>
      </p:sp>
      <p:pic>
        <p:nvPicPr>
          <p:cNvPr id="5" name="Picture 4" descr="A white cat in a circle&#10;&#10;Description automatically generated">
            <a:extLst>
              <a:ext uri="{FF2B5EF4-FFF2-40B4-BE49-F238E27FC236}">
                <a16:creationId xmlns:a16="http://schemas.microsoft.com/office/drawing/2014/main" id="{5BAA0B5D-7CC6-B1CE-3C76-39B6F5C1C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93" y="4609672"/>
            <a:ext cx="1340238" cy="1343385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07305760-D15E-C75A-D374-8BA6811FF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92" y="1146109"/>
            <a:ext cx="1381274" cy="1381274"/>
          </a:xfrm>
          <a:prstGeom prst="rect">
            <a:avLst/>
          </a:prstGeom>
        </p:spPr>
      </p:pic>
      <p:pic>
        <p:nvPicPr>
          <p:cNvPr id="15" name="Picture 14" descr="A logo with a letter p&#10;&#10;Description automatically generated">
            <a:extLst>
              <a:ext uri="{FF2B5EF4-FFF2-40B4-BE49-F238E27FC236}">
                <a16:creationId xmlns:a16="http://schemas.microsoft.com/office/drawing/2014/main" id="{7CC5B8C8-AA60-A8D6-58E7-7E4759181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28" y="2966114"/>
            <a:ext cx="1340238" cy="1246657"/>
          </a:xfrm>
          <a:prstGeom prst="rect">
            <a:avLst/>
          </a:prstGeom>
        </p:spPr>
      </p:pic>
      <p:pic>
        <p:nvPicPr>
          <p:cNvPr id="17" name="Picture 16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EB9AE0A7-5040-1349-F577-0A4EDE2D1E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07" y="4651502"/>
            <a:ext cx="1253459" cy="1259726"/>
          </a:xfrm>
          <a:prstGeom prst="rect">
            <a:avLst/>
          </a:prstGeom>
        </p:spPr>
      </p:pic>
      <p:pic>
        <p:nvPicPr>
          <p:cNvPr id="19" name="Picture 18" descr="A blue and black logo&#10;&#10;Description automatically generated">
            <a:extLst>
              <a:ext uri="{FF2B5EF4-FFF2-40B4-BE49-F238E27FC236}">
                <a16:creationId xmlns:a16="http://schemas.microsoft.com/office/drawing/2014/main" id="{332A0D7D-4A41-EEC9-6CC4-10CB5AE68D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91" y="1146109"/>
            <a:ext cx="1480500" cy="1480500"/>
          </a:xfrm>
          <a:prstGeom prst="rect">
            <a:avLst/>
          </a:prstGeom>
        </p:spPr>
      </p:pic>
      <p:pic>
        <p:nvPicPr>
          <p:cNvPr id="21" name="Picture 20" descr="A blue and white logo&#10;&#10;Description automatically generated">
            <a:extLst>
              <a:ext uri="{FF2B5EF4-FFF2-40B4-BE49-F238E27FC236}">
                <a16:creationId xmlns:a16="http://schemas.microsoft.com/office/drawing/2014/main" id="{73FBB842-5486-BA20-B6ED-B7B7425D94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91" y="2902729"/>
            <a:ext cx="1381274" cy="13812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28BD5A-822E-E9A8-9044-0CD641FAB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2157" y="2725625"/>
            <a:ext cx="1487146" cy="14871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AD7571-0E7D-C5A1-C41F-61DB527C22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5093" y="1146109"/>
            <a:ext cx="1381274" cy="13812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7BD3A6-906E-706F-3A99-85B404F15A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3590" y="4121813"/>
            <a:ext cx="2319102" cy="2319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C10453-DE7F-0F88-5FA8-5120FE8301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28525" y="2898805"/>
            <a:ext cx="1381274" cy="13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223636AF-513E-5248-1DA5-4E799EEB2D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548"/>
            <a:ext cx="12370752" cy="6958548"/>
          </a:xfrm>
        </p:spPr>
      </p:pic>
      <p:pic>
        <p:nvPicPr>
          <p:cNvPr id="7" name="Picture 6" descr="A white square with black letters&#10;&#10;Description automatically generated">
            <a:extLst>
              <a:ext uri="{FF2B5EF4-FFF2-40B4-BE49-F238E27FC236}">
                <a16:creationId xmlns:a16="http://schemas.microsoft.com/office/drawing/2014/main" id="{45C7F762-FF43-8320-F784-956E41ACC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26" y="-57367"/>
            <a:ext cx="1929374" cy="108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40572-4D8B-87BC-CFDF-A3A605D44544}"/>
              </a:ext>
            </a:extLst>
          </p:cNvPr>
          <p:cNvSpPr txBox="1"/>
          <p:nvPr/>
        </p:nvSpPr>
        <p:spPr>
          <a:xfrm>
            <a:off x="7606462" y="100548"/>
            <a:ext cx="5386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ДЕМО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224C2-2CAA-E108-8064-17D9C5B46802}"/>
              </a:ext>
            </a:extLst>
          </p:cNvPr>
          <p:cNvSpPr txBox="1"/>
          <p:nvPr/>
        </p:nvSpPr>
        <p:spPr>
          <a:xfrm>
            <a:off x="2967136" y="1772816"/>
            <a:ext cx="8232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БЛАГОДАРИМ ЗА ВНИМАНИЕТО</a:t>
            </a:r>
          </a:p>
          <a:p>
            <a:pPr algn="ctr"/>
            <a:r>
              <a:rPr lang="bg-BG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НЕКА ПРЕМИНЕМ КЪМ ДЕМОТО</a:t>
            </a:r>
            <a:endParaRPr lang="en-US" sz="4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Aver</vt:lpstr>
      <vt:lpstr>Copperplate Gothic Bold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Здравков Павлов</dc:creator>
  <cp:lastModifiedBy>Георги Павлов</cp:lastModifiedBy>
  <cp:revision>1</cp:revision>
  <dcterms:created xsi:type="dcterms:W3CDTF">2024-06-17T15:18:08Z</dcterms:created>
  <dcterms:modified xsi:type="dcterms:W3CDTF">2024-06-17T17:52:53Z</dcterms:modified>
</cp:coreProperties>
</file>