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92" r:id="rId2"/>
    <p:sldId id="393" r:id="rId3"/>
    <p:sldId id="394" r:id="rId4"/>
    <p:sldId id="379" r:id="rId5"/>
    <p:sldId id="395" r:id="rId6"/>
    <p:sldId id="397" r:id="rId7"/>
    <p:sldId id="386" r:id="rId8"/>
    <p:sldId id="398" r:id="rId9"/>
    <p:sldId id="396" r:id="rId10"/>
    <p:sldId id="391" r:id="rId11"/>
    <p:sldId id="384" r:id="rId12"/>
    <p:sldId id="387" r:id="rId13"/>
    <p:sldId id="388" r:id="rId14"/>
    <p:sldId id="389" r:id="rId15"/>
    <p:sldId id="390" r:id="rId16"/>
    <p:sldId id="39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342"/>
    <a:srgbClr val="272938"/>
    <a:srgbClr val="EE929D"/>
    <a:srgbClr val="E37987"/>
    <a:srgbClr val="045D32"/>
    <a:srgbClr val="FFE1BB"/>
    <a:srgbClr val="FE1818"/>
    <a:srgbClr val="E27D45"/>
    <a:srgbClr val="854311"/>
    <a:srgbClr val="5C2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0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9782F-E372-42E1-ABFC-1C154CE1397D}" type="doc">
      <dgm:prSet loTypeId="urn:microsoft.com/office/officeart/2005/8/layout/hierarchy1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A19C0F-F8E4-4FE0-8766-0399FC18279F}">
      <dgm:prSet phldrT="[Text]" custT="1"/>
      <dgm:spPr/>
      <dgm:t>
        <a:bodyPr/>
        <a:lstStyle/>
        <a:p>
          <a:r>
            <a:rPr lang="ko-KR" altLang="en-US" sz="2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회원가입</a:t>
          </a:r>
          <a:endParaRPr lang="en-US" sz="2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AF0742E-9855-4AE8-BC29-C38C2951B631}" type="parTrans" cxnId="{2B655053-8AAC-4124-96D0-B4F92BE7FD5F}">
      <dgm:prSet/>
      <dgm:spPr/>
      <dgm:t>
        <a:bodyPr/>
        <a:lstStyle/>
        <a:p>
          <a:endParaRPr lang="en-US"/>
        </a:p>
      </dgm:t>
    </dgm:pt>
    <dgm:pt modelId="{F0AD95E8-D95E-4DCF-AC1D-81AC11595E78}" type="sibTrans" cxnId="{2B655053-8AAC-4124-96D0-B4F92BE7FD5F}">
      <dgm:prSet/>
      <dgm:spPr/>
      <dgm:t>
        <a:bodyPr/>
        <a:lstStyle/>
        <a:p>
          <a:endParaRPr lang="en-US"/>
        </a:p>
      </dgm:t>
    </dgm:pt>
    <dgm:pt modelId="{5B2CEE90-F5C9-420C-AFEB-4AB58EF41501}">
      <dgm:prSet phldrT="[Text]" custT="1"/>
      <dgm:spPr/>
      <dgm:t>
        <a:bodyPr/>
        <a:lstStyle/>
        <a:p>
          <a:r>
            <a:rPr lang="ko-KR" altLang="en-US" sz="1800" dirty="0" smtClean="0"/>
            <a:t>회원관리</a:t>
          </a:r>
          <a:endParaRPr lang="en-US" sz="1800" dirty="0"/>
        </a:p>
      </dgm:t>
    </dgm:pt>
    <dgm:pt modelId="{3121A96F-0D5A-40FB-B240-EC4685E418BE}" type="parTrans" cxnId="{1990B672-979F-48EA-B73F-7AAA446096E8}">
      <dgm:prSet/>
      <dgm:spPr/>
      <dgm:t>
        <a:bodyPr/>
        <a:lstStyle/>
        <a:p>
          <a:endParaRPr lang="en-US"/>
        </a:p>
      </dgm:t>
    </dgm:pt>
    <dgm:pt modelId="{52D26731-A7CD-453D-BA09-AC7266D216BF}" type="sibTrans" cxnId="{1990B672-979F-48EA-B73F-7AAA446096E8}">
      <dgm:prSet/>
      <dgm:spPr/>
      <dgm:t>
        <a:bodyPr/>
        <a:lstStyle/>
        <a:p>
          <a:endParaRPr lang="en-US"/>
        </a:p>
      </dgm:t>
    </dgm:pt>
    <dgm:pt modelId="{32A61301-813A-4C95-A176-DAE87AFAF209}">
      <dgm:prSet phldrT="[Text]" custT="1"/>
      <dgm:spPr/>
      <dgm:t>
        <a:bodyPr/>
        <a:lstStyle/>
        <a:p>
          <a:r>
            <a:rPr lang="ko-KR" altLang="en-US" sz="1800" dirty="0" smtClean="0"/>
            <a:t>재고관리</a:t>
          </a:r>
          <a:endParaRPr lang="en-US" sz="1800" dirty="0"/>
        </a:p>
      </dgm:t>
    </dgm:pt>
    <dgm:pt modelId="{B64270CC-061E-43FD-91D9-0752249E28ED}" type="parTrans" cxnId="{71066BD7-856E-4044-A34D-09DA271BA37A}">
      <dgm:prSet/>
      <dgm:spPr/>
      <dgm:t>
        <a:bodyPr/>
        <a:lstStyle/>
        <a:p>
          <a:endParaRPr lang="en-US"/>
        </a:p>
      </dgm:t>
    </dgm:pt>
    <dgm:pt modelId="{8223ADEE-BBAA-4EA0-922F-2138FC1DADC8}" type="sibTrans" cxnId="{71066BD7-856E-4044-A34D-09DA271BA37A}">
      <dgm:prSet/>
      <dgm:spPr/>
      <dgm:t>
        <a:bodyPr/>
        <a:lstStyle/>
        <a:p>
          <a:endParaRPr lang="en-US"/>
        </a:p>
      </dgm:t>
    </dgm:pt>
    <dgm:pt modelId="{952D2365-AAF1-4F6D-ADB9-EAF4B4ED277B}">
      <dgm:prSet phldrT="[Text]" custT="1"/>
      <dgm:spPr/>
      <dgm:t>
        <a:bodyPr/>
        <a:lstStyle/>
        <a:p>
          <a:r>
            <a:rPr lang="ko-KR" altLang="en-US" sz="1800" dirty="0" smtClean="0"/>
            <a:t>주문관리</a:t>
          </a:r>
          <a:endParaRPr lang="en-US" sz="1800" dirty="0"/>
        </a:p>
      </dgm:t>
    </dgm:pt>
    <dgm:pt modelId="{5E177C52-F975-4483-A749-0226765D2277}" type="parTrans" cxnId="{547EC6D0-31AE-41B1-A5E5-3F3CC0CB0E14}">
      <dgm:prSet/>
      <dgm:spPr/>
      <dgm:t>
        <a:bodyPr/>
        <a:lstStyle/>
        <a:p>
          <a:endParaRPr lang="en-US"/>
        </a:p>
      </dgm:t>
    </dgm:pt>
    <dgm:pt modelId="{2614647F-FD22-4CA8-802C-33E4A181019C}" type="sibTrans" cxnId="{547EC6D0-31AE-41B1-A5E5-3F3CC0CB0E14}">
      <dgm:prSet/>
      <dgm:spPr/>
      <dgm:t>
        <a:bodyPr/>
        <a:lstStyle/>
        <a:p>
          <a:endParaRPr lang="en-US"/>
        </a:p>
      </dgm:t>
    </dgm:pt>
    <dgm:pt modelId="{0D894C4C-D0B5-48B1-93CA-A582FC78B86F}">
      <dgm:prSet custT="1"/>
      <dgm:spPr/>
      <dgm:t>
        <a:bodyPr/>
        <a:lstStyle/>
        <a:p>
          <a:pPr latinLnBrk="1"/>
          <a:r>
            <a:rPr lang="ko-KR" altLang="en-US" sz="1400" dirty="0" smtClean="0"/>
            <a:t>재고 조회</a:t>
          </a:r>
          <a:endParaRPr lang="en-US" altLang="ko-KR" sz="1400" dirty="0" smtClean="0"/>
        </a:p>
      </dgm:t>
    </dgm:pt>
    <dgm:pt modelId="{7E85EB9C-E40E-4DFA-BE2A-DEE74DB1DB40}" type="parTrans" cxnId="{8E9FC832-E4C2-430F-9D4C-CE9903C2928B}">
      <dgm:prSet/>
      <dgm:spPr/>
      <dgm:t>
        <a:bodyPr/>
        <a:lstStyle/>
        <a:p>
          <a:endParaRPr lang="en-US"/>
        </a:p>
      </dgm:t>
    </dgm:pt>
    <dgm:pt modelId="{B6343301-0F79-47E9-81BB-74E4D406DAB5}" type="sibTrans" cxnId="{8E9FC832-E4C2-430F-9D4C-CE9903C2928B}">
      <dgm:prSet/>
      <dgm:spPr/>
      <dgm:t>
        <a:bodyPr/>
        <a:lstStyle/>
        <a:p>
          <a:endParaRPr lang="en-US"/>
        </a:p>
      </dgm:t>
    </dgm:pt>
    <dgm:pt modelId="{D40B122E-E2C1-46D8-BA84-432EC522C162}">
      <dgm:prSet custT="1"/>
      <dgm:spPr/>
      <dgm:t>
        <a:bodyPr/>
        <a:lstStyle/>
        <a:p>
          <a:pPr latinLnBrk="1"/>
          <a:r>
            <a:rPr lang="ko-KR" altLang="en-US" sz="1400" dirty="0" smtClean="0"/>
            <a:t>주문 조회</a:t>
          </a:r>
          <a:endParaRPr lang="en-US" sz="1400" dirty="0"/>
        </a:p>
      </dgm:t>
    </dgm:pt>
    <dgm:pt modelId="{2D616C87-5C88-420B-B95B-477827A84195}" type="parTrans" cxnId="{E166F7CF-5C2A-46B5-A60D-07D0E733A94B}">
      <dgm:prSet/>
      <dgm:spPr/>
      <dgm:t>
        <a:bodyPr/>
        <a:lstStyle/>
        <a:p>
          <a:endParaRPr lang="en-US"/>
        </a:p>
      </dgm:t>
    </dgm:pt>
    <dgm:pt modelId="{73BE3E30-3DEB-4271-B86A-F791EC40440C}" type="sibTrans" cxnId="{E166F7CF-5C2A-46B5-A60D-07D0E733A94B}">
      <dgm:prSet/>
      <dgm:spPr/>
      <dgm:t>
        <a:bodyPr/>
        <a:lstStyle/>
        <a:p>
          <a:endParaRPr lang="en-US"/>
        </a:p>
      </dgm:t>
    </dgm:pt>
    <dgm:pt modelId="{99148209-BEEC-4651-AEE1-D4DD95AB5C3C}">
      <dgm:prSet custT="1"/>
      <dgm:spPr/>
      <dgm:t>
        <a:bodyPr/>
        <a:lstStyle/>
        <a:p>
          <a:r>
            <a:rPr lang="ko-KR" altLang="en-US" sz="1400" dirty="0" smtClean="0">
              <a:latin typeface="+mn-ea"/>
              <a:ea typeface="+mn-ea"/>
            </a:rPr>
            <a:t>입력</a:t>
          </a:r>
          <a:r>
            <a:rPr lang="en-US" altLang="ko-KR" sz="1400" dirty="0" smtClean="0">
              <a:latin typeface="+mn-ea"/>
              <a:ea typeface="+mn-ea"/>
            </a:rPr>
            <a:t/>
          </a:r>
          <a:br>
            <a:rPr lang="en-US" altLang="ko-KR" sz="1400" dirty="0" smtClean="0">
              <a:latin typeface="+mn-ea"/>
              <a:ea typeface="+mn-ea"/>
            </a:rPr>
          </a:br>
          <a:r>
            <a:rPr lang="ko-KR" altLang="en-US" sz="1400" dirty="0" smtClean="0">
              <a:latin typeface="+mn-ea"/>
              <a:ea typeface="+mn-ea"/>
            </a:rPr>
            <a:t>회원</a:t>
          </a:r>
          <a:r>
            <a:rPr lang="en-US" altLang="ko-KR" sz="1400" dirty="0" smtClean="0">
              <a:latin typeface="+mn-ea"/>
              <a:ea typeface="+mn-ea"/>
            </a:rPr>
            <a:t>ID</a:t>
          </a:r>
          <a:br>
            <a:rPr lang="en-US" altLang="ko-KR" sz="1400" dirty="0" smtClean="0">
              <a:latin typeface="+mn-ea"/>
              <a:ea typeface="+mn-ea"/>
            </a:rPr>
          </a:br>
          <a:r>
            <a:rPr lang="ko-KR" altLang="en-US" sz="1400" dirty="0" smtClean="0">
              <a:latin typeface="+mn-ea"/>
              <a:ea typeface="+mn-ea"/>
            </a:rPr>
            <a:t>고객등급</a:t>
          </a:r>
          <a:endParaRPr lang="en-US" altLang="ko-KR" sz="1400" dirty="0" smtClean="0">
            <a:latin typeface="+mn-ea"/>
            <a:ea typeface="+mn-ea"/>
          </a:endParaRPr>
        </a:p>
      </dgm:t>
    </dgm:pt>
    <dgm:pt modelId="{0FDFCEBD-D50C-4547-B2DE-C533E0E6FEB4}" type="parTrans" cxnId="{632168FA-EE70-4C8D-AE67-24C8A2A63DCA}">
      <dgm:prSet/>
      <dgm:spPr/>
      <dgm:t>
        <a:bodyPr/>
        <a:lstStyle/>
        <a:p>
          <a:endParaRPr lang="en-US"/>
        </a:p>
      </dgm:t>
    </dgm:pt>
    <dgm:pt modelId="{0CF1B7A5-FAC9-4569-911C-554027952E1B}" type="sibTrans" cxnId="{632168FA-EE70-4C8D-AE67-24C8A2A63DCA}">
      <dgm:prSet/>
      <dgm:spPr/>
      <dgm:t>
        <a:bodyPr/>
        <a:lstStyle/>
        <a:p>
          <a:endParaRPr lang="en-US"/>
        </a:p>
      </dgm:t>
    </dgm:pt>
    <dgm:pt modelId="{BA1FCFDB-2541-4B3D-AD70-4848AC8DC9A8}">
      <dgm:prSet custT="1"/>
      <dgm:spPr/>
      <dgm:t>
        <a:bodyPr/>
        <a:lstStyle/>
        <a:p>
          <a:pPr latinLnBrk="1"/>
          <a:r>
            <a:rPr lang="ko-KR" altLang="en-US" sz="1400" dirty="0" smtClean="0">
              <a:latin typeface="+mn-ea"/>
              <a:ea typeface="+mn-ea"/>
            </a:rPr>
            <a:t>주문조회</a:t>
          </a:r>
          <a:endParaRPr lang="en-US" sz="1400" dirty="0"/>
        </a:p>
      </dgm:t>
    </dgm:pt>
    <dgm:pt modelId="{4B145C48-C8A3-4B02-8B54-12E41FC5A3DD}" type="parTrans" cxnId="{49D8F721-1EC9-4BFF-B03E-602CB0210AF3}">
      <dgm:prSet/>
      <dgm:spPr/>
      <dgm:t>
        <a:bodyPr/>
        <a:lstStyle/>
        <a:p>
          <a:endParaRPr lang="en-US"/>
        </a:p>
      </dgm:t>
    </dgm:pt>
    <dgm:pt modelId="{BAD5C40C-7136-42B2-A947-27761A1ED7EF}" type="sibTrans" cxnId="{49D8F721-1EC9-4BFF-B03E-602CB0210AF3}">
      <dgm:prSet/>
      <dgm:spPr/>
      <dgm:t>
        <a:bodyPr/>
        <a:lstStyle/>
        <a:p>
          <a:endParaRPr lang="en-US"/>
        </a:p>
      </dgm:t>
    </dgm:pt>
    <dgm:pt modelId="{0054F7C2-718F-4E83-A473-C0AC92062508}">
      <dgm:prSet custT="1"/>
      <dgm:spPr/>
      <dgm:t>
        <a:bodyPr/>
        <a:lstStyle/>
        <a:p>
          <a:r>
            <a:rPr lang="ko-KR" altLang="en-US" sz="1400" dirty="0" smtClean="0"/>
            <a:t>입력</a:t>
          </a:r>
          <a:endParaRPr lang="en-US" altLang="ko-KR" sz="1400" dirty="0" smtClean="0"/>
        </a:p>
        <a:p>
          <a:r>
            <a:rPr lang="ko-KR" altLang="en-US" sz="1400" dirty="0" smtClean="0"/>
            <a:t>직원이름</a:t>
          </a:r>
          <a:endParaRPr lang="en-US" sz="1400" dirty="0"/>
        </a:p>
      </dgm:t>
    </dgm:pt>
    <dgm:pt modelId="{EEDD58C5-7D7C-410A-9B2B-82F20C1AD57A}" type="parTrans" cxnId="{622D26AF-667E-4930-BF67-9B50ACA385A5}">
      <dgm:prSet/>
      <dgm:spPr/>
      <dgm:t>
        <a:bodyPr/>
        <a:lstStyle/>
        <a:p>
          <a:pPr latinLnBrk="1"/>
          <a:endParaRPr lang="ko-KR" altLang="en-US"/>
        </a:p>
      </dgm:t>
    </dgm:pt>
    <dgm:pt modelId="{6142E0FC-75AB-442C-9B72-48E93EF0A404}" type="sibTrans" cxnId="{622D26AF-667E-4930-BF67-9B50ACA385A5}">
      <dgm:prSet/>
      <dgm:spPr/>
      <dgm:t>
        <a:bodyPr/>
        <a:lstStyle/>
        <a:p>
          <a:pPr latinLnBrk="1"/>
          <a:endParaRPr lang="ko-KR" altLang="en-US"/>
        </a:p>
      </dgm:t>
    </dgm:pt>
    <dgm:pt modelId="{27D2E4CA-6194-437B-9206-ABCBEF337EAC}">
      <dgm:prSet custT="1"/>
      <dgm:spPr/>
      <dgm:t>
        <a:bodyPr/>
        <a:lstStyle/>
        <a:p>
          <a:r>
            <a:rPr lang="ko-KR" altLang="en-US" sz="1400" dirty="0" smtClean="0"/>
            <a:t>직원 조회</a:t>
          </a:r>
          <a:endParaRPr lang="en-US" sz="1400" dirty="0"/>
        </a:p>
      </dgm:t>
    </dgm:pt>
    <dgm:pt modelId="{CCC3895F-9160-4B1A-940C-1CA859B434A4}" type="parTrans" cxnId="{8D63459E-37EA-4945-8285-685A3EC2908F}">
      <dgm:prSet/>
      <dgm:spPr/>
      <dgm:t>
        <a:bodyPr/>
        <a:lstStyle/>
        <a:p>
          <a:pPr latinLnBrk="1"/>
          <a:endParaRPr lang="ko-KR" altLang="en-US"/>
        </a:p>
      </dgm:t>
    </dgm:pt>
    <dgm:pt modelId="{1417569B-A806-43C1-81A6-32F6E145ACD6}" type="sibTrans" cxnId="{8D63459E-37EA-4945-8285-685A3EC2908F}">
      <dgm:prSet/>
      <dgm:spPr/>
      <dgm:t>
        <a:bodyPr/>
        <a:lstStyle/>
        <a:p>
          <a:pPr latinLnBrk="1"/>
          <a:endParaRPr lang="ko-KR" altLang="en-US"/>
        </a:p>
      </dgm:t>
    </dgm:pt>
    <dgm:pt modelId="{1053E9E3-7265-4166-8019-746A959B8C0C}">
      <dgm:prSet custT="1"/>
      <dgm:spPr/>
      <dgm:t>
        <a:bodyPr/>
        <a:lstStyle/>
        <a:p>
          <a:r>
            <a:rPr lang="ko-KR" altLang="en-US" sz="1400" dirty="0" smtClean="0"/>
            <a:t>입력</a:t>
          </a:r>
          <a:r>
            <a:rPr lang="en-US" altLang="ko-KR" sz="1400" dirty="0" smtClean="0"/>
            <a:t/>
          </a:r>
          <a:br>
            <a:rPr lang="en-US" altLang="ko-KR" sz="1400" dirty="0" smtClean="0"/>
          </a:br>
          <a:r>
            <a:rPr lang="ko-KR" altLang="en-US" sz="1400" dirty="0" smtClean="0"/>
            <a:t>이름</a:t>
          </a:r>
          <a:r>
            <a:rPr lang="en-US" altLang="ko-KR" sz="1400" dirty="0" smtClean="0"/>
            <a:t>,</a:t>
          </a:r>
          <a:r>
            <a:rPr lang="ko-KR" altLang="en-US" sz="1400" dirty="0" smtClean="0"/>
            <a:t>성별</a:t>
          </a:r>
          <a:r>
            <a:rPr lang="en-US" altLang="ko-KR" sz="1400" dirty="0" smtClean="0"/>
            <a:t/>
          </a:r>
          <a:br>
            <a:rPr lang="en-US" altLang="ko-KR" sz="1400" dirty="0" smtClean="0"/>
          </a:br>
          <a:r>
            <a:rPr lang="ko-KR" altLang="en-US" sz="1400" dirty="0" smtClean="0"/>
            <a:t>전화번호</a:t>
          </a:r>
          <a:r>
            <a:rPr lang="en-US" altLang="ko-KR" sz="1400" dirty="0" smtClean="0"/>
            <a:t/>
          </a:r>
          <a:br>
            <a:rPr lang="en-US" altLang="ko-KR" sz="1400" dirty="0" smtClean="0"/>
          </a:br>
          <a:r>
            <a:rPr lang="ko-KR" altLang="en-US" sz="1400" dirty="0" smtClean="0"/>
            <a:t>직급</a:t>
          </a:r>
          <a:r>
            <a:rPr lang="en-US" altLang="ko-KR" sz="1400" dirty="0" smtClean="0"/>
            <a:t/>
          </a:r>
          <a:br>
            <a:rPr lang="en-US" altLang="ko-KR" sz="1400" dirty="0" smtClean="0"/>
          </a:br>
          <a:r>
            <a:rPr lang="ko-KR" altLang="en-US" sz="1400" dirty="0" smtClean="0"/>
            <a:t>사원번호</a:t>
          </a:r>
          <a:r>
            <a:rPr lang="en-US" altLang="ko-KR" sz="1400" dirty="0" smtClean="0"/>
            <a:t/>
          </a:r>
          <a:br>
            <a:rPr lang="en-US" altLang="ko-KR" sz="1400" dirty="0" smtClean="0"/>
          </a:br>
          <a:r>
            <a:rPr lang="ko-KR" altLang="en-US" sz="1400" dirty="0" smtClean="0"/>
            <a:t>주소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입사일</a:t>
          </a:r>
          <a:endParaRPr lang="en-US" sz="1400" dirty="0"/>
        </a:p>
      </dgm:t>
    </dgm:pt>
    <dgm:pt modelId="{74E2917A-7F80-4835-9212-460341200326}" type="parTrans" cxnId="{7DAEB5C0-AA6E-47DC-8E43-32180BF374CE}">
      <dgm:prSet/>
      <dgm:spPr/>
      <dgm:t>
        <a:bodyPr/>
        <a:lstStyle/>
        <a:p>
          <a:pPr latinLnBrk="1"/>
          <a:endParaRPr lang="ko-KR" altLang="en-US"/>
        </a:p>
      </dgm:t>
    </dgm:pt>
    <dgm:pt modelId="{EA337B02-E5D6-4DD4-8357-AE5D1E9D79BF}" type="sibTrans" cxnId="{7DAEB5C0-AA6E-47DC-8E43-32180BF374CE}">
      <dgm:prSet/>
      <dgm:spPr/>
      <dgm:t>
        <a:bodyPr/>
        <a:lstStyle/>
        <a:p>
          <a:pPr latinLnBrk="1"/>
          <a:endParaRPr lang="ko-KR" altLang="en-US"/>
        </a:p>
      </dgm:t>
    </dgm:pt>
    <dgm:pt modelId="{CB8ACF25-61E9-4E36-9B53-26C008DE2A44}">
      <dgm:prSet custT="1"/>
      <dgm:spPr/>
      <dgm:t>
        <a:bodyPr/>
        <a:lstStyle/>
        <a:p>
          <a:r>
            <a:rPr lang="ko-KR" altLang="en-US" sz="1400" dirty="0" smtClean="0">
              <a:latin typeface="+mn-ea"/>
              <a:ea typeface="+mn-ea"/>
            </a:rPr>
            <a:t>회원 정보</a:t>
          </a:r>
          <a:endParaRPr lang="en-US" altLang="ko-KR" sz="1400" dirty="0" smtClean="0">
            <a:latin typeface="+mn-ea"/>
            <a:ea typeface="+mn-ea"/>
          </a:endParaRPr>
        </a:p>
      </dgm:t>
    </dgm:pt>
    <dgm:pt modelId="{29EC20E9-8D83-45F7-83CC-D0F83252921D}" type="parTrans" cxnId="{1D6C6DD8-A9FF-48B9-97EF-311DC4C7DB9F}">
      <dgm:prSet/>
      <dgm:spPr/>
      <dgm:t>
        <a:bodyPr/>
        <a:lstStyle/>
        <a:p>
          <a:pPr latinLnBrk="1"/>
          <a:endParaRPr lang="ko-KR" altLang="en-US"/>
        </a:p>
      </dgm:t>
    </dgm:pt>
    <dgm:pt modelId="{D21AB590-14B0-46FD-94B8-39BA35F8B8AA}" type="sibTrans" cxnId="{1D6C6DD8-A9FF-48B9-97EF-311DC4C7DB9F}">
      <dgm:prSet/>
      <dgm:spPr/>
      <dgm:t>
        <a:bodyPr/>
        <a:lstStyle/>
        <a:p>
          <a:pPr latinLnBrk="1"/>
          <a:endParaRPr lang="ko-KR" altLang="en-US"/>
        </a:p>
      </dgm:t>
    </dgm:pt>
    <dgm:pt modelId="{424231F9-F049-4D6E-B53D-8BFC47434F10}">
      <dgm:prSet custT="1"/>
      <dgm:spPr/>
      <dgm:t>
        <a:bodyPr/>
        <a:lstStyle/>
        <a:p>
          <a:pPr latinLnBrk="1"/>
          <a:r>
            <a:rPr lang="ko-KR" altLang="en-US" sz="1400" dirty="0" smtClean="0"/>
            <a:t>입력</a:t>
          </a:r>
          <a:r>
            <a:rPr lang="en-US" altLang="ko-KR" sz="1400" dirty="0" smtClean="0"/>
            <a:t/>
          </a:r>
          <a:br>
            <a:rPr lang="en-US" altLang="ko-KR" sz="1400" dirty="0" smtClean="0"/>
          </a:br>
          <a:r>
            <a:rPr lang="ko-KR" altLang="en-US" sz="1400" dirty="0" smtClean="0"/>
            <a:t>주문번호</a:t>
          </a:r>
          <a:r>
            <a:rPr lang="en-US" altLang="ko-KR" sz="1400" dirty="0" smtClean="0"/>
            <a:t>,</a:t>
          </a:r>
          <a:br>
            <a:rPr lang="en-US" altLang="ko-KR" sz="1400" dirty="0" smtClean="0"/>
          </a:br>
          <a:r>
            <a:rPr lang="ko-KR" altLang="en-US" sz="1400" dirty="0" smtClean="0"/>
            <a:t>고객</a:t>
          </a:r>
          <a:r>
            <a:rPr lang="en-US" altLang="ko-KR" sz="1400" dirty="0" smtClean="0"/>
            <a:t>ID</a:t>
          </a:r>
          <a:endParaRPr lang="en-US" sz="1400" dirty="0"/>
        </a:p>
      </dgm:t>
    </dgm:pt>
    <dgm:pt modelId="{6BFDE048-71A4-47DA-A82B-17EE0FA9AB89}" type="parTrans" cxnId="{9355C37C-797C-4764-BC38-6C7734E983DF}">
      <dgm:prSet/>
      <dgm:spPr/>
      <dgm:t>
        <a:bodyPr/>
        <a:lstStyle/>
        <a:p>
          <a:pPr latinLnBrk="1"/>
          <a:endParaRPr lang="ko-KR" altLang="en-US"/>
        </a:p>
      </dgm:t>
    </dgm:pt>
    <dgm:pt modelId="{02288202-ED0C-49A3-A4B4-8ECA664EBB92}" type="sibTrans" cxnId="{9355C37C-797C-4764-BC38-6C7734E983DF}">
      <dgm:prSet/>
      <dgm:spPr/>
      <dgm:t>
        <a:bodyPr/>
        <a:lstStyle/>
        <a:p>
          <a:pPr latinLnBrk="1"/>
          <a:endParaRPr lang="ko-KR" altLang="en-US"/>
        </a:p>
      </dgm:t>
    </dgm:pt>
    <dgm:pt modelId="{96AF3CC1-947A-49F5-82BA-9DDDFF0D6BDB}">
      <dgm:prSet custT="1"/>
      <dgm:spPr/>
      <dgm:t>
        <a:bodyPr/>
        <a:lstStyle/>
        <a:p>
          <a:pPr latinLnBrk="1"/>
          <a:r>
            <a:rPr lang="ko-KR" altLang="en-US" sz="1400" dirty="0" smtClean="0"/>
            <a:t>입력</a:t>
          </a:r>
          <a:r>
            <a:rPr lang="en-US" altLang="ko-KR" sz="1400" dirty="0" smtClean="0"/>
            <a:t/>
          </a:r>
          <a:br>
            <a:rPr lang="en-US" altLang="ko-KR" sz="1400" dirty="0" smtClean="0"/>
          </a:br>
          <a:r>
            <a:rPr lang="ko-KR" altLang="en-US" sz="1400" dirty="0" smtClean="0"/>
            <a:t>상품명</a:t>
          </a:r>
          <a:r>
            <a:rPr lang="en-US" altLang="ko-KR" sz="1400" dirty="0" smtClean="0"/>
            <a:t/>
          </a:r>
          <a:br>
            <a:rPr lang="en-US" altLang="ko-KR" sz="1400" dirty="0" smtClean="0"/>
          </a:br>
          <a:r>
            <a:rPr lang="ko-KR" altLang="en-US" sz="1400" dirty="0" smtClean="0"/>
            <a:t>카테고리</a:t>
          </a:r>
          <a:endParaRPr lang="en-US" altLang="ko-KR" sz="1400" dirty="0" smtClean="0"/>
        </a:p>
      </dgm:t>
    </dgm:pt>
    <dgm:pt modelId="{B5C6AFAA-2588-4184-87A9-1CC0630ADAE4}" type="parTrans" cxnId="{F5C6BA15-5EB1-46DB-BA69-C4A7145CA4DB}">
      <dgm:prSet/>
      <dgm:spPr/>
      <dgm:t>
        <a:bodyPr/>
        <a:lstStyle/>
        <a:p>
          <a:pPr latinLnBrk="1"/>
          <a:endParaRPr lang="ko-KR" altLang="en-US"/>
        </a:p>
      </dgm:t>
    </dgm:pt>
    <dgm:pt modelId="{7EBA209E-F0C6-43E3-9D05-98AEA91052C3}" type="sibTrans" cxnId="{F5C6BA15-5EB1-46DB-BA69-C4A7145CA4DB}">
      <dgm:prSet/>
      <dgm:spPr/>
      <dgm:t>
        <a:bodyPr/>
        <a:lstStyle/>
        <a:p>
          <a:pPr latinLnBrk="1"/>
          <a:endParaRPr lang="ko-KR" altLang="en-US"/>
        </a:p>
      </dgm:t>
    </dgm:pt>
    <dgm:pt modelId="{DC030973-9E42-4A7D-8A8A-15AA03E374D8}">
      <dgm:prSet custT="1"/>
      <dgm:spPr/>
      <dgm:t>
        <a:bodyPr/>
        <a:lstStyle/>
        <a:p>
          <a:r>
            <a:rPr lang="ko-KR" altLang="en-US" sz="1400" dirty="0" smtClean="0"/>
            <a:t>직원 등록</a:t>
          </a:r>
          <a:endParaRPr lang="en-US" sz="1400" dirty="0"/>
        </a:p>
      </dgm:t>
    </dgm:pt>
    <dgm:pt modelId="{17A99CCB-8D83-4CAB-872C-F476A1CD2180}" type="sibTrans" cxnId="{64B79E1C-C848-4CFA-B64A-07627F3E1B03}">
      <dgm:prSet/>
      <dgm:spPr/>
      <dgm:t>
        <a:bodyPr/>
        <a:lstStyle/>
        <a:p>
          <a:endParaRPr lang="en-US"/>
        </a:p>
      </dgm:t>
    </dgm:pt>
    <dgm:pt modelId="{4DE03FF2-F8E0-4355-B849-89CAAD8159EE}" type="parTrans" cxnId="{64B79E1C-C848-4CFA-B64A-07627F3E1B03}">
      <dgm:prSet/>
      <dgm:spPr/>
      <dgm:t>
        <a:bodyPr/>
        <a:lstStyle/>
        <a:p>
          <a:endParaRPr lang="en-US"/>
        </a:p>
      </dgm:t>
    </dgm:pt>
    <dgm:pt modelId="{F5CC84B6-C11A-4F39-9715-8B0124D3ED85}">
      <dgm:prSet phldrT="[Text]" custT="1"/>
      <dgm:spPr/>
      <dgm:t>
        <a:bodyPr/>
        <a:lstStyle/>
        <a:p>
          <a:r>
            <a:rPr lang="ko-KR" altLang="en-US" sz="1800" dirty="0" smtClean="0"/>
            <a:t>직원관리</a:t>
          </a:r>
          <a:endParaRPr lang="en-US" sz="1800" dirty="0"/>
        </a:p>
      </dgm:t>
    </dgm:pt>
    <dgm:pt modelId="{2CE783CA-94E1-41BC-B904-09620E33A695}" type="sibTrans" cxnId="{314E2CE7-0260-4C19-B3CD-1C90021BE4A4}">
      <dgm:prSet/>
      <dgm:spPr/>
      <dgm:t>
        <a:bodyPr/>
        <a:lstStyle/>
        <a:p>
          <a:endParaRPr lang="en-US"/>
        </a:p>
      </dgm:t>
    </dgm:pt>
    <dgm:pt modelId="{9A2075D4-9B8D-44AD-8E9B-505F9E0A24AA}" type="parTrans" cxnId="{314E2CE7-0260-4C19-B3CD-1C90021BE4A4}">
      <dgm:prSet/>
      <dgm:spPr/>
      <dgm:t>
        <a:bodyPr/>
        <a:lstStyle/>
        <a:p>
          <a:endParaRPr lang="en-US"/>
        </a:p>
      </dgm:t>
    </dgm:pt>
    <dgm:pt modelId="{A406D4C8-FD03-4A29-87C0-0E507CDB853E}">
      <dgm:prSet custT="1"/>
      <dgm:spPr/>
      <dgm:t>
        <a:bodyPr/>
        <a:lstStyle/>
        <a:p>
          <a:r>
            <a:rPr lang="ko-KR" altLang="en-US" sz="1400" dirty="0" smtClean="0"/>
            <a:t>직원정보</a:t>
          </a:r>
          <a:endParaRPr lang="en-US" sz="1400" dirty="0"/>
        </a:p>
      </dgm:t>
    </dgm:pt>
    <dgm:pt modelId="{12F9F01B-CC54-4CF8-88A1-A6658A2B5216}" type="parTrans" cxnId="{B45ABE3F-D9B8-4C03-B97C-CABB9168D6A4}">
      <dgm:prSet/>
      <dgm:spPr/>
      <dgm:t>
        <a:bodyPr/>
        <a:lstStyle/>
        <a:p>
          <a:pPr latinLnBrk="1"/>
          <a:endParaRPr lang="ko-KR" altLang="en-US"/>
        </a:p>
      </dgm:t>
    </dgm:pt>
    <dgm:pt modelId="{D8B40431-53EE-4A74-BA6F-256B905CBE09}" type="sibTrans" cxnId="{B45ABE3F-D9B8-4C03-B97C-CABB9168D6A4}">
      <dgm:prSet/>
      <dgm:spPr/>
      <dgm:t>
        <a:bodyPr/>
        <a:lstStyle/>
        <a:p>
          <a:pPr latinLnBrk="1"/>
          <a:endParaRPr lang="ko-KR" altLang="en-US"/>
        </a:p>
      </dgm:t>
    </dgm:pt>
    <dgm:pt modelId="{D720E7C5-9EC2-487A-81E3-3BD8C1138BB6}">
      <dgm:prSet custT="1"/>
      <dgm:spPr/>
      <dgm:t>
        <a:bodyPr/>
        <a:lstStyle/>
        <a:p>
          <a:pPr latinLnBrk="1"/>
          <a:r>
            <a:rPr lang="ko-KR" altLang="en-US" sz="1400" dirty="0" smtClean="0"/>
            <a:t>주문정보</a:t>
          </a:r>
          <a:endParaRPr lang="en-US" sz="1400" dirty="0"/>
        </a:p>
      </dgm:t>
    </dgm:pt>
    <dgm:pt modelId="{3778236F-6DE3-4101-9E27-F6D9401C0B3B}" type="parTrans" cxnId="{14ABB066-124D-4816-9A9A-07BCC3DBE94C}">
      <dgm:prSet/>
      <dgm:spPr/>
      <dgm:t>
        <a:bodyPr/>
        <a:lstStyle/>
        <a:p>
          <a:pPr latinLnBrk="1"/>
          <a:endParaRPr lang="ko-KR" altLang="en-US"/>
        </a:p>
      </dgm:t>
    </dgm:pt>
    <dgm:pt modelId="{DBDDBD8D-B0B2-4971-8220-B5D19D6EDF99}" type="sibTrans" cxnId="{14ABB066-124D-4816-9A9A-07BCC3DBE94C}">
      <dgm:prSet/>
      <dgm:spPr/>
      <dgm:t>
        <a:bodyPr/>
        <a:lstStyle/>
        <a:p>
          <a:pPr latinLnBrk="1"/>
          <a:endParaRPr lang="ko-KR" altLang="en-US"/>
        </a:p>
      </dgm:t>
    </dgm:pt>
    <dgm:pt modelId="{12F2E85C-F641-47AF-BFC5-3528D229FA64}">
      <dgm:prSet custT="1"/>
      <dgm:spPr/>
      <dgm:t>
        <a:bodyPr/>
        <a:lstStyle/>
        <a:p>
          <a:pPr latinLnBrk="1"/>
          <a:r>
            <a:rPr lang="ko-KR" altLang="en-US" sz="1400" dirty="0" smtClean="0"/>
            <a:t>상품정보</a:t>
          </a:r>
          <a:endParaRPr lang="en-US" altLang="ko-KR" sz="1400" dirty="0" smtClean="0"/>
        </a:p>
      </dgm:t>
    </dgm:pt>
    <dgm:pt modelId="{095D0D0D-785C-40BD-9484-30C56E3A0D3A}" type="parTrans" cxnId="{42628FB6-4D32-4AE4-AE41-6BBC531E9DC9}">
      <dgm:prSet/>
      <dgm:spPr/>
      <dgm:t>
        <a:bodyPr/>
        <a:lstStyle/>
        <a:p>
          <a:pPr latinLnBrk="1"/>
          <a:endParaRPr lang="ko-KR" altLang="en-US"/>
        </a:p>
      </dgm:t>
    </dgm:pt>
    <dgm:pt modelId="{9251EB11-A22D-44D4-8CDA-9CD6F7A0B09F}" type="sibTrans" cxnId="{42628FB6-4D32-4AE4-AE41-6BBC531E9DC9}">
      <dgm:prSet/>
      <dgm:spPr/>
      <dgm:t>
        <a:bodyPr/>
        <a:lstStyle/>
        <a:p>
          <a:pPr latinLnBrk="1"/>
          <a:endParaRPr lang="ko-KR" altLang="en-US"/>
        </a:p>
      </dgm:t>
    </dgm:pt>
    <dgm:pt modelId="{88713E2E-7706-4648-8F99-5E87E6A18D85}">
      <dgm:prSet phldrT="[Text]" custT="1"/>
      <dgm:spPr/>
      <dgm:t>
        <a:bodyPr/>
        <a:lstStyle/>
        <a:p>
          <a:r>
            <a:rPr lang="en-US" sz="28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MAIN MENU</a:t>
          </a:r>
          <a:endParaRPr lang="en-US" sz="28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49B01EB-96E1-40F6-9169-AD43E720DBFA}" type="parTrans" cxnId="{4A2E9932-0960-4572-ABB8-01A0288AAE09}">
      <dgm:prSet/>
      <dgm:spPr/>
      <dgm:t>
        <a:bodyPr/>
        <a:lstStyle/>
        <a:p>
          <a:pPr latinLnBrk="1"/>
          <a:endParaRPr lang="ko-KR" altLang="en-US"/>
        </a:p>
      </dgm:t>
    </dgm:pt>
    <dgm:pt modelId="{00B36A95-61B9-4776-AD8D-0964C6DD6013}" type="sibTrans" cxnId="{4A2E9932-0960-4572-ABB8-01A0288AAE09}">
      <dgm:prSet/>
      <dgm:spPr/>
      <dgm:t>
        <a:bodyPr/>
        <a:lstStyle/>
        <a:p>
          <a:pPr latinLnBrk="1"/>
          <a:endParaRPr lang="ko-KR" altLang="en-US"/>
        </a:p>
      </dgm:t>
    </dgm:pt>
    <dgm:pt modelId="{9253FC44-8460-4149-9CC9-A6D2402217E9}">
      <dgm:prSet phldrT="[Text]" custT="1"/>
      <dgm:spPr/>
      <dgm:t>
        <a:bodyPr/>
        <a:lstStyle/>
        <a:p>
          <a:r>
            <a:rPr lang="ko-KR" altLang="en-US" sz="1400" b="0" cap="none" spc="0" dirty="0" smtClean="0">
              <a:ln w="18415" cmpd="sng">
                <a:prstDash val="solid"/>
              </a:ln>
              <a:effectLst/>
            </a:rPr>
            <a:t>입력</a:t>
          </a:r>
          <a:r>
            <a:rPr lang="en-US" altLang="ko-KR" sz="1400" b="0" cap="none" spc="0" dirty="0" smtClean="0">
              <a:ln w="18415" cmpd="sng">
                <a:prstDash val="solid"/>
              </a:ln>
              <a:effectLst/>
            </a:rPr>
            <a:t/>
          </a:r>
          <a:br>
            <a:rPr lang="en-US" altLang="ko-KR" sz="1400" b="0" cap="none" spc="0" dirty="0" smtClean="0">
              <a:ln w="18415" cmpd="sng">
                <a:prstDash val="solid"/>
              </a:ln>
              <a:effectLst/>
            </a:rPr>
          </a:br>
          <a:r>
            <a:rPr lang="ko-KR" altLang="en-US" sz="1400" b="0" cap="none" spc="0" dirty="0" smtClean="0">
              <a:ln w="18415" cmpd="sng">
                <a:prstDash val="solid"/>
              </a:ln>
              <a:effectLst/>
            </a:rPr>
            <a:t>사원번호</a:t>
          </a:r>
          <a:r>
            <a:rPr lang="en-US" altLang="ko-KR" sz="1400" b="0" cap="none" spc="0" dirty="0" smtClean="0">
              <a:ln w="18415" cmpd="sng">
                <a:prstDash val="solid"/>
              </a:ln>
              <a:effectLst/>
            </a:rPr>
            <a:t/>
          </a:r>
          <a:br>
            <a:rPr lang="en-US" altLang="ko-KR" sz="1400" b="0" cap="none" spc="0" dirty="0" smtClean="0">
              <a:ln w="18415" cmpd="sng">
                <a:prstDash val="solid"/>
              </a:ln>
              <a:effectLst/>
            </a:rPr>
          </a:br>
          <a:r>
            <a:rPr lang="en-US" altLang="ko-KR" sz="1400" b="0" cap="none" spc="0" dirty="0" smtClean="0">
              <a:ln w="18415" cmpd="sng">
                <a:prstDash val="solid"/>
              </a:ln>
              <a:effectLst/>
            </a:rPr>
            <a:t>ID</a:t>
          </a:r>
          <a:br>
            <a:rPr lang="en-US" altLang="ko-KR" sz="1400" b="0" cap="none" spc="0" dirty="0" smtClean="0">
              <a:ln w="18415" cmpd="sng">
                <a:prstDash val="solid"/>
              </a:ln>
              <a:effectLst/>
            </a:rPr>
          </a:br>
          <a:r>
            <a:rPr lang="ko-KR" altLang="en-US" sz="1400" b="0" cap="none" spc="0" dirty="0" smtClean="0">
              <a:ln w="18415" cmpd="sng">
                <a:prstDash val="solid"/>
              </a:ln>
              <a:effectLst/>
            </a:rPr>
            <a:t>비밀번호</a:t>
          </a:r>
          <a:endParaRPr lang="en-US" sz="1400" b="0" cap="none" spc="0" dirty="0">
            <a:ln w="18415" cmpd="sng">
              <a:prstDash val="solid"/>
            </a:ln>
            <a:effectLst/>
          </a:endParaRPr>
        </a:p>
      </dgm:t>
    </dgm:pt>
    <dgm:pt modelId="{2258D7A3-8E7A-4EA3-934A-03243FF98B56}" type="parTrans" cxnId="{BF15A50A-ECFF-45B4-A01D-3101F3BCDAAD}">
      <dgm:prSet/>
      <dgm:spPr/>
      <dgm:t>
        <a:bodyPr/>
        <a:lstStyle/>
        <a:p>
          <a:pPr latinLnBrk="1"/>
          <a:endParaRPr lang="ko-KR" altLang="en-US"/>
        </a:p>
      </dgm:t>
    </dgm:pt>
    <dgm:pt modelId="{E7F67B15-6252-4803-B77E-21E6ED2CC8A4}" type="sibTrans" cxnId="{BF15A50A-ECFF-45B4-A01D-3101F3BCDAAD}">
      <dgm:prSet/>
      <dgm:spPr/>
      <dgm:t>
        <a:bodyPr/>
        <a:lstStyle/>
        <a:p>
          <a:pPr latinLnBrk="1"/>
          <a:endParaRPr lang="ko-KR" altLang="en-US"/>
        </a:p>
      </dgm:t>
    </dgm:pt>
    <dgm:pt modelId="{2F2E5AAB-CF1F-4871-8B96-0969F69755EE}" type="pres">
      <dgm:prSet presAssocID="{85E9782F-E372-42E1-ABFC-1C154CE139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FD30636-D9FA-44D6-8B77-31D38A3B378A}" type="pres">
      <dgm:prSet presAssocID="{AFA19C0F-F8E4-4FE0-8766-0399FC18279F}" presName="hierRoot1" presStyleCnt="0"/>
      <dgm:spPr/>
      <dgm:t>
        <a:bodyPr/>
        <a:lstStyle/>
        <a:p>
          <a:endParaRPr lang="en-US"/>
        </a:p>
      </dgm:t>
    </dgm:pt>
    <dgm:pt modelId="{2E79D801-FE9C-40A4-AE44-DB091A28AC09}" type="pres">
      <dgm:prSet presAssocID="{AFA19C0F-F8E4-4FE0-8766-0399FC18279F}" presName="composite" presStyleCnt="0"/>
      <dgm:spPr/>
      <dgm:t>
        <a:bodyPr/>
        <a:lstStyle/>
        <a:p>
          <a:endParaRPr lang="en-US"/>
        </a:p>
      </dgm:t>
    </dgm:pt>
    <dgm:pt modelId="{23894AE5-DC90-4422-AB65-6A6F52370666}" type="pres">
      <dgm:prSet presAssocID="{AFA19C0F-F8E4-4FE0-8766-0399FC18279F}" presName="background" presStyleLbl="node0" presStyleIdx="0" presStyleCnt="2"/>
      <dgm:spPr/>
      <dgm:t>
        <a:bodyPr/>
        <a:lstStyle/>
        <a:p>
          <a:endParaRPr lang="en-US"/>
        </a:p>
      </dgm:t>
    </dgm:pt>
    <dgm:pt modelId="{DA79A392-5EEB-40AC-BAEE-A3E4330F7800}" type="pres">
      <dgm:prSet presAssocID="{AFA19C0F-F8E4-4FE0-8766-0399FC18279F}" presName="text" presStyleLbl="fgAcc0" presStyleIdx="0" presStyleCnt="2" custScaleX="281021" custScaleY="52865" custLinFactNeighborX="-29902" custLinFactNeighborY="-2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F6073C-5101-4D05-AC72-E6367F1A0599}" type="pres">
      <dgm:prSet presAssocID="{AFA19C0F-F8E4-4FE0-8766-0399FC18279F}" presName="hierChild2" presStyleCnt="0"/>
      <dgm:spPr/>
      <dgm:t>
        <a:bodyPr/>
        <a:lstStyle/>
        <a:p>
          <a:endParaRPr lang="en-US"/>
        </a:p>
      </dgm:t>
    </dgm:pt>
    <dgm:pt modelId="{E3279C01-D25C-4636-BF93-81524B651CF0}" type="pres">
      <dgm:prSet presAssocID="{2258D7A3-8E7A-4EA3-934A-03243FF98B56}" presName="Name10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F1EC76E5-1BFC-439C-9CD3-BFABCF3D2CF7}" type="pres">
      <dgm:prSet presAssocID="{9253FC44-8460-4149-9CC9-A6D2402217E9}" presName="hierRoot2" presStyleCnt="0"/>
      <dgm:spPr/>
    </dgm:pt>
    <dgm:pt modelId="{A1A43F06-5D7E-48B8-8F16-A4E4EB3009BB}" type="pres">
      <dgm:prSet presAssocID="{9253FC44-8460-4149-9CC9-A6D2402217E9}" presName="composite2" presStyleCnt="0"/>
      <dgm:spPr/>
    </dgm:pt>
    <dgm:pt modelId="{D639E9BB-2A2F-4D9F-BCC1-0CBE9339F02E}" type="pres">
      <dgm:prSet presAssocID="{9253FC44-8460-4149-9CC9-A6D2402217E9}" presName="background2" presStyleLbl="node2" presStyleIdx="0" presStyleCnt="5"/>
      <dgm:spPr/>
    </dgm:pt>
    <dgm:pt modelId="{1242C0F7-80F1-449C-8703-FC2801493B41}" type="pres">
      <dgm:prSet presAssocID="{9253FC44-8460-4149-9CC9-A6D2402217E9}" presName="text2" presStyleLbl="fgAcc2" presStyleIdx="0" presStyleCnt="5" custScaleY="235195" custLinFactY="31801" custLinFactNeighborX="-35701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6F80BF-2837-4CDC-BCB5-870F645D748A}" type="pres">
      <dgm:prSet presAssocID="{9253FC44-8460-4149-9CC9-A6D2402217E9}" presName="hierChild3" presStyleCnt="0"/>
      <dgm:spPr/>
    </dgm:pt>
    <dgm:pt modelId="{E84E0D16-066F-42BD-A3A6-0DA14E7D8690}" type="pres">
      <dgm:prSet presAssocID="{88713E2E-7706-4648-8F99-5E87E6A18D85}" presName="hierRoot1" presStyleCnt="0"/>
      <dgm:spPr/>
    </dgm:pt>
    <dgm:pt modelId="{E5243594-17D8-4B7F-A6A4-13A0D3D5E62B}" type="pres">
      <dgm:prSet presAssocID="{88713E2E-7706-4648-8F99-5E87E6A18D85}" presName="composite" presStyleCnt="0"/>
      <dgm:spPr/>
    </dgm:pt>
    <dgm:pt modelId="{3CE3F8FA-FC22-4FF4-BD99-E019BC56AB1F}" type="pres">
      <dgm:prSet presAssocID="{88713E2E-7706-4648-8F99-5E87E6A18D85}" presName="background" presStyleLbl="node0" presStyleIdx="1" presStyleCnt="2"/>
      <dgm:spPr/>
    </dgm:pt>
    <dgm:pt modelId="{4E855B73-EE3B-47FE-A746-36F488AD28F3}" type="pres">
      <dgm:prSet presAssocID="{88713E2E-7706-4648-8F99-5E87E6A18D85}" presName="text" presStyleLbl="fgAcc0" presStyleIdx="1" presStyleCnt="2" custScaleX="281021" custScaleY="52865" custLinFactNeighborX="-29902" custLinFactNeighborY="-2122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025364-2DA1-456C-A26B-C8076511505B}" type="pres">
      <dgm:prSet presAssocID="{88713E2E-7706-4648-8F99-5E87E6A18D85}" presName="hierChild2" presStyleCnt="0"/>
      <dgm:spPr/>
    </dgm:pt>
    <dgm:pt modelId="{9D062D9F-9608-4F47-B523-D25E297E4733}" type="pres">
      <dgm:prSet presAssocID="{3121A96F-0D5A-40FB-B240-EC4685E418BE}" presName="Name10" presStyleLbl="parChTrans1D2" presStyleIdx="1" presStyleCnt="5"/>
      <dgm:spPr/>
      <dgm:t>
        <a:bodyPr/>
        <a:lstStyle/>
        <a:p>
          <a:endParaRPr lang="en-US"/>
        </a:p>
      </dgm:t>
    </dgm:pt>
    <dgm:pt modelId="{E3CE932E-4BA3-415B-85BB-26FE8D0C57E7}" type="pres">
      <dgm:prSet presAssocID="{5B2CEE90-F5C9-420C-AFEB-4AB58EF41501}" presName="hierRoot2" presStyleCnt="0"/>
      <dgm:spPr/>
      <dgm:t>
        <a:bodyPr/>
        <a:lstStyle/>
        <a:p>
          <a:endParaRPr lang="en-US"/>
        </a:p>
      </dgm:t>
    </dgm:pt>
    <dgm:pt modelId="{D77CBDF1-D25E-487A-A2B5-75867627F907}" type="pres">
      <dgm:prSet presAssocID="{5B2CEE90-F5C9-420C-AFEB-4AB58EF41501}" presName="composite2" presStyleCnt="0"/>
      <dgm:spPr/>
      <dgm:t>
        <a:bodyPr/>
        <a:lstStyle/>
        <a:p>
          <a:endParaRPr lang="en-US"/>
        </a:p>
      </dgm:t>
    </dgm:pt>
    <dgm:pt modelId="{779E1A53-BEE1-4692-801B-F830DCFC2D76}" type="pres">
      <dgm:prSet presAssocID="{5B2CEE90-F5C9-420C-AFEB-4AB58EF41501}" presName="background2" presStyleLbl="node2" presStyleIdx="1" presStyleCnt="5"/>
      <dgm:spPr/>
      <dgm:t>
        <a:bodyPr/>
        <a:lstStyle/>
        <a:p>
          <a:endParaRPr lang="en-US"/>
        </a:p>
      </dgm:t>
    </dgm:pt>
    <dgm:pt modelId="{7A2CE0AE-D652-4D72-99C0-18D51E32B351}" type="pres">
      <dgm:prSet presAssocID="{5B2CEE90-F5C9-420C-AFEB-4AB58EF41501}" presName="text2" presStyleLbl="fgAcc2" presStyleIdx="1" presStyleCnt="5" custScaleX="110689" custScaleY="407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D33C24-D762-4ED8-ADEC-6840BC0BE924}" type="pres">
      <dgm:prSet presAssocID="{5B2CEE90-F5C9-420C-AFEB-4AB58EF41501}" presName="hierChild3" presStyleCnt="0"/>
      <dgm:spPr/>
      <dgm:t>
        <a:bodyPr/>
        <a:lstStyle/>
        <a:p>
          <a:endParaRPr lang="en-US"/>
        </a:p>
      </dgm:t>
    </dgm:pt>
    <dgm:pt modelId="{DCD9AA29-542D-41BA-BF25-E3EF6E92AE2E}" type="pres">
      <dgm:prSet presAssocID="{29EC20E9-8D83-45F7-83CC-D0F83252921D}" presName="Name17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F93E6AD-412A-465D-B744-0C1589A88D3A}" type="pres">
      <dgm:prSet presAssocID="{CB8ACF25-61E9-4E36-9B53-26C008DE2A44}" presName="hierRoot3" presStyleCnt="0"/>
      <dgm:spPr/>
    </dgm:pt>
    <dgm:pt modelId="{16DF4918-6FA8-4AC1-960B-59AE525AC0B3}" type="pres">
      <dgm:prSet presAssocID="{CB8ACF25-61E9-4E36-9B53-26C008DE2A44}" presName="composite3" presStyleCnt="0"/>
      <dgm:spPr/>
    </dgm:pt>
    <dgm:pt modelId="{EA8BE872-3E4C-4B5E-AC67-CEC74DCAA68F}" type="pres">
      <dgm:prSet presAssocID="{CB8ACF25-61E9-4E36-9B53-26C008DE2A44}" presName="background3" presStyleLbl="node3" presStyleIdx="0" presStyleCnt="5"/>
      <dgm:spPr/>
    </dgm:pt>
    <dgm:pt modelId="{17AD2FC8-7D61-460F-84EA-A9E2D54C5E48}" type="pres">
      <dgm:prSet presAssocID="{CB8ACF25-61E9-4E36-9B53-26C008DE2A44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2516A1-400D-42C3-AAF9-1220EAF278C2}" type="pres">
      <dgm:prSet presAssocID="{CB8ACF25-61E9-4E36-9B53-26C008DE2A44}" presName="hierChild4" presStyleCnt="0"/>
      <dgm:spPr/>
    </dgm:pt>
    <dgm:pt modelId="{BD90ABD9-D25D-4FD7-9B53-1032530EF83A}" type="pres">
      <dgm:prSet presAssocID="{0FDFCEBD-D50C-4547-B2DE-C533E0E6FEB4}" presName="Name23" presStyleLbl="parChTrans1D4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7D282DB4-30F8-4E6C-9CBE-76AEB16C9318}" type="pres">
      <dgm:prSet presAssocID="{99148209-BEEC-4651-AEE1-D4DD95AB5C3C}" presName="hierRoot4" presStyleCnt="0"/>
      <dgm:spPr/>
    </dgm:pt>
    <dgm:pt modelId="{06A3382E-01E9-437B-B7B0-986301C70F14}" type="pres">
      <dgm:prSet presAssocID="{99148209-BEEC-4651-AEE1-D4DD95AB5C3C}" presName="composite4" presStyleCnt="0"/>
      <dgm:spPr/>
    </dgm:pt>
    <dgm:pt modelId="{D6FC5215-2436-46D7-9E06-D77263F7F4F5}" type="pres">
      <dgm:prSet presAssocID="{99148209-BEEC-4651-AEE1-D4DD95AB5C3C}" presName="background4" presStyleLbl="node4" presStyleIdx="0" presStyleCnt="9"/>
      <dgm:spPr/>
    </dgm:pt>
    <dgm:pt modelId="{ECD65928-1D01-4554-B254-1AEA369761D7}" type="pres">
      <dgm:prSet presAssocID="{99148209-BEEC-4651-AEE1-D4DD95AB5C3C}" presName="text4" presStyleLbl="fgAcc4" presStyleIdx="0" presStyleCnt="9" custScaleY="11824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04B004-06FB-4415-8BE1-3E9D3362774F}" type="pres">
      <dgm:prSet presAssocID="{99148209-BEEC-4651-AEE1-D4DD95AB5C3C}" presName="hierChild5" presStyleCnt="0"/>
      <dgm:spPr/>
    </dgm:pt>
    <dgm:pt modelId="{C300B603-E664-4593-B5C7-4E64C9D39026}" type="pres">
      <dgm:prSet presAssocID="{4B145C48-C8A3-4B02-8B54-12E41FC5A3DD}" presName="Name23" presStyleLbl="parChTrans1D4" presStyleIdx="1" presStyleCnt="9"/>
      <dgm:spPr/>
      <dgm:t>
        <a:bodyPr/>
        <a:lstStyle/>
        <a:p>
          <a:endParaRPr lang="en-US"/>
        </a:p>
      </dgm:t>
    </dgm:pt>
    <dgm:pt modelId="{891D9D7C-51ED-4126-AB79-98FCC436DAC3}" type="pres">
      <dgm:prSet presAssocID="{BA1FCFDB-2541-4B3D-AD70-4848AC8DC9A8}" presName="hierRoot4" presStyleCnt="0"/>
      <dgm:spPr/>
      <dgm:t>
        <a:bodyPr/>
        <a:lstStyle/>
        <a:p>
          <a:endParaRPr lang="en-US"/>
        </a:p>
      </dgm:t>
    </dgm:pt>
    <dgm:pt modelId="{B8116D98-E787-4FFD-B18A-F93D64AD2787}" type="pres">
      <dgm:prSet presAssocID="{BA1FCFDB-2541-4B3D-AD70-4848AC8DC9A8}" presName="composite4" presStyleCnt="0"/>
      <dgm:spPr/>
      <dgm:t>
        <a:bodyPr/>
        <a:lstStyle/>
        <a:p>
          <a:endParaRPr lang="en-US"/>
        </a:p>
      </dgm:t>
    </dgm:pt>
    <dgm:pt modelId="{D3063960-5931-4441-A699-9FF17B68A674}" type="pres">
      <dgm:prSet presAssocID="{BA1FCFDB-2541-4B3D-AD70-4848AC8DC9A8}" presName="background4" presStyleLbl="node4" presStyleIdx="1" presStyleCnt="9"/>
      <dgm:spPr/>
      <dgm:t>
        <a:bodyPr/>
        <a:lstStyle/>
        <a:p>
          <a:endParaRPr lang="en-US"/>
        </a:p>
      </dgm:t>
    </dgm:pt>
    <dgm:pt modelId="{BCA084BB-F862-42D2-B6D9-2D6A315E6F6E}" type="pres">
      <dgm:prSet presAssocID="{BA1FCFDB-2541-4B3D-AD70-4848AC8DC9A8}" presName="text4" presStyleLbl="fgAcc4" presStyleIdx="1" presStyleCnt="9" custScaleX="101231" custScaleY="1320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C39B76-96A2-48F1-A276-A49B803267CE}" type="pres">
      <dgm:prSet presAssocID="{BA1FCFDB-2541-4B3D-AD70-4848AC8DC9A8}" presName="hierChild5" presStyleCnt="0"/>
      <dgm:spPr/>
      <dgm:t>
        <a:bodyPr/>
        <a:lstStyle/>
        <a:p>
          <a:endParaRPr lang="en-US"/>
        </a:p>
      </dgm:t>
    </dgm:pt>
    <dgm:pt modelId="{1B737B52-19FA-4E7A-8672-5727E2272E89}" type="pres">
      <dgm:prSet presAssocID="{9A2075D4-9B8D-44AD-8E9B-505F9E0A24AA}" presName="Name10" presStyleLbl="parChTrans1D2" presStyleIdx="2" presStyleCnt="5"/>
      <dgm:spPr/>
      <dgm:t>
        <a:bodyPr/>
        <a:lstStyle/>
        <a:p>
          <a:endParaRPr lang="en-US"/>
        </a:p>
      </dgm:t>
    </dgm:pt>
    <dgm:pt modelId="{050074F0-C622-446C-B3BD-F06D93CCB655}" type="pres">
      <dgm:prSet presAssocID="{F5CC84B6-C11A-4F39-9715-8B0124D3ED85}" presName="hierRoot2" presStyleCnt="0"/>
      <dgm:spPr/>
      <dgm:t>
        <a:bodyPr/>
        <a:lstStyle/>
        <a:p>
          <a:endParaRPr lang="en-US"/>
        </a:p>
      </dgm:t>
    </dgm:pt>
    <dgm:pt modelId="{708BEBDC-ABD2-47EE-8931-78B0252F650A}" type="pres">
      <dgm:prSet presAssocID="{F5CC84B6-C11A-4F39-9715-8B0124D3ED85}" presName="composite2" presStyleCnt="0"/>
      <dgm:spPr/>
      <dgm:t>
        <a:bodyPr/>
        <a:lstStyle/>
        <a:p>
          <a:endParaRPr lang="en-US"/>
        </a:p>
      </dgm:t>
    </dgm:pt>
    <dgm:pt modelId="{97BF1E28-7975-4D83-A337-D8B6D04F8E4E}" type="pres">
      <dgm:prSet presAssocID="{F5CC84B6-C11A-4F39-9715-8B0124D3ED85}" presName="background2" presStyleLbl="node2" presStyleIdx="2" presStyleCnt="5"/>
      <dgm:spPr/>
      <dgm:t>
        <a:bodyPr/>
        <a:lstStyle/>
        <a:p>
          <a:endParaRPr lang="en-US"/>
        </a:p>
      </dgm:t>
    </dgm:pt>
    <dgm:pt modelId="{088F9CD0-BD48-45B3-B618-56B18EA18486}" type="pres">
      <dgm:prSet presAssocID="{F5CC84B6-C11A-4F39-9715-8B0124D3ED85}" presName="text2" presStyleLbl="fgAcc2" presStyleIdx="2" presStyleCnt="5" custScaleX="110062" custScaleY="463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A43C37-5963-416E-B0DD-F28C82A9C5E9}" type="pres">
      <dgm:prSet presAssocID="{F5CC84B6-C11A-4F39-9715-8B0124D3ED85}" presName="hierChild3" presStyleCnt="0"/>
      <dgm:spPr/>
      <dgm:t>
        <a:bodyPr/>
        <a:lstStyle/>
        <a:p>
          <a:endParaRPr lang="en-US"/>
        </a:p>
      </dgm:t>
    </dgm:pt>
    <dgm:pt modelId="{C77C94FE-3E21-4A18-B7BD-F5CB865493E6}" type="pres">
      <dgm:prSet presAssocID="{4DE03FF2-F8E0-4355-B849-89CAAD8159EE}" presName="Name17" presStyleLbl="parChTrans1D3" presStyleIdx="1" presStyleCnt="5"/>
      <dgm:spPr/>
      <dgm:t>
        <a:bodyPr/>
        <a:lstStyle/>
        <a:p>
          <a:endParaRPr lang="en-US"/>
        </a:p>
      </dgm:t>
    </dgm:pt>
    <dgm:pt modelId="{F62612C1-FADB-40D3-85C7-1AFD007AF481}" type="pres">
      <dgm:prSet presAssocID="{DC030973-9E42-4A7D-8A8A-15AA03E374D8}" presName="hierRoot3" presStyleCnt="0"/>
      <dgm:spPr/>
      <dgm:t>
        <a:bodyPr/>
        <a:lstStyle/>
        <a:p>
          <a:endParaRPr lang="en-US"/>
        </a:p>
      </dgm:t>
    </dgm:pt>
    <dgm:pt modelId="{EE6C47AE-A756-4A5F-97CF-26D89417F4D0}" type="pres">
      <dgm:prSet presAssocID="{DC030973-9E42-4A7D-8A8A-15AA03E374D8}" presName="composite3" presStyleCnt="0"/>
      <dgm:spPr/>
      <dgm:t>
        <a:bodyPr/>
        <a:lstStyle/>
        <a:p>
          <a:endParaRPr lang="en-US"/>
        </a:p>
      </dgm:t>
    </dgm:pt>
    <dgm:pt modelId="{8523308D-C171-480C-A55E-5B6DC1A44C85}" type="pres">
      <dgm:prSet presAssocID="{DC030973-9E42-4A7D-8A8A-15AA03E374D8}" presName="background3" presStyleLbl="node3" presStyleIdx="1" presStyleCnt="5"/>
      <dgm:spPr/>
      <dgm:t>
        <a:bodyPr/>
        <a:lstStyle/>
        <a:p>
          <a:endParaRPr lang="en-US"/>
        </a:p>
      </dgm:t>
    </dgm:pt>
    <dgm:pt modelId="{8B5E9EA4-4F26-4CC7-A988-C82D4A4BD2BE}" type="pres">
      <dgm:prSet presAssocID="{DC030973-9E42-4A7D-8A8A-15AA03E374D8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71FD94-F2D0-4736-A25E-0111CF001FC4}" type="pres">
      <dgm:prSet presAssocID="{DC030973-9E42-4A7D-8A8A-15AA03E374D8}" presName="hierChild4" presStyleCnt="0"/>
      <dgm:spPr/>
      <dgm:t>
        <a:bodyPr/>
        <a:lstStyle/>
        <a:p>
          <a:endParaRPr lang="en-US"/>
        </a:p>
      </dgm:t>
    </dgm:pt>
    <dgm:pt modelId="{648B11D7-AAEE-4DDC-98D4-15C77DDE4824}" type="pres">
      <dgm:prSet presAssocID="{74E2917A-7F80-4835-9212-460341200326}" presName="Name23" presStyleLbl="parChTrans1D4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24256AF7-F730-4431-B783-BA82BA2706B4}" type="pres">
      <dgm:prSet presAssocID="{1053E9E3-7265-4166-8019-746A959B8C0C}" presName="hierRoot4" presStyleCnt="0"/>
      <dgm:spPr/>
    </dgm:pt>
    <dgm:pt modelId="{D16C461D-C850-4C46-AB50-B489FFD48836}" type="pres">
      <dgm:prSet presAssocID="{1053E9E3-7265-4166-8019-746A959B8C0C}" presName="composite4" presStyleCnt="0"/>
      <dgm:spPr/>
    </dgm:pt>
    <dgm:pt modelId="{C76ACC37-CCA9-4D35-8120-7BE4D2F97863}" type="pres">
      <dgm:prSet presAssocID="{1053E9E3-7265-4166-8019-746A959B8C0C}" presName="background4" presStyleLbl="node4" presStyleIdx="2" presStyleCnt="9"/>
      <dgm:spPr/>
    </dgm:pt>
    <dgm:pt modelId="{BB798AA7-E116-40F0-84F2-C4425AE725AA}" type="pres">
      <dgm:prSet presAssocID="{1053E9E3-7265-4166-8019-746A959B8C0C}" presName="text4" presStyleLbl="fgAcc4" presStyleIdx="2" presStyleCnt="9" custScaleY="28634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0A2704-A48E-42CF-A53E-A5931E9D0236}" type="pres">
      <dgm:prSet presAssocID="{1053E9E3-7265-4166-8019-746A959B8C0C}" presName="hierChild5" presStyleCnt="0"/>
      <dgm:spPr/>
    </dgm:pt>
    <dgm:pt modelId="{7DC4F5F2-8DE5-4FD6-95FB-04DF5656356A}" type="pres">
      <dgm:prSet presAssocID="{CCC3895F-9160-4B1A-940C-1CA859B434A4}" presName="Name17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857E26B3-328F-46E4-8F59-9F04ED89A0E3}" type="pres">
      <dgm:prSet presAssocID="{27D2E4CA-6194-437B-9206-ABCBEF337EAC}" presName="hierRoot3" presStyleCnt="0"/>
      <dgm:spPr/>
    </dgm:pt>
    <dgm:pt modelId="{C9F54D8E-4B53-47D0-9399-0A0DFC937191}" type="pres">
      <dgm:prSet presAssocID="{27D2E4CA-6194-437B-9206-ABCBEF337EAC}" presName="composite3" presStyleCnt="0"/>
      <dgm:spPr/>
    </dgm:pt>
    <dgm:pt modelId="{2E86E011-41E9-4164-A602-AA4BD3FDB285}" type="pres">
      <dgm:prSet presAssocID="{27D2E4CA-6194-437B-9206-ABCBEF337EAC}" presName="background3" presStyleLbl="node3" presStyleIdx="2" presStyleCnt="5"/>
      <dgm:spPr/>
    </dgm:pt>
    <dgm:pt modelId="{19B6D7A6-C4A9-455F-B504-D5127033A2D2}" type="pres">
      <dgm:prSet presAssocID="{27D2E4CA-6194-437B-9206-ABCBEF337EAC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78F9DF-52CD-42DA-AE16-42A990DF7DD6}" type="pres">
      <dgm:prSet presAssocID="{27D2E4CA-6194-437B-9206-ABCBEF337EAC}" presName="hierChild4" presStyleCnt="0"/>
      <dgm:spPr/>
    </dgm:pt>
    <dgm:pt modelId="{2C5872CF-E738-4EE5-9197-B1C7D2AC6674}" type="pres">
      <dgm:prSet presAssocID="{EEDD58C5-7D7C-410A-9B2B-82F20C1AD57A}" presName="Name23" presStyleLbl="parChTrans1D4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E875939C-BB1F-4E52-93ED-2B84CB3BAAE7}" type="pres">
      <dgm:prSet presAssocID="{0054F7C2-718F-4E83-A473-C0AC92062508}" presName="hierRoot4" presStyleCnt="0"/>
      <dgm:spPr/>
    </dgm:pt>
    <dgm:pt modelId="{2CB1A520-086D-4BFE-8350-F226261CDC53}" type="pres">
      <dgm:prSet presAssocID="{0054F7C2-718F-4E83-A473-C0AC92062508}" presName="composite4" presStyleCnt="0"/>
      <dgm:spPr/>
    </dgm:pt>
    <dgm:pt modelId="{8D810590-B6C1-4384-9A8E-5557D8826F05}" type="pres">
      <dgm:prSet presAssocID="{0054F7C2-718F-4E83-A473-C0AC92062508}" presName="background4" presStyleLbl="node4" presStyleIdx="3" presStyleCnt="9"/>
      <dgm:spPr/>
    </dgm:pt>
    <dgm:pt modelId="{C20EB400-7E61-40D5-8DFF-8D829585CF51}" type="pres">
      <dgm:prSet presAssocID="{0054F7C2-718F-4E83-A473-C0AC92062508}" presName="text4" presStyleLbl="fgAcc4" presStyleIdx="3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23BBB2-6ABD-453F-85EB-FD4E2F467A0F}" type="pres">
      <dgm:prSet presAssocID="{0054F7C2-718F-4E83-A473-C0AC92062508}" presName="hierChild5" presStyleCnt="0"/>
      <dgm:spPr/>
    </dgm:pt>
    <dgm:pt modelId="{FE9D754E-1EDF-4087-8CDE-182D56F97064}" type="pres">
      <dgm:prSet presAssocID="{12F9F01B-CC54-4CF8-88A1-A6658A2B5216}" presName="Name23" presStyleLbl="parChTrans1D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8C8C97C6-8F4D-45F4-AC2F-DABD120A7B2A}" type="pres">
      <dgm:prSet presAssocID="{A406D4C8-FD03-4A29-87C0-0E507CDB853E}" presName="hierRoot4" presStyleCnt="0"/>
      <dgm:spPr/>
    </dgm:pt>
    <dgm:pt modelId="{527143FF-1545-4FD9-A84B-BD7EEE561EB8}" type="pres">
      <dgm:prSet presAssocID="{A406D4C8-FD03-4A29-87C0-0E507CDB853E}" presName="composite4" presStyleCnt="0"/>
      <dgm:spPr/>
    </dgm:pt>
    <dgm:pt modelId="{5E9256F9-9B68-40B3-8163-3D2F7A635133}" type="pres">
      <dgm:prSet presAssocID="{A406D4C8-FD03-4A29-87C0-0E507CDB853E}" presName="background4" presStyleLbl="node4" presStyleIdx="4" presStyleCnt="9"/>
      <dgm:spPr/>
    </dgm:pt>
    <dgm:pt modelId="{C3342AFE-7ACE-4D87-A5B5-22B664391124}" type="pres">
      <dgm:prSet presAssocID="{A406D4C8-FD03-4A29-87C0-0E507CDB853E}" presName="text4" presStyleLbl="fgAcc4" presStyleIdx="4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A87A13-75D1-4486-BB1E-708D572648A2}" type="pres">
      <dgm:prSet presAssocID="{A406D4C8-FD03-4A29-87C0-0E507CDB853E}" presName="hierChild5" presStyleCnt="0"/>
      <dgm:spPr/>
    </dgm:pt>
    <dgm:pt modelId="{3BD461EF-9F88-4006-A75A-FAD824947801}" type="pres">
      <dgm:prSet presAssocID="{5E177C52-F975-4483-A749-0226765D2277}" presName="Name10" presStyleLbl="parChTrans1D2" presStyleIdx="3" presStyleCnt="5"/>
      <dgm:spPr/>
      <dgm:t>
        <a:bodyPr/>
        <a:lstStyle/>
        <a:p>
          <a:endParaRPr lang="en-US"/>
        </a:p>
      </dgm:t>
    </dgm:pt>
    <dgm:pt modelId="{FDF00EEA-C038-47F1-9FFF-0C2E02356E62}" type="pres">
      <dgm:prSet presAssocID="{952D2365-AAF1-4F6D-ADB9-EAF4B4ED277B}" presName="hierRoot2" presStyleCnt="0"/>
      <dgm:spPr/>
      <dgm:t>
        <a:bodyPr/>
        <a:lstStyle/>
        <a:p>
          <a:endParaRPr lang="en-US"/>
        </a:p>
      </dgm:t>
    </dgm:pt>
    <dgm:pt modelId="{35E48A4C-AB71-4079-8A9A-DD8E38857C11}" type="pres">
      <dgm:prSet presAssocID="{952D2365-AAF1-4F6D-ADB9-EAF4B4ED277B}" presName="composite2" presStyleCnt="0"/>
      <dgm:spPr/>
      <dgm:t>
        <a:bodyPr/>
        <a:lstStyle/>
        <a:p>
          <a:endParaRPr lang="en-US"/>
        </a:p>
      </dgm:t>
    </dgm:pt>
    <dgm:pt modelId="{E7EF047A-88E6-49DC-B147-C3489A604F02}" type="pres">
      <dgm:prSet presAssocID="{952D2365-AAF1-4F6D-ADB9-EAF4B4ED277B}" presName="background2" presStyleLbl="node2" presStyleIdx="3" presStyleCnt="5"/>
      <dgm:spPr/>
      <dgm:t>
        <a:bodyPr/>
        <a:lstStyle/>
        <a:p>
          <a:endParaRPr lang="en-US"/>
        </a:p>
      </dgm:t>
    </dgm:pt>
    <dgm:pt modelId="{D75715F7-59E8-4D56-B071-9BBBA4C42149}" type="pres">
      <dgm:prSet presAssocID="{952D2365-AAF1-4F6D-ADB9-EAF4B4ED277B}" presName="text2" presStyleLbl="fgAcc2" presStyleIdx="3" presStyleCnt="5" custScaleX="122514" custScaleY="404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E768F0-B77D-413A-AF0C-9AD99B329F4A}" type="pres">
      <dgm:prSet presAssocID="{952D2365-AAF1-4F6D-ADB9-EAF4B4ED277B}" presName="hierChild3" presStyleCnt="0"/>
      <dgm:spPr/>
      <dgm:t>
        <a:bodyPr/>
        <a:lstStyle/>
        <a:p>
          <a:endParaRPr lang="en-US"/>
        </a:p>
      </dgm:t>
    </dgm:pt>
    <dgm:pt modelId="{6FE17065-81B7-4B1E-A483-4B460AABDF02}" type="pres">
      <dgm:prSet presAssocID="{2D616C87-5C88-420B-B95B-477827A84195}" presName="Name17" presStyleLbl="parChTrans1D3" presStyleIdx="3" presStyleCnt="5"/>
      <dgm:spPr/>
      <dgm:t>
        <a:bodyPr/>
        <a:lstStyle/>
        <a:p>
          <a:endParaRPr lang="en-US"/>
        </a:p>
      </dgm:t>
    </dgm:pt>
    <dgm:pt modelId="{6A6CEB2F-9A7F-42DA-8A30-7F861BF090BE}" type="pres">
      <dgm:prSet presAssocID="{D40B122E-E2C1-46D8-BA84-432EC522C162}" presName="hierRoot3" presStyleCnt="0"/>
      <dgm:spPr/>
      <dgm:t>
        <a:bodyPr/>
        <a:lstStyle/>
        <a:p>
          <a:endParaRPr lang="en-US"/>
        </a:p>
      </dgm:t>
    </dgm:pt>
    <dgm:pt modelId="{40C73455-188A-47BE-8547-C8913664AFC3}" type="pres">
      <dgm:prSet presAssocID="{D40B122E-E2C1-46D8-BA84-432EC522C162}" presName="composite3" presStyleCnt="0"/>
      <dgm:spPr/>
      <dgm:t>
        <a:bodyPr/>
        <a:lstStyle/>
        <a:p>
          <a:endParaRPr lang="en-US"/>
        </a:p>
      </dgm:t>
    </dgm:pt>
    <dgm:pt modelId="{095AE6E6-7907-46FC-8C3A-59C8DF5F36E1}" type="pres">
      <dgm:prSet presAssocID="{D40B122E-E2C1-46D8-BA84-432EC522C162}" presName="background3" presStyleLbl="node3" presStyleIdx="3" presStyleCnt="5"/>
      <dgm:spPr/>
      <dgm:t>
        <a:bodyPr/>
        <a:lstStyle/>
        <a:p>
          <a:endParaRPr lang="en-US"/>
        </a:p>
      </dgm:t>
    </dgm:pt>
    <dgm:pt modelId="{5401B620-33EC-418A-818A-A8290A57BF29}" type="pres">
      <dgm:prSet presAssocID="{D40B122E-E2C1-46D8-BA84-432EC522C162}" presName="text3" presStyleLbl="fgAcc3" presStyleIdx="3" presStyleCnt="5" custLinFactNeighborX="1490" custLinFactNeighborY="4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73E9BE-23F2-4D44-B0AF-2B5586853268}" type="pres">
      <dgm:prSet presAssocID="{D40B122E-E2C1-46D8-BA84-432EC522C162}" presName="hierChild4" presStyleCnt="0"/>
      <dgm:spPr/>
      <dgm:t>
        <a:bodyPr/>
        <a:lstStyle/>
        <a:p>
          <a:endParaRPr lang="en-US"/>
        </a:p>
      </dgm:t>
    </dgm:pt>
    <dgm:pt modelId="{88BE17CD-5345-45A6-BD17-EE82FBE2B264}" type="pres">
      <dgm:prSet presAssocID="{6BFDE048-71A4-47DA-A82B-17EE0FA9AB89}" presName="Name23" presStyleLbl="parChTrans1D4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76BE5BE6-154F-4AA3-BC4E-5790FBE2A45E}" type="pres">
      <dgm:prSet presAssocID="{424231F9-F049-4D6E-B53D-8BFC47434F10}" presName="hierRoot4" presStyleCnt="0"/>
      <dgm:spPr/>
    </dgm:pt>
    <dgm:pt modelId="{EC145069-AD15-4AA8-A035-E5D9BBAC7C4A}" type="pres">
      <dgm:prSet presAssocID="{424231F9-F049-4D6E-B53D-8BFC47434F10}" presName="composite4" presStyleCnt="0"/>
      <dgm:spPr/>
    </dgm:pt>
    <dgm:pt modelId="{5767CDAE-BF7B-4832-8BF6-E1581862B3ED}" type="pres">
      <dgm:prSet presAssocID="{424231F9-F049-4D6E-B53D-8BFC47434F10}" presName="background4" presStyleLbl="node4" presStyleIdx="5" presStyleCnt="9"/>
      <dgm:spPr/>
    </dgm:pt>
    <dgm:pt modelId="{28F2E6FA-3BC4-4972-BB45-5A2B46F22499}" type="pres">
      <dgm:prSet presAssocID="{424231F9-F049-4D6E-B53D-8BFC47434F10}" presName="text4" presStyleLbl="fgAcc4" presStyleIdx="5" presStyleCnt="9" custLinFactNeighborX="447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10EDBA-ED11-4AF9-9802-2E6F51F26444}" type="pres">
      <dgm:prSet presAssocID="{424231F9-F049-4D6E-B53D-8BFC47434F10}" presName="hierChild5" presStyleCnt="0"/>
      <dgm:spPr/>
    </dgm:pt>
    <dgm:pt modelId="{D5FF08BC-DBE0-486B-A0CB-4CF0B327918C}" type="pres">
      <dgm:prSet presAssocID="{3778236F-6DE3-4101-9E27-F6D9401C0B3B}" presName="Name23" presStyleLbl="parChTrans1D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701D22E7-B876-48B8-AFE9-77FC15064AFE}" type="pres">
      <dgm:prSet presAssocID="{D720E7C5-9EC2-487A-81E3-3BD8C1138BB6}" presName="hierRoot4" presStyleCnt="0"/>
      <dgm:spPr/>
    </dgm:pt>
    <dgm:pt modelId="{D61A9F62-F967-4AD8-83C2-BCBDE9412F83}" type="pres">
      <dgm:prSet presAssocID="{D720E7C5-9EC2-487A-81E3-3BD8C1138BB6}" presName="composite4" presStyleCnt="0"/>
      <dgm:spPr/>
    </dgm:pt>
    <dgm:pt modelId="{6E01CF4D-0AFB-43CF-B05B-486B9AB14EB9}" type="pres">
      <dgm:prSet presAssocID="{D720E7C5-9EC2-487A-81E3-3BD8C1138BB6}" presName="background4" presStyleLbl="node4" presStyleIdx="6" presStyleCnt="9"/>
      <dgm:spPr/>
    </dgm:pt>
    <dgm:pt modelId="{0ABF1423-F813-44E3-A0ED-739B56F38C2E}" type="pres">
      <dgm:prSet presAssocID="{D720E7C5-9EC2-487A-81E3-3BD8C1138BB6}" presName="text4" presStyleLbl="fgAcc4" presStyleIdx="6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B0DCF6-5D35-4AA0-925C-23B68156A611}" type="pres">
      <dgm:prSet presAssocID="{D720E7C5-9EC2-487A-81E3-3BD8C1138BB6}" presName="hierChild5" presStyleCnt="0"/>
      <dgm:spPr/>
    </dgm:pt>
    <dgm:pt modelId="{655C22F3-7BE8-4020-B911-9F9A6D220ECC}" type="pres">
      <dgm:prSet presAssocID="{B64270CC-061E-43FD-91D9-0752249E28ED}" presName="Name10" presStyleLbl="parChTrans1D2" presStyleIdx="4" presStyleCnt="5"/>
      <dgm:spPr/>
      <dgm:t>
        <a:bodyPr/>
        <a:lstStyle/>
        <a:p>
          <a:endParaRPr lang="en-US"/>
        </a:p>
      </dgm:t>
    </dgm:pt>
    <dgm:pt modelId="{848B2A39-CF6A-47D8-8982-4C9BD80501C2}" type="pres">
      <dgm:prSet presAssocID="{32A61301-813A-4C95-A176-DAE87AFAF209}" presName="hierRoot2" presStyleCnt="0"/>
      <dgm:spPr/>
      <dgm:t>
        <a:bodyPr/>
        <a:lstStyle/>
        <a:p>
          <a:endParaRPr lang="en-US"/>
        </a:p>
      </dgm:t>
    </dgm:pt>
    <dgm:pt modelId="{5B3526E1-5C13-404D-AE76-63D43EBA0776}" type="pres">
      <dgm:prSet presAssocID="{32A61301-813A-4C95-A176-DAE87AFAF209}" presName="composite2" presStyleCnt="0"/>
      <dgm:spPr/>
      <dgm:t>
        <a:bodyPr/>
        <a:lstStyle/>
        <a:p>
          <a:endParaRPr lang="en-US"/>
        </a:p>
      </dgm:t>
    </dgm:pt>
    <dgm:pt modelId="{E6AE5C9A-4B4B-438A-ABDB-20E1C84FCA5C}" type="pres">
      <dgm:prSet presAssocID="{32A61301-813A-4C95-A176-DAE87AFAF209}" presName="background2" presStyleLbl="node2" presStyleIdx="4" presStyleCnt="5"/>
      <dgm:spPr/>
      <dgm:t>
        <a:bodyPr/>
        <a:lstStyle/>
        <a:p>
          <a:endParaRPr lang="en-US"/>
        </a:p>
      </dgm:t>
    </dgm:pt>
    <dgm:pt modelId="{9E9A6823-52E2-4BC8-A245-DC9C63596054}" type="pres">
      <dgm:prSet presAssocID="{32A61301-813A-4C95-A176-DAE87AFAF209}" presName="text2" presStyleLbl="fgAcc2" presStyleIdx="4" presStyleCnt="5" custScaleX="114144" custScaleY="41714" custLinFactNeighborX="-4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C3CC8-1E1E-4F58-94ED-419652008E06}" type="pres">
      <dgm:prSet presAssocID="{32A61301-813A-4C95-A176-DAE87AFAF209}" presName="hierChild3" presStyleCnt="0"/>
      <dgm:spPr/>
      <dgm:t>
        <a:bodyPr/>
        <a:lstStyle/>
        <a:p>
          <a:endParaRPr lang="en-US"/>
        </a:p>
      </dgm:t>
    </dgm:pt>
    <dgm:pt modelId="{91F33E40-3FBF-4995-A350-3EA46DD9BAB4}" type="pres">
      <dgm:prSet presAssocID="{7E85EB9C-E40E-4DFA-BE2A-DEE74DB1DB40}" presName="Name17" presStyleLbl="parChTrans1D3" presStyleIdx="4" presStyleCnt="5"/>
      <dgm:spPr/>
      <dgm:t>
        <a:bodyPr/>
        <a:lstStyle/>
        <a:p>
          <a:endParaRPr lang="en-US"/>
        </a:p>
      </dgm:t>
    </dgm:pt>
    <dgm:pt modelId="{3A6FF894-1148-4113-8FB2-2EA471EDAA6A}" type="pres">
      <dgm:prSet presAssocID="{0D894C4C-D0B5-48B1-93CA-A582FC78B86F}" presName="hierRoot3" presStyleCnt="0"/>
      <dgm:spPr/>
      <dgm:t>
        <a:bodyPr/>
        <a:lstStyle/>
        <a:p>
          <a:endParaRPr lang="en-US"/>
        </a:p>
      </dgm:t>
    </dgm:pt>
    <dgm:pt modelId="{BB69EA79-607A-4293-9908-42199720A1F1}" type="pres">
      <dgm:prSet presAssocID="{0D894C4C-D0B5-48B1-93CA-A582FC78B86F}" presName="composite3" presStyleCnt="0"/>
      <dgm:spPr/>
      <dgm:t>
        <a:bodyPr/>
        <a:lstStyle/>
        <a:p>
          <a:endParaRPr lang="en-US"/>
        </a:p>
      </dgm:t>
    </dgm:pt>
    <dgm:pt modelId="{46779D65-03D9-4FF4-ADE3-05848A99BBFA}" type="pres">
      <dgm:prSet presAssocID="{0D894C4C-D0B5-48B1-93CA-A582FC78B86F}" presName="background3" presStyleLbl="node3" presStyleIdx="4" presStyleCnt="5"/>
      <dgm:spPr/>
      <dgm:t>
        <a:bodyPr/>
        <a:lstStyle/>
        <a:p>
          <a:endParaRPr lang="en-US"/>
        </a:p>
      </dgm:t>
    </dgm:pt>
    <dgm:pt modelId="{01A8EB0D-D87B-44F6-8D0D-5755D9B30E6E}" type="pres">
      <dgm:prSet presAssocID="{0D894C4C-D0B5-48B1-93CA-A582FC78B86F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618A10-EACB-4C76-8F01-12D04B551F80}" type="pres">
      <dgm:prSet presAssocID="{0D894C4C-D0B5-48B1-93CA-A582FC78B86F}" presName="hierChild4" presStyleCnt="0"/>
      <dgm:spPr/>
      <dgm:t>
        <a:bodyPr/>
        <a:lstStyle/>
        <a:p>
          <a:endParaRPr lang="en-US"/>
        </a:p>
      </dgm:t>
    </dgm:pt>
    <dgm:pt modelId="{E15EDEBB-F389-4593-A866-1B05D313E0E0}" type="pres">
      <dgm:prSet presAssocID="{B5C6AFAA-2588-4184-87A9-1CC0630ADAE4}" presName="Name23" presStyleLbl="parChTrans1D4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35EDC4D8-D201-4243-A361-525F67E01548}" type="pres">
      <dgm:prSet presAssocID="{96AF3CC1-947A-49F5-82BA-9DDDFF0D6BDB}" presName="hierRoot4" presStyleCnt="0"/>
      <dgm:spPr/>
    </dgm:pt>
    <dgm:pt modelId="{05AC3F27-F393-40DB-81ED-824BE02B6B46}" type="pres">
      <dgm:prSet presAssocID="{96AF3CC1-947A-49F5-82BA-9DDDFF0D6BDB}" presName="composite4" presStyleCnt="0"/>
      <dgm:spPr/>
    </dgm:pt>
    <dgm:pt modelId="{078DBF94-FD40-4BC3-946E-4E6045A9EC3D}" type="pres">
      <dgm:prSet presAssocID="{96AF3CC1-947A-49F5-82BA-9DDDFF0D6BDB}" presName="background4" presStyleLbl="node4" presStyleIdx="7" presStyleCnt="9"/>
      <dgm:spPr/>
    </dgm:pt>
    <dgm:pt modelId="{25685C8C-B9E0-4F93-BFC2-D53C15A03097}" type="pres">
      <dgm:prSet presAssocID="{96AF3CC1-947A-49F5-82BA-9DDDFF0D6BDB}" presName="text4" presStyleLbl="fgAcc4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725E25-80FB-456D-A74F-0A954218E78F}" type="pres">
      <dgm:prSet presAssocID="{96AF3CC1-947A-49F5-82BA-9DDDFF0D6BDB}" presName="hierChild5" presStyleCnt="0"/>
      <dgm:spPr/>
    </dgm:pt>
    <dgm:pt modelId="{0FCBC86D-AA46-4CD6-A9DA-5DBAD6B48D52}" type="pres">
      <dgm:prSet presAssocID="{095D0D0D-785C-40BD-9484-30C56E3A0D3A}" presName="Name23" presStyleLbl="parChTrans1D4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60579ACA-DF11-4C47-8E7E-054D57BBAB30}" type="pres">
      <dgm:prSet presAssocID="{12F2E85C-F641-47AF-BFC5-3528D229FA64}" presName="hierRoot4" presStyleCnt="0"/>
      <dgm:spPr/>
    </dgm:pt>
    <dgm:pt modelId="{23F28B0F-183C-4107-8877-DB6CD04F1FC3}" type="pres">
      <dgm:prSet presAssocID="{12F2E85C-F641-47AF-BFC5-3528D229FA64}" presName="composite4" presStyleCnt="0"/>
      <dgm:spPr/>
    </dgm:pt>
    <dgm:pt modelId="{F7B24870-0650-43D0-B172-62EE4BD567C0}" type="pres">
      <dgm:prSet presAssocID="{12F2E85C-F641-47AF-BFC5-3528D229FA64}" presName="background4" presStyleLbl="node4" presStyleIdx="8" presStyleCnt="9"/>
      <dgm:spPr/>
    </dgm:pt>
    <dgm:pt modelId="{489BF6F0-7F38-491C-8F41-34CCA87E2620}" type="pres">
      <dgm:prSet presAssocID="{12F2E85C-F641-47AF-BFC5-3528D229FA64}" presName="text4" presStyleLbl="fgAcc4" presStyleIdx="8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30F505-D135-4AB9-8EFC-29C4CABE066B}" type="pres">
      <dgm:prSet presAssocID="{12F2E85C-F641-47AF-BFC5-3528D229FA64}" presName="hierChild5" presStyleCnt="0"/>
      <dgm:spPr/>
    </dgm:pt>
  </dgm:ptLst>
  <dgm:cxnLst>
    <dgm:cxn modelId="{D1253375-6C73-4A58-993C-DD9A065164F1}" type="presOf" srcId="{12F9F01B-CC54-4CF8-88A1-A6658A2B5216}" destId="{FE9D754E-1EDF-4087-8CDE-182D56F97064}" srcOrd="0" destOrd="0" presId="urn:microsoft.com/office/officeart/2005/8/layout/hierarchy1"/>
    <dgm:cxn modelId="{D3E60F87-AFC1-4938-BE2A-1D749C028A92}" type="presOf" srcId="{2258D7A3-8E7A-4EA3-934A-03243FF98B56}" destId="{E3279C01-D25C-4636-BF93-81524B651CF0}" srcOrd="0" destOrd="0" presId="urn:microsoft.com/office/officeart/2005/8/layout/hierarchy1"/>
    <dgm:cxn modelId="{E166F7CF-5C2A-46B5-A60D-07D0E733A94B}" srcId="{952D2365-AAF1-4F6D-ADB9-EAF4B4ED277B}" destId="{D40B122E-E2C1-46D8-BA84-432EC522C162}" srcOrd="0" destOrd="0" parTransId="{2D616C87-5C88-420B-B95B-477827A84195}" sibTransId="{73BE3E30-3DEB-4271-B86A-F791EC40440C}"/>
    <dgm:cxn modelId="{1428E9BC-B2B3-4D1D-9E0B-DE9DA60022A6}" type="presOf" srcId="{7E85EB9C-E40E-4DFA-BE2A-DEE74DB1DB40}" destId="{91F33E40-3FBF-4995-A350-3EA46DD9BAB4}" srcOrd="0" destOrd="0" presId="urn:microsoft.com/office/officeart/2005/8/layout/hierarchy1"/>
    <dgm:cxn modelId="{D65E055C-BBE0-4DCD-9420-AD0F12209FF0}" type="presOf" srcId="{CB8ACF25-61E9-4E36-9B53-26C008DE2A44}" destId="{17AD2FC8-7D61-460F-84EA-A9E2D54C5E48}" srcOrd="0" destOrd="0" presId="urn:microsoft.com/office/officeart/2005/8/layout/hierarchy1"/>
    <dgm:cxn modelId="{1D6C6DD8-A9FF-48B9-97EF-311DC4C7DB9F}" srcId="{5B2CEE90-F5C9-420C-AFEB-4AB58EF41501}" destId="{CB8ACF25-61E9-4E36-9B53-26C008DE2A44}" srcOrd="0" destOrd="0" parTransId="{29EC20E9-8D83-45F7-83CC-D0F83252921D}" sibTransId="{D21AB590-14B0-46FD-94B8-39BA35F8B8AA}"/>
    <dgm:cxn modelId="{140B6F16-D0A6-49C5-87E8-209F240BD990}" type="presOf" srcId="{0FDFCEBD-D50C-4547-B2DE-C533E0E6FEB4}" destId="{BD90ABD9-D25D-4FD7-9B53-1032530EF83A}" srcOrd="0" destOrd="0" presId="urn:microsoft.com/office/officeart/2005/8/layout/hierarchy1"/>
    <dgm:cxn modelId="{1EB94E5B-1D1B-4C3D-9657-CDA5EC3D755B}" type="presOf" srcId="{4B145C48-C8A3-4B02-8B54-12E41FC5A3DD}" destId="{C300B603-E664-4593-B5C7-4E64C9D39026}" srcOrd="0" destOrd="0" presId="urn:microsoft.com/office/officeart/2005/8/layout/hierarchy1"/>
    <dgm:cxn modelId="{99CFA070-E507-40A9-B9B7-0A8C8C228ABC}" type="presOf" srcId="{74E2917A-7F80-4835-9212-460341200326}" destId="{648B11D7-AAEE-4DDC-98D4-15C77DDE4824}" srcOrd="0" destOrd="0" presId="urn:microsoft.com/office/officeart/2005/8/layout/hierarchy1"/>
    <dgm:cxn modelId="{14ABB066-124D-4816-9A9A-07BCC3DBE94C}" srcId="{424231F9-F049-4D6E-B53D-8BFC47434F10}" destId="{D720E7C5-9EC2-487A-81E3-3BD8C1138BB6}" srcOrd="0" destOrd="0" parTransId="{3778236F-6DE3-4101-9E27-F6D9401C0B3B}" sibTransId="{DBDDBD8D-B0B2-4971-8220-B5D19D6EDF99}"/>
    <dgm:cxn modelId="{F5C6BA15-5EB1-46DB-BA69-C4A7145CA4DB}" srcId="{0D894C4C-D0B5-48B1-93CA-A582FC78B86F}" destId="{96AF3CC1-947A-49F5-82BA-9DDDFF0D6BDB}" srcOrd="0" destOrd="0" parTransId="{B5C6AFAA-2588-4184-87A9-1CC0630ADAE4}" sibTransId="{7EBA209E-F0C6-43E3-9D05-98AEA91052C3}"/>
    <dgm:cxn modelId="{F901F2ED-9964-4C41-9C58-D3A2CB5C202F}" type="presOf" srcId="{BA1FCFDB-2541-4B3D-AD70-4848AC8DC9A8}" destId="{BCA084BB-F862-42D2-B6D9-2D6A315E6F6E}" srcOrd="0" destOrd="0" presId="urn:microsoft.com/office/officeart/2005/8/layout/hierarchy1"/>
    <dgm:cxn modelId="{29778BD2-EEE8-4290-B0DB-6F6EB9B83595}" type="presOf" srcId="{5B2CEE90-F5C9-420C-AFEB-4AB58EF41501}" destId="{7A2CE0AE-D652-4D72-99C0-18D51E32B351}" srcOrd="0" destOrd="0" presId="urn:microsoft.com/office/officeart/2005/8/layout/hierarchy1"/>
    <dgm:cxn modelId="{5DA14AC0-DDB9-42F5-9C0B-E4EC58D9D2A0}" type="presOf" srcId="{99148209-BEEC-4651-AEE1-D4DD95AB5C3C}" destId="{ECD65928-1D01-4554-B254-1AEA369761D7}" srcOrd="0" destOrd="0" presId="urn:microsoft.com/office/officeart/2005/8/layout/hierarchy1"/>
    <dgm:cxn modelId="{9355C37C-797C-4764-BC38-6C7734E983DF}" srcId="{D40B122E-E2C1-46D8-BA84-432EC522C162}" destId="{424231F9-F049-4D6E-B53D-8BFC47434F10}" srcOrd="0" destOrd="0" parTransId="{6BFDE048-71A4-47DA-A82B-17EE0FA9AB89}" sibTransId="{02288202-ED0C-49A3-A4B4-8ECA664EBB92}"/>
    <dgm:cxn modelId="{8ED8A78A-C321-484D-87E1-5EE142065DA6}" type="presOf" srcId="{095D0D0D-785C-40BD-9484-30C56E3A0D3A}" destId="{0FCBC86D-AA46-4CD6-A9DA-5DBAD6B48D52}" srcOrd="0" destOrd="0" presId="urn:microsoft.com/office/officeart/2005/8/layout/hierarchy1"/>
    <dgm:cxn modelId="{A0F3E223-D9EA-4312-B3A8-0CF3EAB61821}" type="presOf" srcId="{88713E2E-7706-4648-8F99-5E87E6A18D85}" destId="{4E855B73-EE3B-47FE-A746-36F488AD28F3}" srcOrd="0" destOrd="0" presId="urn:microsoft.com/office/officeart/2005/8/layout/hierarchy1"/>
    <dgm:cxn modelId="{0BC6D057-1119-49DD-9677-EAE03471EB1C}" type="presOf" srcId="{96AF3CC1-947A-49F5-82BA-9DDDFF0D6BDB}" destId="{25685C8C-B9E0-4F93-BFC2-D53C15A03097}" srcOrd="0" destOrd="0" presId="urn:microsoft.com/office/officeart/2005/8/layout/hierarchy1"/>
    <dgm:cxn modelId="{0AFF8C03-B2B6-42B8-9E17-9132E90D95EE}" type="presOf" srcId="{6BFDE048-71A4-47DA-A82B-17EE0FA9AB89}" destId="{88BE17CD-5345-45A6-BD17-EE82FBE2B264}" srcOrd="0" destOrd="0" presId="urn:microsoft.com/office/officeart/2005/8/layout/hierarchy1"/>
    <dgm:cxn modelId="{42628FB6-4D32-4AE4-AE41-6BBC531E9DC9}" srcId="{96AF3CC1-947A-49F5-82BA-9DDDFF0D6BDB}" destId="{12F2E85C-F641-47AF-BFC5-3528D229FA64}" srcOrd="0" destOrd="0" parTransId="{095D0D0D-785C-40BD-9484-30C56E3A0D3A}" sibTransId="{9251EB11-A22D-44D4-8CDA-9CD6F7A0B09F}"/>
    <dgm:cxn modelId="{B45ABE3F-D9B8-4C03-B97C-CABB9168D6A4}" srcId="{0054F7C2-718F-4E83-A473-C0AC92062508}" destId="{A406D4C8-FD03-4A29-87C0-0E507CDB853E}" srcOrd="0" destOrd="0" parTransId="{12F9F01B-CC54-4CF8-88A1-A6658A2B5216}" sibTransId="{D8B40431-53EE-4A74-BA6F-256B905CBE09}"/>
    <dgm:cxn modelId="{1DB6C96E-62CA-4275-8B68-8BF275686C7C}" type="presOf" srcId="{AFA19C0F-F8E4-4FE0-8766-0399FC18279F}" destId="{DA79A392-5EEB-40AC-BAEE-A3E4330F7800}" srcOrd="0" destOrd="0" presId="urn:microsoft.com/office/officeart/2005/8/layout/hierarchy1"/>
    <dgm:cxn modelId="{8D63459E-37EA-4945-8285-685A3EC2908F}" srcId="{F5CC84B6-C11A-4F39-9715-8B0124D3ED85}" destId="{27D2E4CA-6194-437B-9206-ABCBEF337EAC}" srcOrd="1" destOrd="0" parTransId="{CCC3895F-9160-4B1A-940C-1CA859B434A4}" sibTransId="{1417569B-A806-43C1-81A6-32F6E145ACD6}"/>
    <dgm:cxn modelId="{632168FA-EE70-4C8D-AE67-24C8A2A63DCA}" srcId="{CB8ACF25-61E9-4E36-9B53-26C008DE2A44}" destId="{99148209-BEEC-4651-AEE1-D4DD95AB5C3C}" srcOrd="0" destOrd="0" parTransId="{0FDFCEBD-D50C-4547-B2DE-C533E0E6FEB4}" sibTransId="{0CF1B7A5-FAC9-4569-911C-554027952E1B}"/>
    <dgm:cxn modelId="{0229749B-376A-4411-8AB7-7ECF915C0216}" type="presOf" srcId="{5E177C52-F975-4483-A749-0226765D2277}" destId="{3BD461EF-9F88-4006-A75A-FAD824947801}" srcOrd="0" destOrd="0" presId="urn:microsoft.com/office/officeart/2005/8/layout/hierarchy1"/>
    <dgm:cxn modelId="{107E006E-A8B3-4A19-AC71-CDF396C2B990}" type="presOf" srcId="{EEDD58C5-7D7C-410A-9B2B-82F20C1AD57A}" destId="{2C5872CF-E738-4EE5-9197-B1C7D2AC6674}" srcOrd="0" destOrd="0" presId="urn:microsoft.com/office/officeart/2005/8/layout/hierarchy1"/>
    <dgm:cxn modelId="{646CA5CD-4BE4-4F5F-9C35-3E64E51EC0EE}" type="presOf" srcId="{1053E9E3-7265-4166-8019-746A959B8C0C}" destId="{BB798AA7-E116-40F0-84F2-C4425AE725AA}" srcOrd="0" destOrd="0" presId="urn:microsoft.com/office/officeart/2005/8/layout/hierarchy1"/>
    <dgm:cxn modelId="{2C1F1C6D-EDC3-4087-8068-DB276E11B29C}" type="presOf" srcId="{0054F7C2-718F-4E83-A473-C0AC92062508}" destId="{C20EB400-7E61-40D5-8DFF-8D829585CF51}" srcOrd="0" destOrd="0" presId="urn:microsoft.com/office/officeart/2005/8/layout/hierarchy1"/>
    <dgm:cxn modelId="{64B79E1C-C848-4CFA-B64A-07627F3E1B03}" srcId="{F5CC84B6-C11A-4F39-9715-8B0124D3ED85}" destId="{DC030973-9E42-4A7D-8A8A-15AA03E374D8}" srcOrd="0" destOrd="0" parTransId="{4DE03FF2-F8E0-4355-B849-89CAAD8159EE}" sibTransId="{17A99CCB-8D83-4CAB-872C-F476A1CD2180}"/>
    <dgm:cxn modelId="{8E9FC832-E4C2-430F-9D4C-CE9903C2928B}" srcId="{32A61301-813A-4C95-A176-DAE87AFAF209}" destId="{0D894C4C-D0B5-48B1-93CA-A582FC78B86F}" srcOrd="0" destOrd="0" parTransId="{7E85EB9C-E40E-4DFA-BE2A-DEE74DB1DB40}" sibTransId="{B6343301-0F79-47E9-81BB-74E4D406DAB5}"/>
    <dgm:cxn modelId="{A2FC42EC-7A3C-4893-98D8-CABE80180D06}" type="presOf" srcId="{424231F9-F049-4D6E-B53D-8BFC47434F10}" destId="{28F2E6FA-3BC4-4972-BB45-5A2B46F22499}" srcOrd="0" destOrd="0" presId="urn:microsoft.com/office/officeart/2005/8/layout/hierarchy1"/>
    <dgm:cxn modelId="{52B51F8E-09DE-49C6-84B9-9A064B3B23AB}" type="presOf" srcId="{29EC20E9-8D83-45F7-83CC-D0F83252921D}" destId="{DCD9AA29-542D-41BA-BF25-E3EF6E92AE2E}" srcOrd="0" destOrd="0" presId="urn:microsoft.com/office/officeart/2005/8/layout/hierarchy1"/>
    <dgm:cxn modelId="{B7AC1E8C-B480-43BB-B5E1-294A2F83EA87}" type="presOf" srcId="{D40B122E-E2C1-46D8-BA84-432EC522C162}" destId="{5401B620-33EC-418A-818A-A8290A57BF29}" srcOrd="0" destOrd="0" presId="urn:microsoft.com/office/officeart/2005/8/layout/hierarchy1"/>
    <dgm:cxn modelId="{49D8F721-1EC9-4BFF-B03E-602CB0210AF3}" srcId="{99148209-BEEC-4651-AEE1-D4DD95AB5C3C}" destId="{BA1FCFDB-2541-4B3D-AD70-4848AC8DC9A8}" srcOrd="0" destOrd="0" parTransId="{4B145C48-C8A3-4B02-8B54-12E41FC5A3DD}" sibTransId="{BAD5C40C-7136-42B2-A947-27761A1ED7EF}"/>
    <dgm:cxn modelId="{D30B612F-AE0B-4A82-AD28-09340B022435}" type="presOf" srcId="{DC030973-9E42-4A7D-8A8A-15AA03E374D8}" destId="{8B5E9EA4-4F26-4CC7-A988-C82D4A4BD2BE}" srcOrd="0" destOrd="0" presId="urn:microsoft.com/office/officeart/2005/8/layout/hierarchy1"/>
    <dgm:cxn modelId="{0F713B86-60B1-4BB7-A511-F3A3A6577AA7}" type="presOf" srcId="{0D894C4C-D0B5-48B1-93CA-A582FC78B86F}" destId="{01A8EB0D-D87B-44F6-8D0D-5755D9B30E6E}" srcOrd="0" destOrd="0" presId="urn:microsoft.com/office/officeart/2005/8/layout/hierarchy1"/>
    <dgm:cxn modelId="{0FE8A605-C9C1-4504-A114-06C09C0C5E16}" type="presOf" srcId="{3121A96F-0D5A-40FB-B240-EC4685E418BE}" destId="{9D062D9F-9608-4F47-B523-D25E297E4733}" srcOrd="0" destOrd="0" presId="urn:microsoft.com/office/officeart/2005/8/layout/hierarchy1"/>
    <dgm:cxn modelId="{4F141E39-D0A7-4718-9E7A-254FCD5CA1DE}" type="presOf" srcId="{2D616C87-5C88-420B-B95B-477827A84195}" destId="{6FE17065-81B7-4B1E-A483-4B460AABDF02}" srcOrd="0" destOrd="0" presId="urn:microsoft.com/office/officeart/2005/8/layout/hierarchy1"/>
    <dgm:cxn modelId="{4FE61206-B926-4FCB-8BEA-CF35789661B7}" type="presOf" srcId="{12F2E85C-F641-47AF-BFC5-3528D229FA64}" destId="{489BF6F0-7F38-491C-8F41-34CCA87E2620}" srcOrd="0" destOrd="0" presId="urn:microsoft.com/office/officeart/2005/8/layout/hierarchy1"/>
    <dgm:cxn modelId="{BF15A50A-ECFF-45B4-A01D-3101F3BCDAAD}" srcId="{AFA19C0F-F8E4-4FE0-8766-0399FC18279F}" destId="{9253FC44-8460-4149-9CC9-A6D2402217E9}" srcOrd="0" destOrd="0" parTransId="{2258D7A3-8E7A-4EA3-934A-03243FF98B56}" sibTransId="{E7F67B15-6252-4803-B77E-21E6ED2CC8A4}"/>
    <dgm:cxn modelId="{7DAEB5C0-AA6E-47DC-8E43-32180BF374CE}" srcId="{DC030973-9E42-4A7D-8A8A-15AA03E374D8}" destId="{1053E9E3-7265-4166-8019-746A959B8C0C}" srcOrd="0" destOrd="0" parTransId="{74E2917A-7F80-4835-9212-460341200326}" sibTransId="{EA337B02-E5D6-4DD4-8357-AE5D1E9D79BF}"/>
    <dgm:cxn modelId="{6B6B6A47-D957-4CD0-AB96-EBADC9129DEF}" type="presOf" srcId="{32A61301-813A-4C95-A176-DAE87AFAF209}" destId="{9E9A6823-52E2-4BC8-A245-DC9C63596054}" srcOrd="0" destOrd="0" presId="urn:microsoft.com/office/officeart/2005/8/layout/hierarchy1"/>
    <dgm:cxn modelId="{4ADD5E98-95F6-472A-9280-EC62BEE66BC7}" type="presOf" srcId="{A406D4C8-FD03-4A29-87C0-0E507CDB853E}" destId="{C3342AFE-7ACE-4D87-A5B5-22B664391124}" srcOrd="0" destOrd="0" presId="urn:microsoft.com/office/officeart/2005/8/layout/hierarchy1"/>
    <dgm:cxn modelId="{9FEAE1B8-CA7F-4240-8A62-AD6AE6EC4760}" type="presOf" srcId="{CCC3895F-9160-4B1A-940C-1CA859B434A4}" destId="{7DC4F5F2-8DE5-4FD6-95FB-04DF5656356A}" srcOrd="0" destOrd="0" presId="urn:microsoft.com/office/officeart/2005/8/layout/hierarchy1"/>
    <dgm:cxn modelId="{1A3FA5DB-C1A7-4572-A8B2-3B0D748854AE}" type="presOf" srcId="{27D2E4CA-6194-437B-9206-ABCBEF337EAC}" destId="{19B6D7A6-C4A9-455F-B504-D5127033A2D2}" srcOrd="0" destOrd="0" presId="urn:microsoft.com/office/officeart/2005/8/layout/hierarchy1"/>
    <dgm:cxn modelId="{ED674453-FA77-4291-BECB-A0612A9E01AA}" type="presOf" srcId="{9A2075D4-9B8D-44AD-8E9B-505F9E0A24AA}" destId="{1B737B52-19FA-4E7A-8672-5727E2272E89}" srcOrd="0" destOrd="0" presId="urn:microsoft.com/office/officeart/2005/8/layout/hierarchy1"/>
    <dgm:cxn modelId="{F33836D7-6DB9-4DF4-96CB-BE7D01830E13}" type="presOf" srcId="{F5CC84B6-C11A-4F39-9715-8B0124D3ED85}" destId="{088F9CD0-BD48-45B3-B618-56B18EA18486}" srcOrd="0" destOrd="0" presId="urn:microsoft.com/office/officeart/2005/8/layout/hierarchy1"/>
    <dgm:cxn modelId="{71066BD7-856E-4044-A34D-09DA271BA37A}" srcId="{88713E2E-7706-4648-8F99-5E87E6A18D85}" destId="{32A61301-813A-4C95-A176-DAE87AFAF209}" srcOrd="3" destOrd="0" parTransId="{B64270CC-061E-43FD-91D9-0752249E28ED}" sibTransId="{8223ADEE-BBAA-4EA0-922F-2138FC1DADC8}"/>
    <dgm:cxn modelId="{0129EBB4-671E-4A79-B85E-62B52D0FAE46}" type="presOf" srcId="{9253FC44-8460-4149-9CC9-A6D2402217E9}" destId="{1242C0F7-80F1-449C-8703-FC2801493B41}" srcOrd="0" destOrd="0" presId="urn:microsoft.com/office/officeart/2005/8/layout/hierarchy1"/>
    <dgm:cxn modelId="{BFBA6944-4B46-4443-94DA-E4BA64DB8877}" type="presOf" srcId="{B5C6AFAA-2588-4184-87A9-1CC0630ADAE4}" destId="{E15EDEBB-F389-4593-A866-1B05D313E0E0}" srcOrd="0" destOrd="0" presId="urn:microsoft.com/office/officeart/2005/8/layout/hierarchy1"/>
    <dgm:cxn modelId="{48FAA80F-92C0-4345-95FE-53B21BC4E09D}" type="presOf" srcId="{85E9782F-E372-42E1-ABFC-1C154CE1397D}" destId="{2F2E5AAB-CF1F-4871-8B96-0969F69755EE}" srcOrd="0" destOrd="0" presId="urn:microsoft.com/office/officeart/2005/8/layout/hierarchy1"/>
    <dgm:cxn modelId="{AE16A8DA-F786-444A-B348-18946BE4AA3A}" type="presOf" srcId="{952D2365-AAF1-4F6D-ADB9-EAF4B4ED277B}" destId="{D75715F7-59E8-4D56-B071-9BBBA4C42149}" srcOrd="0" destOrd="0" presId="urn:microsoft.com/office/officeart/2005/8/layout/hierarchy1"/>
    <dgm:cxn modelId="{622D26AF-667E-4930-BF67-9B50ACA385A5}" srcId="{27D2E4CA-6194-437B-9206-ABCBEF337EAC}" destId="{0054F7C2-718F-4E83-A473-C0AC92062508}" srcOrd="0" destOrd="0" parTransId="{EEDD58C5-7D7C-410A-9B2B-82F20C1AD57A}" sibTransId="{6142E0FC-75AB-442C-9B72-48E93EF0A404}"/>
    <dgm:cxn modelId="{2B655053-8AAC-4124-96D0-B4F92BE7FD5F}" srcId="{85E9782F-E372-42E1-ABFC-1C154CE1397D}" destId="{AFA19C0F-F8E4-4FE0-8766-0399FC18279F}" srcOrd="0" destOrd="0" parTransId="{1AF0742E-9855-4AE8-BC29-C38C2951B631}" sibTransId="{F0AD95E8-D95E-4DCF-AC1D-81AC11595E78}"/>
    <dgm:cxn modelId="{547EC6D0-31AE-41B1-A5E5-3F3CC0CB0E14}" srcId="{88713E2E-7706-4648-8F99-5E87E6A18D85}" destId="{952D2365-AAF1-4F6D-ADB9-EAF4B4ED277B}" srcOrd="2" destOrd="0" parTransId="{5E177C52-F975-4483-A749-0226765D2277}" sibTransId="{2614647F-FD22-4CA8-802C-33E4A181019C}"/>
    <dgm:cxn modelId="{7FBEB44C-E575-424C-A47D-297DD329426D}" type="presOf" srcId="{4DE03FF2-F8E0-4355-B849-89CAAD8159EE}" destId="{C77C94FE-3E21-4A18-B7BD-F5CB865493E6}" srcOrd="0" destOrd="0" presId="urn:microsoft.com/office/officeart/2005/8/layout/hierarchy1"/>
    <dgm:cxn modelId="{7E2A4E2F-EE23-422E-9348-341C6BADC319}" type="presOf" srcId="{3778236F-6DE3-4101-9E27-F6D9401C0B3B}" destId="{D5FF08BC-DBE0-486B-A0CB-4CF0B327918C}" srcOrd="0" destOrd="0" presId="urn:microsoft.com/office/officeart/2005/8/layout/hierarchy1"/>
    <dgm:cxn modelId="{1990B672-979F-48EA-B73F-7AAA446096E8}" srcId="{88713E2E-7706-4648-8F99-5E87E6A18D85}" destId="{5B2CEE90-F5C9-420C-AFEB-4AB58EF41501}" srcOrd="0" destOrd="0" parTransId="{3121A96F-0D5A-40FB-B240-EC4685E418BE}" sibTransId="{52D26731-A7CD-453D-BA09-AC7266D216BF}"/>
    <dgm:cxn modelId="{4A2E9932-0960-4572-ABB8-01A0288AAE09}" srcId="{85E9782F-E372-42E1-ABFC-1C154CE1397D}" destId="{88713E2E-7706-4648-8F99-5E87E6A18D85}" srcOrd="1" destOrd="0" parTransId="{749B01EB-96E1-40F6-9169-AD43E720DBFA}" sibTransId="{00B36A95-61B9-4776-AD8D-0964C6DD6013}"/>
    <dgm:cxn modelId="{314E2CE7-0260-4C19-B3CD-1C90021BE4A4}" srcId="{88713E2E-7706-4648-8F99-5E87E6A18D85}" destId="{F5CC84B6-C11A-4F39-9715-8B0124D3ED85}" srcOrd="1" destOrd="0" parTransId="{9A2075D4-9B8D-44AD-8E9B-505F9E0A24AA}" sibTransId="{2CE783CA-94E1-41BC-B904-09620E33A695}"/>
    <dgm:cxn modelId="{238BF9F1-0F21-4242-9C4C-4B2004655EBF}" type="presOf" srcId="{D720E7C5-9EC2-487A-81E3-3BD8C1138BB6}" destId="{0ABF1423-F813-44E3-A0ED-739B56F38C2E}" srcOrd="0" destOrd="0" presId="urn:microsoft.com/office/officeart/2005/8/layout/hierarchy1"/>
    <dgm:cxn modelId="{7F67668D-40E1-4426-AFA3-1531BE2A0B6C}" type="presOf" srcId="{B64270CC-061E-43FD-91D9-0752249E28ED}" destId="{655C22F3-7BE8-4020-B911-9F9A6D220ECC}" srcOrd="0" destOrd="0" presId="urn:microsoft.com/office/officeart/2005/8/layout/hierarchy1"/>
    <dgm:cxn modelId="{5216F10A-1BD3-4DD7-BC33-715DD3C4CEB1}" type="presParOf" srcId="{2F2E5AAB-CF1F-4871-8B96-0969F69755EE}" destId="{6FD30636-D9FA-44D6-8B77-31D38A3B378A}" srcOrd="0" destOrd="0" presId="urn:microsoft.com/office/officeart/2005/8/layout/hierarchy1"/>
    <dgm:cxn modelId="{A64910E7-6B40-49FC-B7BD-B658B4F58161}" type="presParOf" srcId="{6FD30636-D9FA-44D6-8B77-31D38A3B378A}" destId="{2E79D801-FE9C-40A4-AE44-DB091A28AC09}" srcOrd="0" destOrd="0" presId="urn:microsoft.com/office/officeart/2005/8/layout/hierarchy1"/>
    <dgm:cxn modelId="{73955E9F-9B90-4546-BF6D-ED0AD55B59F9}" type="presParOf" srcId="{2E79D801-FE9C-40A4-AE44-DB091A28AC09}" destId="{23894AE5-DC90-4422-AB65-6A6F52370666}" srcOrd="0" destOrd="0" presId="urn:microsoft.com/office/officeart/2005/8/layout/hierarchy1"/>
    <dgm:cxn modelId="{4A858FBA-75E1-4233-B699-E2A75860429D}" type="presParOf" srcId="{2E79D801-FE9C-40A4-AE44-DB091A28AC09}" destId="{DA79A392-5EEB-40AC-BAEE-A3E4330F7800}" srcOrd="1" destOrd="0" presId="urn:microsoft.com/office/officeart/2005/8/layout/hierarchy1"/>
    <dgm:cxn modelId="{B377F4B0-9B16-4DA0-B17A-15FB55367406}" type="presParOf" srcId="{6FD30636-D9FA-44D6-8B77-31D38A3B378A}" destId="{DAF6073C-5101-4D05-AC72-E6367F1A0599}" srcOrd="1" destOrd="0" presId="urn:microsoft.com/office/officeart/2005/8/layout/hierarchy1"/>
    <dgm:cxn modelId="{0DCB6F37-1D6A-4C1F-A0A8-9DD222E96385}" type="presParOf" srcId="{DAF6073C-5101-4D05-AC72-E6367F1A0599}" destId="{E3279C01-D25C-4636-BF93-81524B651CF0}" srcOrd="0" destOrd="0" presId="urn:microsoft.com/office/officeart/2005/8/layout/hierarchy1"/>
    <dgm:cxn modelId="{3BC42E2F-3A4E-4B52-9FA2-4861C26C0DB3}" type="presParOf" srcId="{DAF6073C-5101-4D05-AC72-E6367F1A0599}" destId="{F1EC76E5-1BFC-439C-9CD3-BFABCF3D2CF7}" srcOrd="1" destOrd="0" presId="urn:microsoft.com/office/officeart/2005/8/layout/hierarchy1"/>
    <dgm:cxn modelId="{266D75FA-C872-412A-BDB4-330CBD24F8F9}" type="presParOf" srcId="{F1EC76E5-1BFC-439C-9CD3-BFABCF3D2CF7}" destId="{A1A43F06-5D7E-48B8-8F16-A4E4EB3009BB}" srcOrd="0" destOrd="0" presId="urn:microsoft.com/office/officeart/2005/8/layout/hierarchy1"/>
    <dgm:cxn modelId="{43679351-F12C-47E2-8D6D-619ADD9177FF}" type="presParOf" srcId="{A1A43F06-5D7E-48B8-8F16-A4E4EB3009BB}" destId="{D639E9BB-2A2F-4D9F-BCC1-0CBE9339F02E}" srcOrd="0" destOrd="0" presId="urn:microsoft.com/office/officeart/2005/8/layout/hierarchy1"/>
    <dgm:cxn modelId="{AEDB3937-C39E-4A01-B6BF-20DE9272F1DB}" type="presParOf" srcId="{A1A43F06-5D7E-48B8-8F16-A4E4EB3009BB}" destId="{1242C0F7-80F1-449C-8703-FC2801493B41}" srcOrd="1" destOrd="0" presId="urn:microsoft.com/office/officeart/2005/8/layout/hierarchy1"/>
    <dgm:cxn modelId="{A8CE5BE6-478B-47A8-8A27-1673ECCB245F}" type="presParOf" srcId="{F1EC76E5-1BFC-439C-9CD3-BFABCF3D2CF7}" destId="{A66F80BF-2837-4CDC-BCB5-870F645D748A}" srcOrd="1" destOrd="0" presId="urn:microsoft.com/office/officeart/2005/8/layout/hierarchy1"/>
    <dgm:cxn modelId="{99F0A284-2AF3-4464-A70C-D78C645C0EC5}" type="presParOf" srcId="{2F2E5AAB-CF1F-4871-8B96-0969F69755EE}" destId="{E84E0D16-066F-42BD-A3A6-0DA14E7D8690}" srcOrd="1" destOrd="0" presId="urn:microsoft.com/office/officeart/2005/8/layout/hierarchy1"/>
    <dgm:cxn modelId="{A4A35CB9-BC2A-4CDF-ADCA-83E8A95DF036}" type="presParOf" srcId="{E84E0D16-066F-42BD-A3A6-0DA14E7D8690}" destId="{E5243594-17D8-4B7F-A6A4-13A0D3D5E62B}" srcOrd="0" destOrd="0" presId="urn:microsoft.com/office/officeart/2005/8/layout/hierarchy1"/>
    <dgm:cxn modelId="{351E31DF-A6E7-46BA-BBD8-DC6D98579740}" type="presParOf" srcId="{E5243594-17D8-4B7F-A6A4-13A0D3D5E62B}" destId="{3CE3F8FA-FC22-4FF4-BD99-E019BC56AB1F}" srcOrd="0" destOrd="0" presId="urn:microsoft.com/office/officeart/2005/8/layout/hierarchy1"/>
    <dgm:cxn modelId="{351086E4-7AD8-48DF-BC0A-A5B296B40E3E}" type="presParOf" srcId="{E5243594-17D8-4B7F-A6A4-13A0D3D5E62B}" destId="{4E855B73-EE3B-47FE-A746-36F488AD28F3}" srcOrd="1" destOrd="0" presId="urn:microsoft.com/office/officeart/2005/8/layout/hierarchy1"/>
    <dgm:cxn modelId="{E38336E9-9DF9-4CB0-939E-0AE13ED8B554}" type="presParOf" srcId="{E84E0D16-066F-42BD-A3A6-0DA14E7D8690}" destId="{EE025364-2DA1-456C-A26B-C8076511505B}" srcOrd="1" destOrd="0" presId="urn:microsoft.com/office/officeart/2005/8/layout/hierarchy1"/>
    <dgm:cxn modelId="{CEEA239B-C94D-4FB5-B778-0778A9B7DED8}" type="presParOf" srcId="{EE025364-2DA1-456C-A26B-C8076511505B}" destId="{9D062D9F-9608-4F47-B523-D25E297E4733}" srcOrd="0" destOrd="0" presId="urn:microsoft.com/office/officeart/2005/8/layout/hierarchy1"/>
    <dgm:cxn modelId="{94C29B8B-98B6-4F73-9A02-278550E715A5}" type="presParOf" srcId="{EE025364-2DA1-456C-A26B-C8076511505B}" destId="{E3CE932E-4BA3-415B-85BB-26FE8D0C57E7}" srcOrd="1" destOrd="0" presId="urn:microsoft.com/office/officeart/2005/8/layout/hierarchy1"/>
    <dgm:cxn modelId="{5D4C7E20-2A2A-4BC6-821A-2888221AF328}" type="presParOf" srcId="{E3CE932E-4BA3-415B-85BB-26FE8D0C57E7}" destId="{D77CBDF1-D25E-487A-A2B5-75867627F907}" srcOrd="0" destOrd="0" presId="urn:microsoft.com/office/officeart/2005/8/layout/hierarchy1"/>
    <dgm:cxn modelId="{809A1EDA-656D-4241-8ABB-7F33A97D09F5}" type="presParOf" srcId="{D77CBDF1-D25E-487A-A2B5-75867627F907}" destId="{779E1A53-BEE1-4692-801B-F830DCFC2D76}" srcOrd="0" destOrd="0" presId="urn:microsoft.com/office/officeart/2005/8/layout/hierarchy1"/>
    <dgm:cxn modelId="{FBDE4FEA-4D88-4A85-98FB-AEEAE17DC9D1}" type="presParOf" srcId="{D77CBDF1-D25E-487A-A2B5-75867627F907}" destId="{7A2CE0AE-D652-4D72-99C0-18D51E32B351}" srcOrd="1" destOrd="0" presId="urn:microsoft.com/office/officeart/2005/8/layout/hierarchy1"/>
    <dgm:cxn modelId="{AFB99556-390B-49A9-BC38-96E524C3D923}" type="presParOf" srcId="{E3CE932E-4BA3-415B-85BB-26FE8D0C57E7}" destId="{9FD33C24-D762-4ED8-ADEC-6840BC0BE924}" srcOrd="1" destOrd="0" presId="urn:microsoft.com/office/officeart/2005/8/layout/hierarchy1"/>
    <dgm:cxn modelId="{179A96ED-7989-4A88-A8F6-0FA1113EBF63}" type="presParOf" srcId="{9FD33C24-D762-4ED8-ADEC-6840BC0BE924}" destId="{DCD9AA29-542D-41BA-BF25-E3EF6E92AE2E}" srcOrd="0" destOrd="0" presId="urn:microsoft.com/office/officeart/2005/8/layout/hierarchy1"/>
    <dgm:cxn modelId="{5D8040D7-786C-4C8B-AAE6-9B2F5889D004}" type="presParOf" srcId="{9FD33C24-D762-4ED8-ADEC-6840BC0BE924}" destId="{6F93E6AD-412A-465D-B744-0C1589A88D3A}" srcOrd="1" destOrd="0" presId="urn:microsoft.com/office/officeart/2005/8/layout/hierarchy1"/>
    <dgm:cxn modelId="{8EC596D2-4D2E-4412-9E00-E74CCDD1CCB7}" type="presParOf" srcId="{6F93E6AD-412A-465D-B744-0C1589A88D3A}" destId="{16DF4918-6FA8-4AC1-960B-59AE525AC0B3}" srcOrd="0" destOrd="0" presId="urn:microsoft.com/office/officeart/2005/8/layout/hierarchy1"/>
    <dgm:cxn modelId="{F1F0FF52-3225-43D7-B81A-2B8E92014C4D}" type="presParOf" srcId="{16DF4918-6FA8-4AC1-960B-59AE525AC0B3}" destId="{EA8BE872-3E4C-4B5E-AC67-CEC74DCAA68F}" srcOrd="0" destOrd="0" presId="urn:microsoft.com/office/officeart/2005/8/layout/hierarchy1"/>
    <dgm:cxn modelId="{3033A8D6-4375-46D1-847D-F43C0966FC84}" type="presParOf" srcId="{16DF4918-6FA8-4AC1-960B-59AE525AC0B3}" destId="{17AD2FC8-7D61-460F-84EA-A9E2D54C5E48}" srcOrd="1" destOrd="0" presId="urn:microsoft.com/office/officeart/2005/8/layout/hierarchy1"/>
    <dgm:cxn modelId="{8A3B85B6-0ABE-4B61-8623-5B014B936563}" type="presParOf" srcId="{6F93E6AD-412A-465D-B744-0C1589A88D3A}" destId="{B52516A1-400D-42C3-AAF9-1220EAF278C2}" srcOrd="1" destOrd="0" presId="urn:microsoft.com/office/officeart/2005/8/layout/hierarchy1"/>
    <dgm:cxn modelId="{72C1BDCD-AB24-4E2A-B0C0-2769808EB44E}" type="presParOf" srcId="{B52516A1-400D-42C3-AAF9-1220EAF278C2}" destId="{BD90ABD9-D25D-4FD7-9B53-1032530EF83A}" srcOrd="0" destOrd="0" presId="urn:microsoft.com/office/officeart/2005/8/layout/hierarchy1"/>
    <dgm:cxn modelId="{2F13EFC6-C11F-49D2-84B0-D8E5AB99FE82}" type="presParOf" srcId="{B52516A1-400D-42C3-AAF9-1220EAF278C2}" destId="{7D282DB4-30F8-4E6C-9CBE-76AEB16C9318}" srcOrd="1" destOrd="0" presId="urn:microsoft.com/office/officeart/2005/8/layout/hierarchy1"/>
    <dgm:cxn modelId="{1993A085-E25C-472C-B004-6FB8F46FB530}" type="presParOf" srcId="{7D282DB4-30F8-4E6C-9CBE-76AEB16C9318}" destId="{06A3382E-01E9-437B-B7B0-986301C70F14}" srcOrd="0" destOrd="0" presId="urn:microsoft.com/office/officeart/2005/8/layout/hierarchy1"/>
    <dgm:cxn modelId="{9D206C82-9609-43CF-856E-9E2609694C91}" type="presParOf" srcId="{06A3382E-01E9-437B-B7B0-986301C70F14}" destId="{D6FC5215-2436-46D7-9E06-D77263F7F4F5}" srcOrd="0" destOrd="0" presId="urn:microsoft.com/office/officeart/2005/8/layout/hierarchy1"/>
    <dgm:cxn modelId="{0F5867CF-C367-4811-9498-2AA3FD678AD0}" type="presParOf" srcId="{06A3382E-01E9-437B-B7B0-986301C70F14}" destId="{ECD65928-1D01-4554-B254-1AEA369761D7}" srcOrd="1" destOrd="0" presId="urn:microsoft.com/office/officeart/2005/8/layout/hierarchy1"/>
    <dgm:cxn modelId="{4B11EEB2-47FB-4515-BE5F-23F199D2E1A0}" type="presParOf" srcId="{7D282DB4-30F8-4E6C-9CBE-76AEB16C9318}" destId="{DC04B004-06FB-4415-8BE1-3E9D3362774F}" srcOrd="1" destOrd="0" presId="urn:microsoft.com/office/officeart/2005/8/layout/hierarchy1"/>
    <dgm:cxn modelId="{A78EE552-1658-4D9B-8BE5-71EB92D784E8}" type="presParOf" srcId="{DC04B004-06FB-4415-8BE1-3E9D3362774F}" destId="{C300B603-E664-4593-B5C7-4E64C9D39026}" srcOrd="0" destOrd="0" presId="urn:microsoft.com/office/officeart/2005/8/layout/hierarchy1"/>
    <dgm:cxn modelId="{0E80A7A2-0174-4C9A-87E5-1F95DF02A1B0}" type="presParOf" srcId="{DC04B004-06FB-4415-8BE1-3E9D3362774F}" destId="{891D9D7C-51ED-4126-AB79-98FCC436DAC3}" srcOrd="1" destOrd="0" presId="urn:microsoft.com/office/officeart/2005/8/layout/hierarchy1"/>
    <dgm:cxn modelId="{4EC2E2D5-90A0-4F5E-9EA6-5A9FC0C54FC4}" type="presParOf" srcId="{891D9D7C-51ED-4126-AB79-98FCC436DAC3}" destId="{B8116D98-E787-4FFD-B18A-F93D64AD2787}" srcOrd="0" destOrd="0" presId="urn:microsoft.com/office/officeart/2005/8/layout/hierarchy1"/>
    <dgm:cxn modelId="{AF1349F7-BC8B-4D96-A121-9FA548EDBEC5}" type="presParOf" srcId="{B8116D98-E787-4FFD-B18A-F93D64AD2787}" destId="{D3063960-5931-4441-A699-9FF17B68A674}" srcOrd="0" destOrd="0" presId="urn:microsoft.com/office/officeart/2005/8/layout/hierarchy1"/>
    <dgm:cxn modelId="{2166D3F0-747D-4347-8F34-C4A1694AAC2E}" type="presParOf" srcId="{B8116D98-E787-4FFD-B18A-F93D64AD2787}" destId="{BCA084BB-F862-42D2-B6D9-2D6A315E6F6E}" srcOrd="1" destOrd="0" presId="urn:microsoft.com/office/officeart/2005/8/layout/hierarchy1"/>
    <dgm:cxn modelId="{B362C1BD-5A3B-45E8-8B26-897ABE24C938}" type="presParOf" srcId="{891D9D7C-51ED-4126-AB79-98FCC436DAC3}" destId="{1AC39B76-96A2-48F1-A276-A49B803267CE}" srcOrd="1" destOrd="0" presId="urn:microsoft.com/office/officeart/2005/8/layout/hierarchy1"/>
    <dgm:cxn modelId="{2FC078C4-5473-4D89-9506-E92B919AC267}" type="presParOf" srcId="{EE025364-2DA1-456C-A26B-C8076511505B}" destId="{1B737B52-19FA-4E7A-8672-5727E2272E89}" srcOrd="2" destOrd="0" presId="urn:microsoft.com/office/officeart/2005/8/layout/hierarchy1"/>
    <dgm:cxn modelId="{7011B40D-3E28-4B3F-A1AD-183955AFB192}" type="presParOf" srcId="{EE025364-2DA1-456C-A26B-C8076511505B}" destId="{050074F0-C622-446C-B3BD-F06D93CCB655}" srcOrd="3" destOrd="0" presId="urn:microsoft.com/office/officeart/2005/8/layout/hierarchy1"/>
    <dgm:cxn modelId="{42C9519A-D7E5-47DD-97E4-2D2320C65295}" type="presParOf" srcId="{050074F0-C622-446C-B3BD-F06D93CCB655}" destId="{708BEBDC-ABD2-47EE-8931-78B0252F650A}" srcOrd="0" destOrd="0" presId="urn:microsoft.com/office/officeart/2005/8/layout/hierarchy1"/>
    <dgm:cxn modelId="{51D01346-A72C-405A-A669-1CFF2F08FF7E}" type="presParOf" srcId="{708BEBDC-ABD2-47EE-8931-78B0252F650A}" destId="{97BF1E28-7975-4D83-A337-D8B6D04F8E4E}" srcOrd="0" destOrd="0" presId="urn:microsoft.com/office/officeart/2005/8/layout/hierarchy1"/>
    <dgm:cxn modelId="{77D33175-2AA4-4359-AF9B-35B82E8A3F4E}" type="presParOf" srcId="{708BEBDC-ABD2-47EE-8931-78B0252F650A}" destId="{088F9CD0-BD48-45B3-B618-56B18EA18486}" srcOrd="1" destOrd="0" presId="urn:microsoft.com/office/officeart/2005/8/layout/hierarchy1"/>
    <dgm:cxn modelId="{F886C9C6-CB36-47F4-81B6-8E87B82F351D}" type="presParOf" srcId="{050074F0-C622-446C-B3BD-F06D93CCB655}" destId="{43A43C37-5963-416E-B0DD-F28C82A9C5E9}" srcOrd="1" destOrd="0" presId="urn:microsoft.com/office/officeart/2005/8/layout/hierarchy1"/>
    <dgm:cxn modelId="{F2197642-C37D-4AE2-8C4E-138A0FD63ECF}" type="presParOf" srcId="{43A43C37-5963-416E-B0DD-F28C82A9C5E9}" destId="{C77C94FE-3E21-4A18-B7BD-F5CB865493E6}" srcOrd="0" destOrd="0" presId="urn:microsoft.com/office/officeart/2005/8/layout/hierarchy1"/>
    <dgm:cxn modelId="{AF0BBE6E-EAA9-4784-970B-40CA537D1691}" type="presParOf" srcId="{43A43C37-5963-416E-B0DD-F28C82A9C5E9}" destId="{F62612C1-FADB-40D3-85C7-1AFD007AF481}" srcOrd="1" destOrd="0" presId="urn:microsoft.com/office/officeart/2005/8/layout/hierarchy1"/>
    <dgm:cxn modelId="{40466070-02F2-439F-8CB7-831D0688B1B1}" type="presParOf" srcId="{F62612C1-FADB-40D3-85C7-1AFD007AF481}" destId="{EE6C47AE-A756-4A5F-97CF-26D89417F4D0}" srcOrd="0" destOrd="0" presId="urn:microsoft.com/office/officeart/2005/8/layout/hierarchy1"/>
    <dgm:cxn modelId="{3AE3C648-D6EC-42D5-B77E-B4CC13A239A7}" type="presParOf" srcId="{EE6C47AE-A756-4A5F-97CF-26D89417F4D0}" destId="{8523308D-C171-480C-A55E-5B6DC1A44C85}" srcOrd="0" destOrd="0" presId="urn:microsoft.com/office/officeart/2005/8/layout/hierarchy1"/>
    <dgm:cxn modelId="{BFF03FB9-6A64-44D0-8EAC-88F9C7D0B2B9}" type="presParOf" srcId="{EE6C47AE-A756-4A5F-97CF-26D89417F4D0}" destId="{8B5E9EA4-4F26-4CC7-A988-C82D4A4BD2BE}" srcOrd="1" destOrd="0" presId="urn:microsoft.com/office/officeart/2005/8/layout/hierarchy1"/>
    <dgm:cxn modelId="{30511F89-6AA4-49A6-9C82-82DE4EE7FC2E}" type="presParOf" srcId="{F62612C1-FADB-40D3-85C7-1AFD007AF481}" destId="{C271FD94-F2D0-4736-A25E-0111CF001FC4}" srcOrd="1" destOrd="0" presId="urn:microsoft.com/office/officeart/2005/8/layout/hierarchy1"/>
    <dgm:cxn modelId="{6CF586BA-5637-422D-8FE1-D3EAC9850766}" type="presParOf" srcId="{C271FD94-F2D0-4736-A25E-0111CF001FC4}" destId="{648B11D7-AAEE-4DDC-98D4-15C77DDE4824}" srcOrd="0" destOrd="0" presId="urn:microsoft.com/office/officeart/2005/8/layout/hierarchy1"/>
    <dgm:cxn modelId="{8AF0FD3D-0619-43E8-B025-678CAF2657DF}" type="presParOf" srcId="{C271FD94-F2D0-4736-A25E-0111CF001FC4}" destId="{24256AF7-F730-4431-B783-BA82BA2706B4}" srcOrd="1" destOrd="0" presId="urn:microsoft.com/office/officeart/2005/8/layout/hierarchy1"/>
    <dgm:cxn modelId="{4700E0EE-29CB-42CE-A116-03B0D62A553A}" type="presParOf" srcId="{24256AF7-F730-4431-B783-BA82BA2706B4}" destId="{D16C461D-C850-4C46-AB50-B489FFD48836}" srcOrd="0" destOrd="0" presId="urn:microsoft.com/office/officeart/2005/8/layout/hierarchy1"/>
    <dgm:cxn modelId="{3575F66C-2FED-498C-8CA3-33F96CC8D35B}" type="presParOf" srcId="{D16C461D-C850-4C46-AB50-B489FFD48836}" destId="{C76ACC37-CCA9-4D35-8120-7BE4D2F97863}" srcOrd="0" destOrd="0" presId="urn:microsoft.com/office/officeart/2005/8/layout/hierarchy1"/>
    <dgm:cxn modelId="{22F79EA2-E3C1-4607-8718-A553FBD08F69}" type="presParOf" srcId="{D16C461D-C850-4C46-AB50-B489FFD48836}" destId="{BB798AA7-E116-40F0-84F2-C4425AE725AA}" srcOrd="1" destOrd="0" presId="urn:microsoft.com/office/officeart/2005/8/layout/hierarchy1"/>
    <dgm:cxn modelId="{F678A443-B621-44E2-B8E6-08EE43C9AE22}" type="presParOf" srcId="{24256AF7-F730-4431-B783-BA82BA2706B4}" destId="{280A2704-A48E-42CF-A53E-A5931E9D0236}" srcOrd="1" destOrd="0" presId="urn:microsoft.com/office/officeart/2005/8/layout/hierarchy1"/>
    <dgm:cxn modelId="{14E845E1-FBD4-456D-8502-F7269B39B690}" type="presParOf" srcId="{43A43C37-5963-416E-B0DD-F28C82A9C5E9}" destId="{7DC4F5F2-8DE5-4FD6-95FB-04DF5656356A}" srcOrd="2" destOrd="0" presId="urn:microsoft.com/office/officeart/2005/8/layout/hierarchy1"/>
    <dgm:cxn modelId="{37D24CED-C8F8-426F-BFA9-4825075CBF41}" type="presParOf" srcId="{43A43C37-5963-416E-B0DD-F28C82A9C5E9}" destId="{857E26B3-328F-46E4-8F59-9F04ED89A0E3}" srcOrd="3" destOrd="0" presId="urn:microsoft.com/office/officeart/2005/8/layout/hierarchy1"/>
    <dgm:cxn modelId="{BFC6E944-32E4-4607-8020-16B6D1EE42E7}" type="presParOf" srcId="{857E26B3-328F-46E4-8F59-9F04ED89A0E3}" destId="{C9F54D8E-4B53-47D0-9399-0A0DFC937191}" srcOrd="0" destOrd="0" presId="urn:microsoft.com/office/officeart/2005/8/layout/hierarchy1"/>
    <dgm:cxn modelId="{22442AF6-9095-4235-8478-57FB0B7E5D9A}" type="presParOf" srcId="{C9F54D8E-4B53-47D0-9399-0A0DFC937191}" destId="{2E86E011-41E9-4164-A602-AA4BD3FDB285}" srcOrd="0" destOrd="0" presId="urn:microsoft.com/office/officeart/2005/8/layout/hierarchy1"/>
    <dgm:cxn modelId="{5584F550-D3EA-48FD-8BDF-AF7C8944F55A}" type="presParOf" srcId="{C9F54D8E-4B53-47D0-9399-0A0DFC937191}" destId="{19B6D7A6-C4A9-455F-B504-D5127033A2D2}" srcOrd="1" destOrd="0" presId="urn:microsoft.com/office/officeart/2005/8/layout/hierarchy1"/>
    <dgm:cxn modelId="{76608225-A041-4056-893F-B50E11233D2E}" type="presParOf" srcId="{857E26B3-328F-46E4-8F59-9F04ED89A0E3}" destId="{6078F9DF-52CD-42DA-AE16-42A990DF7DD6}" srcOrd="1" destOrd="0" presId="urn:microsoft.com/office/officeart/2005/8/layout/hierarchy1"/>
    <dgm:cxn modelId="{549077D7-9B32-4C56-9506-192F76666DFD}" type="presParOf" srcId="{6078F9DF-52CD-42DA-AE16-42A990DF7DD6}" destId="{2C5872CF-E738-4EE5-9197-B1C7D2AC6674}" srcOrd="0" destOrd="0" presId="urn:microsoft.com/office/officeart/2005/8/layout/hierarchy1"/>
    <dgm:cxn modelId="{6658B94E-D010-444D-8209-9019BC75483F}" type="presParOf" srcId="{6078F9DF-52CD-42DA-AE16-42A990DF7DD6}" destId="{E875939C-BB1F-4E52-93ED-2B84CB3BAAE7}" srcOrd="1" destOrd="0" presId="urn:microsoft.com/office/officeart/2005/8/layout/hierarchy1"/>
    <dgm:cxn modelId="{62EDE1A1-AC6A-405B-BC4F-1F7F481DC9D1}" type="presParOf" srcId="{E875939C-BB1F-4E52-93ED-2B84CB3BAAE7}" destId="{2CB1A520-086D-4BFE-8350-F226261CDC53}" srcOrd="0" destOrd="0" presId="urn:microsoft.com/office/officeart/2005/8/layout/hierarchy1"/>
    <dgm:cxn modelId="{9AA6591C-0C11-4142-A52E-EFA48B41B10C}" type="presParOf" srcId="{2CB1A520-086D-4BFE-8350-F226261CDC53}" destId="{8D810590-B6C1-4384-9A8E-5557D8826F05}" srcOrd="0" destOrd="0" presId="urn:microsoft.com/office/officeart/2005/8/layout/hierarchy1"/>
    <dgm:cxn modelId="{7A6F6C8E-E79E-4E1D-88E1-90A073AE597E}" type="presParOf" srcId="{2CB1A520-086D-4BFE-8350-F226261CDC53}" destId="{C20EB400-7E61-40D5-8DFF-8D829585CF51}" srcOrd="1" destOrd="0" presId="urn:microsoft.com/office/officeart/2005/8/layout/hierarchy1"/>
    <dgm:cxn modelId="{56A6C9D0-9D9D-4E7E-8F80-890A407742AB}" type="presParOf" srcId="{E875939C-BB1F-4E52-93ED-2B84CB3BAAE7}" destId="{BE23BBB2-6ABD-453F-85EB-FD4E2F467A0F}" srcOrd="1" destOrd="0" presId="urn:microsoft.com/office/officeart/2005/8/layout/hierarchy1"/>
    <dgm:cxn modelId="{6E99DA03-456F-4E4E-9C6F-DCF48DEA2336}" type="presParOf" srcId="{BE23BBB2-6ABD-453F-85EB-FD4E2F467A0F}" destId="{FE9D754E-1EDF-4087-8CDE-182D56F97064}" srcOrd="0" destOrd="0" presId="urn:microsoft.com/office/officeart/2005/8/layout/hierarchy1"/>
    <dgm:cxn modelId="{E2EFE09C-09AD-4D38-BE78-D424E1919706}" type="presParOf" srcId="{BE23BBB2-6ABD-453F-85EB-FD4E2F467A0F}" destId="{8C8C97C6-8F4D-45F4-AC2F-DABD120A7B2A}" srcOrd="1" destOrd="0" presId="urn:microsoft.com/office/officeart/2005/8/layout/hierarchy1"/>
    <dgm:cxn modelId="{C9336E1B-059F-4A17-9A6E-B2D49D03EA3F}" type="presParOf" srcId="{8C8C97C6-8F4D-45F4-AC2F-DABD120A7B2A}" destId="{527143FF-1545-4FD9-A84B-BD7EEE561EB8}" srcOrd="0" destOrd="0" presId="urn:microsoft.com/office/officeart/2005/8/layout/hierarchy1"/>
    <dgm:cxn modelId="{9ED3A25C-446F-4D03-BED0-DC752AB15212}" type="presParOf" srcId="{527143FF-1545-4FD9-A84B-BD7EEE561EB8}" destId="{5E9256F9-9B68-40B3-8163-3D2F7A635133}" srcOrd="0" destOrd="0" presId="urn:microsoft.com/office/officeart/2005/8/layout/hierarchy1"/>
    <dgm:cxn modelId="{6CED61FA-16F0-44BD-A5D5-03EB15B1228D}" type="presParOf" srcId="{527143FF-1545-4FD9-A84B-BD7EEE561EB8}" destId="{C3342AFE-7ACE-4D87-A5B5-22B664391124}" srcOrd="1" destOrd="0" presId="urn:microsoft.com/office/officeart/2005/8/layout/hierarchy1"/>
    <dgm:cxn modelId="{2583869D-F203-444D-8212-5CF152EED56B}" type="presParOf" srcId="{8C8C97C6-8F4D-45F4-AC2F-DABD120A7B2A}" destId="{C3A87A13-75D1-4486-BB1E-708D572648A2}" srcOrd="1" destOrd="0" presId="urn:microsoft.com/office/officeart/2005/8/layout/hierarchy1"/>
    <dgm:cxn modelId="{1D8FD2C5-E5CF-49F2-8130-A2D27F076FC1}" type="presParOf" srcId="{EE025364-2DA1-456C-A26B-C8076511505B}" destId="{3BD461EF-9F88-4006-A75A-FAD824947801}" srcOrd="4" destOrd="0" presId="urn:microsoft.com/office/officeart/2005/8/layout/hierarchy1"/>
    <dgm:cxn modelId="{0278375A-D474-421C-8785-9493CE101098}" type="presParOf" srcId="{EE025364-2DA1-456C-A26B-C8076511505B}" destId="{FDF00EEA-C038-47F1-9FFF-0C2E02356E62}" srcOrd="5" destOrd="0" presId="urn:microsoft.com/office/officeart/2005/8/layout/hierarchy1"/>
    <dgm:cxn modelId="{3ADA9FA4-E2F0-4C90-8AE1-42529CC08974}" type="presParOf" srcId="{FDF00EEA-C038-47F1-9FFF-0C2E02356E62}" destId="{35E48A4C-AB71-4079-8A9A-DD8E38857C11}" srcOrd="0" destOrd="0" presId="urn:microsoft.com/office/officeart/2005/8/layout/hierarchy1"/>
    <dgm:cxn modelId="{7368B8E3-793F-48DA-B710-797C70B779B0}" type="presParOf" srcId="{35E48A4C-AB71-4079-8A9A-DD8E38857C11}" destId="{E7EF047A-88E6-49DC-B147-C3489A604F02}" srcOrd="0" destOrd="0" presId="urn:microsoft.com/office/officeart/2005/8/layout/hierarchy1"/>
    <dgm:cxn modelId="{516567E3-1F99-4B04-B04D-DBCBD5489035}" type="presParOf" srcId="{35E48A4C-AB71-4079-8A9A-DD8E38857C11}" destId="{D75715F7-59E8-4D56-B071-9BBBA4C42149}" srcOrd="1" destOrd="0" presId="urn:microsoft.com/office/officeart/2005/8/layout/hierarchy1"/>
    <dgm:cxn modelId="{281EBC8B-75E9-48C1-974B-9EFFA81689C6}" type="presParOf" srcId="{FDF00EEA-C038-47F1-9FFF-0C2E02356E62}" destId="{14E768F0-B77D-413A-AF0C-9AD99B329F4A}" srcOrd="1" destOrd="0" presId="urn:microsoft.com/office/officeart/2005/8/layout/hierarchy1"/>
    <dgm:cxn modelId="{1DE22DE7-759C-441A-B6E4-948274580112}" type="presParOf" srcId="{14E768F0-B77D-413A-AF0C-9AD99B329F4A}" destId="{6FE17065-81B7-4B1E-A483-4B460AABDF02}" srcOrd="0" destOrd="0" presId="urn:microsoft.com/office/officeart/2005/8/layout/hierarchy1"/>
    <dgm:cxn modelId="{A9FFB5C9-FEDF-48FE-BFBF-9273AF99868E}" type="presParOf" srcId="{14E768F0-B77D-413A-AF0C-9AD99B329F4A}" destId="{6A6CEB2F-9A7F-42DA-8A30-7F861BF090BE}" srcOrd="1" destOrd="0" presId="urn:microsoft.com/office/officeart/2005/8/layout/hierarchy1"/>
    <dgm:cxn modelId="{1E2C2CD9-746B-4803-ABBF-7631BAE49C84}" type="presParOf" srcId="{6A6CEB2F-9A7F-42DA-8A30-7F861BF090BE}" destId="{40C73455-188A-47BE-8547-C8913664AFC3}" srcOrd="0" destOrd="0" presId="urn:microsoft.com/office/officeart/2005/8/layout/hierarchy1"/>
    <dgm:cxn modelId="{8ECE92D5-1A6C-4B46-A918-9B1DB523BB8D}" type="presParOf" srcId="{40C73455-188A-47BE-8547-C8913664AFC3}" destId="{095AE6E6-7907-46FC-8C3A-59C8DF5F36E1}" srcOrd="0" destOrd="0" presId="urn:microsoft.com/office/officeart/2005/8/layout/hierarchy1"/>
    <dgm:cxn modelId="{28B094A0-61FB-43EC-8E54-79D405725AA5}" type="presParOf" srcId="{40C73455-188A-47BE-8547-C8913664AFC3}" destId="{5401B620-33EC-418A-818A-A8290A57BF29}" srcOrd="1" destOrd="0" presId="urn:microsoft.com/office/officeart/2005/8/layout/hierarchy1"/>
    <dgm:cxn modelId="{53A23CFD-7F31-4173-8134-025ABFBC94DD}" type="presParOf" srcId="{6A6CEB2F-9A7F-42DA-8A30-7F861BF090BE}" destId="{D073E9BE-23F2-4D44-B0AF-2B5586853268}" srcOrd="1" destOrd="0" presId="urn:microsoft.com/office/officeart/2005/8/layout/hierarchy1"/>
    <dgm:cxn modelId="{FE9129D0-75F8-482E-A01E-44320539E1A0}" type="presParOf" srcId="{D073E9BE-23F2-4D44-B0AF-2B5586853268}" destId="{88BE17CD-5345-45A6-BD17-EE82FBE2B264}" srcOrd="0" destOrd="0" presId="urn:microsoft.com/office/officeart/2005/8/layout/hierarchy1"/>
    <dgm:cxn modelId="{E52EC5CF-895F-48C8-A27D-FB1083129F7F}" type="presParOf" srcId="{D073E9BE-23F2-4D44-B0AF-2B5586853268}" destId="{76BE5BE6-154F-4AA3-BC4E-5790FBE2A45E}" srcOrd="1" destOrd="0" presId="urn:microsoft.com/office/officeart/2005/8/layout/hierarchy1"/>
    <dgm:cxn modelId="{66531935-889C-4B69-9476-0FE94654A3FD}" type="presParOf" srcId="{76BE5BE6-154F-4AA3-BC4E-5790FBE2A45E}" destId="{EC145069-AD15-4AA8-A035-E5D9BBAC7C4A}" srcOrd="0" destOrd="0" presId="urn:microsoft.com/office/officeart/2005/8/layout/hierarchy1"/>
    <dgm:cxn modelId="{A9CACFE7-B6FE-461A-AABD-78DCDFCB0CCB}" type="presParOf" srcId="{EC145069-AD15-4AA8-A035-E5D9BBAC7C4A}" destId="{5767CDAE-BF7B-4832-8BF6-E1581862B3ED}" srcOrd="0" destOrd="0" presId="urn:microsoft.com/office/officeart/2005/8/layout/hierarchy1"/>
    <dgm:cxn modelId="{E3E9C6DE-C70B-4E1E-B4F7-EA6282A84D32}" type="presParOf" srcId="{EC145069-AD15-4AA8-A035-E5D9BBAC7C4A}" destId="{28F2E6FA-3BC4-4972-BB45-5A2B46F22499}" srcOrd="1" destOrd="0" presId="urn:microsoft.com/office/officeart/2005/8/layout/hierarchy1"/>
    <dgm:cxn modelId="{4D4B688E-BC00-4225-81AB-557D9C62A3FA}" type="presParOf" srcId="{76BE5BE6-154F-4AA3-BC4E-5790FBE2A45E}" destId="{F210EDBA-ED11-4AF9-9802-2E6F51F26444}" srcOrd="1" destOrd="0" presId="urn:microsoft.com/office/officeart/2005/8/layout/hierarchy1"/>
    <dgm:cxn modelId="{00D9AE33-8661-453D-B55F-92D7D472F036}" type="presParOf" srcId="{F210EDBA-ED11-4AF9-9802-2E6F51F26444}" destId="{D5FF08BC-DBE0-486B-A0CB-4CF0B327918C}" srcOrd="0" destOrd="0" presId="urn:microsoft.com/office/officeart/2005/8/layout/hierarchy1"/>
    <dgm:cxn modelId="{DAD2229B-A434-40E9-817F-E3FAE406DC83}" type="presParOf" srcId="{F210EDBA-ED11-4AF9-9802-2E6F51F26444}" destId="{701D22E7-B876-48B8-AFE9-77FC15064AFE}" srcOrd="1" destOrd="0" presId="urn:microsoft.com/office/officeart/2005/8/layout/hierarchy1"/>
    <dgm:cxn modelId="{4C854A45-B611-4571-8334-D6560D7B76FB}" type="presParOf" srcId="{701D22E7-B876-48B8-AFE9-77FC15064AFE}" destId="{D61A9F62-F967-4AD8-83C2-BCBDE9412F83}" srcOrd="0" destOrd="0" presId="urn:microsoft.com/office/officeart/2005/8/layout/hierarchy1"/>
    <dgm:cxn modelId="{318B3A92-7290-48D1-BFF6-814DDACC7CCD}" type="presParOf" srcId="{D61A9F62-F967-4AD8-83C2-BCBDE9412F83}" destId="{6E01CF4D-0AFB-43CF-B05B-486B9AB14EB9}" srcOrd="0" destOrd="0" presId="urn:microsoft.com/office/officeart/2005/8/layout/hierarchy1"/>
    <dgm:cxn modelId="{EEA52E69-9DDA-4BE9-9FC7-C69707EF8CB3}" type="presParOf" srcId="{D61A9F62-F967-4AD8-83C2-BCBDE9412F83}" destId="{0ABF1423-F813-44E3-A0ED-739B56F38C2E}" srcOrd="1" destOrd="0" presId="urn:microsoft.com/office/officeart/2005/8/layout/hierarchy1"/>
    <dgm:cxn modelId="{D468CCDC-438B-43F5-A721-6AB096C0B54B}" type="presParOf" srcId="{701D22E7-B876-48B8-AFE9-77FC15064AFE}" destId="{B4B0DCF6-5D35-4AA0-925C-23B68156A611}" srcOrd="1" destOrd="0" presId="urn:microsoft.com/office/officeart/2005/8/layout/hierarchy1"/>
    <dgm:cxn modelId="{59199E44-DF70-407C-BB8A-0751DB9CDC0C}" type="presParOf" srcId="{EE025364-2DA1-456C-A26B-C8076511505B}" destId="{655C22F3-7BE8-4020-B911-9F9A6D220ECC}" srcOrd="6" destOrd="0" presId="urn:microsoft.com/office/officeart/2005/8/layout/hierarchy1"/>
    <dgm:cxn modelId="{36C00449-EFE8-453D-8924-4451BEAAA9C8}" type="presParOf" srcId="{EE025364-2DA1-456C-A26B-C8076511505B}" destId="{848B2A39-CF6A-47D8-8982-4C9BD80501C2}" srcOrd="7" destOrd="0" presId="urn:microsoft.com/office/officeart/2005/8/layout/hierarchy1"/>
    <dgm:cxn modelId="{F9181865-99DA-4870-98F9-B7B45E7B5679}" type="presParOf" srcId="{848B2A39-CF6A-47D8-8982-4C9BD80501C2}" destId="{5B3526E1-5C13-404D-AE76-63D43EBA0776}" srcOrd="0" destOrd="0" presId="urn:microsoft.com/office/officeart/2005/8/layout/hierarchy1"/>
    <dgm:cxn modelId="{24CBA59B-9B04-46C6-AD76-5B249C4EB9FC}" type="presParOf" srcId="{5B3526E1-5C13-404D-AE76-63D43EBA0776}" destId="{E6AE5C9A-4B4B-438A-ABDB-20E1C84FCA5C}" srcOrd="0" destOrd="0" presId="urn:microsoft.com/office/officeart/2005/8/layout/hierarchy1"/>
    <dgm:cxn modelId="{E4A5FDA7-2BA9-4367-8526-343C74F48819}" type="presParOf" srcId="{5B3526E1-5C13-404D-AE76-63D43EBA0776}" destId="{9E9A6823-52E2-4BC8-A245-DC9C63596054}" srcOrd="1" destOrd="0" presId="urn:microsoft.com/office/officeart/2005/8/layout/hierarchy1"/>
    <dgm:cxn modelId="{EF547AEA-4B12-491C-A057-C7AED68AC333}" type="presParOf" srcId="{848B2A39-CF6A-47D8-8982-4C9BD80501C2}" destId="{08FC3CC8-1E1E-4F58-94ED-419652008E06}" srcOrd="1" destOrd="0" presId="urn:microsoft.com/office/officeart/2005/8/layout/hierarchy1"/>
    <dgm:cxn modelId="{AD284AB1-057B-4B64-ADF8-C346AB651721}" type="presParOf" srcId="{08FC3CC8-1E1E-4F58-94ED-419652008E06}" destId="{91F33E40-3FBF-4995-A350-3EA46DD9BAB4}" srcOrd="0" destOrd="0" presId="urn:microsoft.com/office/officeart/2005/8/layout/hierarchy1"/>
    <dgm:cxn modelId="{1212F167-F27B-45C4-8BE2-16E5CD8B1C9D}" type="presParOf" srcId="{08FC3CC8-1E1E-4F58-94ED-419652008E06}" destId="{3A6FF894-1148-4113-8FB2-2EA471EDAA6A}" srcOrd="1" destOrd="0" presId="urn:microsoft.com/office/officeart/2005/8/layout/hierarchy1"/>
    <dgm:cxn modelId="{8CEEF773-6D2E-441F-9F31-34F7218A3FDE}" type="presParOf" srcId="{3A6FF894-1148-4113-8FB2-2EA471EDAA6A}" destId="{BB69EA79-607A-4293-9908-42199720A1F1}" srcOrd="0" destOrd="0" presId="urn:microsoft.com/office/officeart/2005/8/layout/hierarchy1"/>
    <dgm:cxn modelId="{2F1B1D4F-5ACF-4FA6-B2CF-7D67AA51671C}" type="presParOf" srcId="{BB69EA79-607A-4293-9908-42199720A1F1}" destId="{46779D65-03D9-4FF4-ADE3-05848A99BBFA}" srcOrd="0" destOrd="0" presId="urn:microsoft.com/office/officeart/2005/8/layout/hierarchy1"/>
    <dgm:cxn modelId="{0F1A9C14-077F-479A-AB1F-90034C3B34EA}" type="presParOf" srcId="{BB69EA79-607A-4293-9908-42199720A1F1}" destId="{01A8EB0D-D87B-44F6-8D0D-5755D9B30E6E}" srcOrd="1" destOrd="0" presId="urn:microsoft.com/office/officeart/2005/8/layout/hierarchy1"/>
    <dgm:cxn modelId="{8EB76074-81F5-4785-A5CA-BE2416EAF016}" type="presParOf" srcId="{3A6FF894-1148-4113-8FB2-2EA471EDAA6A}" destId="{D0618A10-EACB-4C76-8F01-12D04B551F80}" srcOrd="1" destOrd="0" presId="urn:microsoft.com/office/officeart/2005/8/layout/hierarchy1"/>
    <dgm:cxn modelId="{C73AC718-B9DB-4185-A40A-464CE21704BC}" type="presParOf" srcId="{D0618A10-EACB-4C76-8F01-12D04B551F80}" destId="{E15EDEBB-F389-4593-A866-1B05D313E0E0}" srcOrd="0" destOrd="0" presId="urn:microsoft.com/office/officeart/2005/8/layout/hierarchy1"/>
    <dgm:cxn modelId="{1A1637F5-2316-4582-8BD3-80B1CC837CC0}" type="presParOf" srcId="{D0618A10-EACB-4C76-8F01-12D04B551F80}" destId="{35EDC4D8-D201-4243-A361-525F67E01548}" srcOrd="1" destOrd="0" presId="urn:microsoft.com/office/officeart/2005/8/layout/hierarchy1"/>
    <dgm:cxn modelId="{1056867D-705D-4332-81E7-7EAD1D5F9BF4}" type="presParOf" srcId="{35EDC4D8-D201-4243-A361-525F67E01548}" destId="{05AC3F27-F393-40DB-81ED-824BE02B6B46}" srcOrd="0" destOrd="0" presId="urn:microsoft.com/office/officeart/2005/8/layout/hierarchy1"/>
    <dgm:cxn modelId="{71A67051-CFC8-497F-945B-4551A429A9DB}" type="presParOf" srcId="{05AC3F27-F393-40DB-81ED-824BE02B6B46}" destId="{078DBF94-FD40-4BC3-946E-4E6045A9EC3D}" srcOrd="0" destOrd="0" presId="urn:microsoft.com/office/officeart/2005/8/layout/hierarchy1"/>
    <dgm:cxn modelId="{894ACAFC-2FDB-41C4-A66A-13623973D712}" type="presParOf" srcId="{05AC3F27-F393-40DB-81ED-824BE02B6B46}" destId="{25685C8C-B9E0-4F93-BFC2-D53C15A03097}" srcOrd="1" destOrd="0" presId="urn:microsoft.com/office/officeart/2005/8/layout/hierarchy1"/>
    <dgm:cxn modelId="{CA8B258C-6B4B-4D03-A424-551A8744276A}" type="presParOf" srcId="{35EDC4D8-D201-4243-A361-525F67E01548}" destId="{40725E25-80FB-456D-A74F-0A954218E78F}" srcOrd="1" destOrd="0" presId="urn:microsoft.com/office/officeart/2005/8/layout/hierarchy1"/>
    <dgm:cxn modelId="{39BB2967-D099-464F-97CC-5BD1DE403AA1}" type="presParOf" srcId="{40725E25-80FB-456D-A74F-0A954218E78F}" destId="{0FCBC86D-AA46-4CD6-A9DA-5DBAD6B48D52}" srcOrd="0" destOrd="0" presId="urn:microsoft.com/office/officeart/2005/8/layout/hierarchy1"/>
    <dgm:cxn modelId="{D555EADD-8450-454B-A22C-46C07F82CB53}" type="presParOf" srcId="{40725E25-80FB-456D-A74F-0A954218E78F}" destId="{60579ACA-DF11-4C47-8E7E-054D57BBAB30}" srcOrd="1" destOrd="0" presId="urn:microsoft.com/office/officeart/2005/8/layout/hierarchy1"/>
    <dgm:cxn modelId="{D570ABA0-7892-4712-ACC6-5DA2063F445A}" type="presParOf" srcId="{60579ACA-DF11-4C47-8E7E-054D57BBAB30}" destId="{23F28B0F-183C-4107-8877-DB6CD04F1FC3}" srcOrd="0" destOrd="0" presId="urn:microsoft.com/office/officeart/2005/8/layout/hierarchy1"/>
    <dgm:cxn modelId="{58C3FAD1-9313-4018-AB21-DE70412AAD47}" type="presParOf" srcId="{23F28B0F-183C-4107-8877-DB6CD04F1FC3}" destId="{F7B24870-0650-43D0-B172-62EE4BD567C0}" srcOrd="0" destOrd="0" presId="urn:microsoft.com/office/officeart/2005/8/layout/hierarchy1"/>
    <dgm:cxn modelId="{37CDDD89-E907-4D13-8CE3-BBC9CEB46BBF}" type="presParOf" srcId="{23F28B0F-183C-4107-8877-DB6CD04F1FC3}" destId="{489BF6F0-7F38-491C-8F41-34CCA87E2620}" srcOrd="1" destOrd="0" presId="urn:microsoft.com/office/officeart/2005/8/layout/hierarchy1"/>
    <dgm:cxn modelId="{8053F98B-BEB8-4619-918D-3BF7617F7D10}" type="presParOf" srcId="{60579ACA-DF11-4C47-8E7E-054D57BBAB30}" destId="{A630F505-D135-4AB9-8EFC-29C4CABE06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BC86D-AA46-4CD6-A9DA-5DBAD6B48D52}">
      <dsp:nvSpPr>
        <dsp:cNvPr id="0" name=""/>
        <dsp:cNvSpPr/>
      </dsp:nvSpPr>
      <dsp:spPr>
        <a:xfrm>
          <a:off x="8867806" y="3355839"/>
          <a:ext cx="91440" cy="334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EDEBB-F389-4593-A866-1B05D313E0E0}">
      <dsp:nvSpPr>
        <dsp:cNvPr id="0" name=""/>
        <dsp:cNvSpPr/>
      </dsp:nvSpPr>
      <dsp:spPr>
        <a:xfrm>
          <a:off x="8867806" y="2292442"/>
          <a:ext cx="91440" cy="334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33E40-3FBF-4995-A350-3EA46DD9BAB4}">
      <dsp:nvSpPr>
        <dsp:cNvPr id="0" name=""/>
        <dsp:cNvSpPr/>
      </dsp:nvSpPr>
      <dsp:spPr>
        <a:xfrm>
          <a:off x="8816464" y="1229044"/>
          <a:ext cx="91440" cy="334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642"/>
              </a:lnTo>
              <a:lnTo>
                <a:pt x="97061" y="227642"/>
              </a:lnTo>
              <a:lnTo>
                <a:pt x="97061" y="3340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22F3-7BE8-4020-B911-9F9A6D220ECC}">
      <dsp:nvSpPr>
        <dsp:cNvPr id="0" name=""/>
        <dsp:cNvSpPr/>
      </dsp:nvSpPr>
      <dsp:spPr>
        <a:xfrm>
          <a:off x="5663550" y="435923"/>
          <a:ext cx="3198633" cy="488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476"/>
              </a:lnTo>
              <a:lnTo>
                <a:pt x="3198633" y="382476"/>
              </a:lnTo>
              <a:lnTo>
                <a:pt x="3198633" y="48888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F08BC-DBE0-486B-A0CB-4CF0B327918C}">
      <dsp:nvSpPr>
        <dsp:cNvPr id="0" name=""/>
        <dsp:cNvSpPr/>
      </dsp:nvSpPr>
      <dsp:spPr>
        <a:xfrm>
          <a:off x="7253457" y="3346533"/>
          <a:ext cx="91440" cy="334046"/>
        </a:xfrm>
        <a:custGeom>
          <a:avLst/>
          <a:gdLst/>
          <a:ahLst/>
          <a:cxnLst/>
          <a:rect l="0" t="0" r="0" b="0"/>
          <a:pathLst>
            <a:path>
              <a:moveTo>
                <a:pt x="97061" y="0"/>
              </a:moveTo>
              <a:lnTo>
                <a:pt x="97061" y="227642"/>
              </a:lnTo>
              <a:lnTo>
                <a:pt x="45720" y="227642"/>
              </a:lnTo>
              <a:lnTo>
                <a:pt x="45720" y="3340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E17CD-5345-45A6-BD17-EE82FBE2B264}">
      <dsp:nvSpPr>
        <dsp:cNvPr id="0" name=""/>
        <dsp:cNvSpPr/>
      </dsp:nvSpPr>
      <dsp:spPr>
        <a:xfrm>
          <a:off x="7270571" y="2317364"/>
          <a:ext cx="91440" cy="2998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414"/>
              </a:lnTo>
              <a:lnTo>
                <a:pt x="79947" y="193414"/>
              </a:lnTo>
              <a:lnTo>
                <a:pt x="79947" y="29981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17065-81B7-4B1E-A483-4B460AABDF02}">
      <dsp:nvSpPr>
        <dsp:cNvPr id="0" name=""/>
        <dsp:cNvSpPr/>
      </dsp:nvSpPr>
      <dsp:spPr>
        <a:xfrm>
          <a:off x="7253457" y="1219738"/>
          <a:ext cx="91440" cy="368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871"/>
              </a:lnTo>
              <a:lnTo>
                <a:pt x="62833" y="261871"/>
              </a:lnTo>
              <a:lnTo>
                <a:pt x="62833" y="36827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461EF-9F88-4006-A75A-FAD824947801}">
      <dsp:nvSpPr>
        <dsp:cNvPr id="0" name=""/>
        <dsp:cNvSpPr/>
      </dsp:nvSpPr>
      <dsp:spPr>
        <a:xfrm>
          <a:off x="5663550" y="435923"/>
          <a:ext cx="1635626" cy="488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476"/>
              </a:lnTo>
              <a:lnTo>
                <a:pt x="1635626" y="382476"/>
              </a:lnTo>
              <a:lnTo>
                <a:pt x="1635626" y="48888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D754E-1EDF-4087-8CDE-182D56F97064}">
      <dsp:nvSpPr>
        <dsp:cNvPr id="0" name=""/>
        <dsp:cNvSpPr/>
      </dsp:nvSpPr>
      <dsp:spPr>
        <a:xfrm>
          <a:off x="5849632" y="3389710"/>
          <a:ext cx="91440" cy="334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872CF-E738-4EE5-9197-B1C7D2AC6674}">
      <dsp:nvSpPr>
        <dsp:cNvPr id="0" name=""/>
        <dsp:cNvSpPr/>
      </dsp:nvSpPr>
      <dsp:spPr>
        <a:xfrm>
          <a:off x="5849632" y="2326313"/>
          <a:ext cx="91440" cy="334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4F5F2-8DE5-4FD6-95FB-04DF5656356A}">
      <dsp:nvSpPr>
        <dsp:cNvPr id="0" name=""/>
        <dsp:cNvSpPr/>
      </dsp:nvSpPr>
      <dsp:spPr>
        <a:xfrm>
          <a:off x="5193439" y="1262916"/>
          <a:ext cx="701912" cy="334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42"/>
              </a:lnTo>
              <a:lnTo>
                <a:pt x="701912" y="227642"/>
              </a:lnTo>
              <a:lnTo>
                <a:pt x="701912" y="3340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B11D7-AAEE-4DDC-98D4-15C77DDE4824}">
      <dsp:nvSpPr>
        <dsp:cNvPr id="0" name=""/>
        <dsp:cNvSpPr/>
      </dsp:nvSpPr>
      <dsp:spPr>
        <a:xfrm>
          <a:off x="4445807" y="2326313"/>
          <a:ext cx="91440" cy="334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C94FE-3E21-4A18-B7BD-F5CB865493E6}">
      <dsp:nvSpPr>
        <dsp:cNvPr id="0" name=""/>
        <dsp:cNvSpPr/>
      </dsp:nvSpPr>
      <dsp:spPr>
        <a:xfrm>
          <a:off x="4491527" y="1262916"/>
          <a:ext cx="701912" cy="334046"/>
        </a:xfrm>
        <a:custGeom>
          <a:avLst/>
          <a:gdLst/>
          <a:ahLst/>
          <a:cxnLst/>
          <a:rect l="0" t="0" r="0" b="0"/>
          <a:pathLst>
            <a:path>
              <a:moveTo>
                <a:pt x="701912" y="0"/>
              </a:moveTo>
              <a:lnTo>
                <a:pt x="701912" y="227642"/>
              </a:lnTo>
              <a:lnTo>
                <a:pt x="0" y="227642"/>
              </a:lnTo>
              <a:lnTo>
                <a:pt x="0" y="3340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37B52-19FA-4E7A-8672-5727E2272E89}">
      <dsp:nvSpPr>
        <dsp:cNvPr id="0" name=""/>
        <dsp:cNvSpPr/>
      </dsp:nvSpPr>
      <dsp:spPr>
        <a:xfrm>
          <a:off x="5193439" y="435923"/>
          <a:ext cx="470110" cy="488880"/>
        </a:xfrm>
        <a:custGeom>
          <a:avLst/>
          <a:gdLst/>
          <a:ahLst/>
          <a:cxnLst/>
          <a:rect l="0" t="0" r="0" b="0"/>
          <a:pathLst>
            <a:path>
              <a:moveTo>
                <a:pt x="470110" y="0"/>
              </a:moveTo>
              <a:lnTo>
                <a:pt x="470110" y="382476"/>
              </a:lnTo>
              <a:lnTo>
                <a:pt x="0" y="382476"/>
              </a:lnTo>
              <a:lnTo>
                <a:pt x="0" y="48888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0B603-E664-4593-B5C7-4E64C9D39026}">
      <dsp:nvSpPr>
        <dsp:cNvPr id="0" name=""/>
        <dsp:cNvSpPr/>
      </dsp:nvSpPr>
      <dsp:spPr>
        <a:xfrm>
          <a:off x="3034912" y="3482126"/>
          <a:ext cx="91440" cy="334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0ABD9-D25D-4FD7-9B53-1032530EF83A}">
      <dsp:nvSpPr>
        <dsp:cNvPr id="0" name=""/>
        <dsp:cNvSpPr/>
      </dsp:nvSpPr>
      <dsp:spPr>
        <a:xfrm>
          <a:off x="3034912" y="2285652"/>
          <a:ext cx="91440" cy="334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9AA29-542D-41BA-BF25-E3EF6E92AE2E}">
      <dsp:nvSpPr>
        <dsp:cNvPr id="0" name=""/>
        <dsp:cNvSpPr/>
      </dsp:nvSpPr>
      <dsp:spPr>
        <a:xfrm>
          <a:off x="3034912" y="1222254"/>
          <a:ext cx="91440" cy="334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62D9F-9608-4F47-B523-D25E297E4733}">
      <dsp:nvSpPr>
        <dsp:cNvPr id="0" name=""/>
        <dsp:cNvSpPr/>
      </dsp:nvSpPr>
      <dsp:spPr>
        <a:xfrm>
          <a:off x="3080632" y="435923"/>
          <a:ext cx="2582917" cy="488880"/>
        </a:xfrm>
        <a:custGeom>
          <a:avLst/>
          <a:gdLst/>
          <a:ahLst/>
          <a:cxnLst/>
          <a:rect l="0" t="0" r="0" b="0"/>
          <a:pathLst>
            <a:path>
              <a:moveTo>
                <a:pt x="2582917" y="0"/>
              </a:moveTo>
              <a:lnTo>
                <a:pt x="2582917" y="382476"/>
              </a:lnTo>
              <a:lnTo>
                <a:pt x="0" y="382476"/>
              </a:lnTo>
              <a:lnTo>
                <a:pt x="0" y="48888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79C01-D25C-4636-BF93-81524B651CF0}">
      <dsp:nvSpPr>
        <dsp:cNvPr id="0" name=""/>
        <dsp:cNvSpPr/>
      </dsp:nvSpPr>
      <dsp:spPr>
        <a:xfrm>
          <a:off x="1205365" y="435923"/>
          <a:ext cx="280894" cy="1450172"/>
        </a:xfrm>
        <a:custGeom>
          <a:avLst/>
          <a:gdLst/>
          <a:ahLst/>
          <a:cxnLst/>
          <a:rect l="0" t="0" r="0" b="0"/>
          <a:pathLst>
            <a:path>
              <a:moveTo>
                <a:pt x="280894" y="0"/>
              </a:moveTo>
              <a:lnTo>
                <a:pt x="280894" y="1343768"/>
              </a:lnTo>
              <a:lnTo>
                <a:pt x="0" y="1343768"/>
              </a:lnTo>
              <a:lnTo>
                <a:pt x="0" y="145017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94AE5-DC90-4422-AB65-6A6F52370666}">
      <dsp:nvSpPr>
        <dsp:cNvPr id="0" name=""/>
        <dsp:cNvSpPr/>
      </dsp:nvSpPr>
      <dsp:spPr>
        <a:xfrm>
          <a:off x="-127620" y="50351"/>
          <a:ext cx="3227762" cy="385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9A392-5EEB-40AC-BAEE-A3E4330F7800}">
      <dsp:nvSpPr>
        <dsp:cNvPr id="0" name=""/>
        <dsp:cNvSpPr/>
      </dsp:nvSpPr>
      <dsp:spPr>
        <a:xfrm>
          <a:off x="0" y="171591"/>
          <a:ext cx="3227762" cy="38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회원가입</a:t>
          </a:r>
          <a:endParaRPr lang="en-US" sz="2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1293" y="182884"/>
        <a:ext cx="3205176" cy="362985"/>
      </dsp:txXfrm>
    </dsp:sp>
    <dsp:sp modelId="{D639E9BB-2A2F-4D9F-BCC1-0CBE9339F02E}">
      <dsp:nvSpPr>
        <dsp:cNvPr id="0" name=""/>
        <dsp:cNvSpPr/>
      </dsp:nvSpPr>
      <dsp:spPr>
        <a:xfrm>
          <a:off x="631073" y="1886095"/>
          <a:ext cx="1148584" cy="17153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42C0F7-80F1-449C-8703-FC2801493B41}">
      <dsp:nvSpPr>
        <dsp:cNvPr id="0" name=""/>
        <dsp:cNvSpPr/>
      </dsp:nvSpPr>
      <dsp:spPr>
        <a:xfrm>
          <a:off x="758694" y="2007334"/>
          <a:ext cx="1148584" cy="1715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0" kern="1200" cap="none" spc="0" dirty="0" smtClean="0">
              <a:ln w="18415" cmpd="sng">
                <a:prstDash val="solid"/>
              </a:ln>
              <a:effectLst/>
            </a:rPr>
            <a:t>입력</a:t>
          </a:r>
          <a:r>
            <a:rPr lang="en-US" altLang="ko-KR" sz="1400" b="0" kern="1200" cap="none" spc="0" dirty="0" smtClean="0">
              <a:ln w="18415" cmpd="sng">
                <a:prstDash val="solid"/>
              </a:ln>
              <a:effectLst/>
            </a:rPr>
            <a:t/>
          </a:r>
          <a:br>
            <a:rPr lang="en-US" altLang="ko-KR" sz="1400" b="0" kern="1200" cap="none" spc="0" dirty="0" smtClean="0">
              <a:ln w="18415" cmpd="sng">
                <a:prstDash val="solid"/>
              </a:ln>
              <a:effectLst/>
            </a:rPr>
          </a:br>
          <a:r>
            <a:rPr lang="ko-KR" altLang="en-US" sz="1400" b="0" kern="1200" cap="none" spc="0" dirty="0" smtClean="0">
              <a:ln w="18415" cmpd="sng">
                <a:prstDash val="solid"/>
              </a:ln>
              <a:effectLst/>
            </a:rPr>
            <a:t>사원번호</a:t>
          </a:r>
          <a:r>
            <a:rPr lang="en-US" altLang="ko-KR" sz="1400" b="0" kern="1200" cap="none" spc="0" dirty="0" smtClean="0">
              <a:ln w="18415" cmpd="sng">
                <a:prstDash val="solid"/>
              </a:ln>
              <a:effectLst/>
            </a:rPr>
            <a:t/>
          </a:r>
          <a:br>
            <a:rPr lang="en-US" altLang="ko-KR" sz="1400" b="0" kern="1200" cap="none" spc="0" dirty="0" smtClean="0">
              <a:ln w="18415" cmpd="sng">
                <a:prstDash val="solid"/>
              </a:ln>
              <a:effectLst/>
            </a:rPr>
          </a:br>
          <a:r>
            <a:rPr lang="en-US" altLang="ko-KR" sz="1400" b="0" kern="1200" cap="none" spc="0" dirty="0" smtClean="0">
              <a:ln w="18415" cmpd="sng">
                <a:prstDash val="solid"/>
              </a:ln>
              <a:effectLst/>
            </a:rPr>
            <a:t>ID</a:t>
          </a:r>
          <a:br>
            <a:rPr lang="en-US" altLang="ko-KR" sz="1400" b="0" kern="1200" cap="none" spc="0" dirty="0" smtClean="0">
              <a:ln w="18415" cmpd="sng">
                <a:prstDash val="solid"/>
              </a:ln>
              <a:effectLst/>
            </a:rPr>
          </a:br>
          <a:r>
            <a:rPr lang="ko-KR" altLang="en-US" sz="1400" b="0" kern="1200" cap="none" spc="0" dirty="0" smtClean="0">
              <a:ln w="18415" cmpd="sng">
                <a:prstDash val="solid"/>
              </a:ln>
              <a:effectLst/>
            </a:rPr>
            <a:t>비밀번호</a:t>
          </a:r>
          <a:endParaRPr lang="en-US" sz="1400" b="0" kern="1200" cap="none" spc="0" dirty="0">
            <a:ln w="18415" cmpd="sng">
              <a:prstDash val="solid"/>
            </a:ln>
            <a:effectLst/>
          </a:endParaRPr>
        </a:p>
      </dsp:txBody>
      <dsp:txXfrm>
        <a:off x="792335" y="2040975"/>
        <a:ext cx="1081302" cy="1648114"/>
      </dsp:txXfrm>
    </dsp:sp>
    <dsp:sp modelId="{3CE3F8FA-FC22-4FF4-BD99-E019BC56AB1F}">
      <dsp:nvSpPr>
        <dsp:cNvPr id="0" name=""/>
        <dsp:cNvSpPr/>
      </dsp:nvSpPr>
      <dsp:spPr>
        <a:xfrm>
          <a:off x="4049669" y="50351"/>
          <a:ext cx="3227762" cy="385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855B73-EE3B-47FE-A746-36F488AD28F3}">
      <dsp:nvSpPr>
        <dsp:cNvPr id="0" name=""/>
        <dsp:cNvSpPr/>
      </dsp:nvSpPr>
      <dsp:spPr>
        <a:xfrm>
          <a:off x="4177289" y="171591"/>
          <a:ext cx="3227762" cy="385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MAIN MENU</a:t>
          </a:r>
          <a:endParaRPr lang="en-US" sz="28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188582" y="182884"/>
        <a:ext cx="3205176" cy="362985"/>
      </dsp:txXfrm>
    </dsp:sp>
    <dsp:sp modelId="{779E1A53-BEE1-4692-801B-F830DCFC2D76}">
      <dsp:nvSpPr>
        <dsp:cNvPr id="0" name=""/>
        <dsp:cNvSpPr/>
      </dsp:nvSpPr>
      <dsp:spPr>
        <a:xfrm>
          <a:off x="2444954" y="924803"/>
          <a:ext cx="1271356" cy="2974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2CE0AE-D652-4D72-99C0-18D51E32B351}">
      <dsp:nvSpPr>
        <dsp:cNvPr id="0" name=""/>
        <dsp:cNvSpPr/>
      </dsp:nvSpPr>
      <dsp:spPr>
        <a:xfrm>
          <a:off x="2572575" y="1046042"/>
          <a:ext cx="1271356" cy="297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회원관리</a:t>
          </a:r>
          <a:endParaRPr lang="en-US" sz="1800" kern="1200" dirty="0"/>
        </a:p>
      </dsp:txBody>
      <dsp:txXfrm>
        <a:off x="2581287" y="1054754"/>
        <a:ext cx="1253932" cy="280027"/>
      </dsp:txXfrm>
    </dsp:sp>
    <dsp:sp modelId="{EA8BE872-3E4C-4B5E-AC67-CEC74DCAA68F}">
      <dsp:nvSpPr>
        <dsp:cNvPr id="0" name=""/>
        <dsp:cNvSpPr/>
      </dsp:nvSpPr>
      <dsp:spPr>
        <a:xfrm>
          <a:off x="2506340" y="1556301"/>
          <a:ext cx="1148584" cy="729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AD2FC8-7D61-460F-84EA-A9E2D54C5E48}">
      <dsp:nvSpPr>
        <dsp:cNvPr id="0" name=""/>
        <dsp:cNvSpPr/>
      </dsp:nvSpPr>
      <dsp:spPr>
        <a:xfrm>
          <a:off x="2633961" y="1677540"/>
          <a:ext cx="1148584" cy="729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+mn-ea"/>
              <a:ea typeface="+mn-ea"/>
            </a:rPr>
            <a:t>회원 정보</a:t>
          </a:r>
          <a:endParaRPr lang="en-US" altLang="ko-KR" sz="1400" kern="1200" dirty="0" smtClean="0">
            <a:latin typeface="+mn-ea"/>
            <a:ea typeface="+mn-ea"/>
          </a:endParaRPr>
        </a:p>
      </dsp:txBody>
      <dsp:txXfrm>
        <a:off x="2655323" y="1698902"/>
        <a:ext cx="1105860" cy="686626"/>
      </dsp:txXfrm>
    </dsp:sp>
    <dsp:sp modelId="{D6FC5215-2436-46D7-9E06-D77263F7F4F5}">
      <dsp:nvSpPr>
        <dsp:cNvPr id="0" name=""/>
        <dsp:cNvSpPr/>
      </dsp:nvSpPr>
      <dsp:spPr>
        <a:xfrm>
          <a:off x="2506340" y="2619698"/>
          <a:ext cx="1148584" cy="862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D65928-1D01-4554-B254-1AEA369761D7}">
      <dsp:nvSpPr>
        <dsp:cNvPr id="0" name=""/>
        <dsp:cNvSpPr/>
      </dsp:nvSpPr>
      <dsp:spPr>
        <a:xfrm>
          <a:off x="2633961" y="2740938"/>
          <a:ext cx="1148584" cy="86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+mn-ea"/>
              <a:ea typeface="+mn-ea"/>
            </a:rPr>
            <a:t>입력</a:t>
          </a:r>
          <a:r>
            <a:rPr lang="en-US" altLang="ko-KR" sz="1400" kern="1200" dirty="0" smtClean="0">
              <a:latin typeface="+mn-ea"/>
              <a:ea typeface="+mn-ea"/>
            </a:rPr>
            <a:t/>
          </a:r>
          <a:br>
            <a:rPr lang="en-US" altLang="ko-KR" sz="1400" kern="1200" dirty="0" smtClean="0">
              <a:latin typeface="+mn-ea"/>
              <a:ea typeface="+mn-ea"/>
            </a:rPr>
          </a:br>
          <a:r>
            <a:rPr lang="ko-KR" altLang="en-US" sz="1400" kern="1200" dirty="0" smtClean="0">
              <a:latin typeface="+mn-ea"/>
              <a:ea typeface="+mn-ea"/>
            </a:rPr>
            <a:t>회원</a:t>
          </a:r>
          <a:r>
            <a:rPr lang="en-US" altLang="ko-KR" sz="1400" kern="1200" dirty="0" smtClean="0">
              <a:latin typeface="+mn-ea"/>
              <a:ea typeface="+mn-ea"/>
            </a:rPr>
            <a:t>ID</a:t>
          </a:r>
          <a:br>
            <a:rPr lang="en-US" altLang="ko-KR" sz="1400" kern="1200" dirty="0" smtClean="0">
              <a:latin typeface="+mn-ea"/>
              <a:ea typeface="+mn-ea"/>
            </a:rPr>
          </a:br>
          <a:r>
            <a:rPr lang="ko-KR" altLang="en-US" sz="1400" kern="1200" dirty="0" smtClean="0">
              <a:latin typeface="+mn-ea"/>
              <a:ea typeface="+mn-ea"/>
            </a:rPr>
            <a:t>고객등급</a:t>
          </a:r>
          <a:endParaRPr lang="en-US" altLang="ko-KR" sz="1400" kern="1200" dirty="0" smtClean="0">
            <a:latin typeface="+mn-ea"/>
            <a:ea typeface="+mn-ea"/>
          </a:endParaRPr>
        </a:p>
      </dsp:txBody>
      <dsp:txXfrm>
        <a:off x="2659221" y="2766198"/>
        <a:ext cx="1098064" cy="811908"/>
      </dsp:txXfrm>
    </dsp:sp>
    <dsp:sp modelId="{D3063960-5931-4441-A699-9FF17B68A674}">
      <dsp:nvSpPr>
        <dsp:cNvPr id="0" name=""/>
        <dsp:cNvSpPr/>
      </dsp:nvSpPr>
      <dsp:spPr>
        <a:xfrm>
          <a:off x="2499271" y="3816173"/>
          <a:ext cx="1162723" cy="9628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A084BB-F862-42D2-B6D9-2D6A315E6F6E}">
      <dsp:nvSpPr>
        <dsp:cNvPr id="0" name=""/>
        <dsp:cNvSpPr/>
      </dsp:nvSpPr>
      <dsp:spPr>
        <a:xfrm>
          <a:off x="2626891" y="3937412"/>
          <a:ext cx="1162723" cy="962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+mn-ea"/>
              <a:ea typeface="+mn-ea"/>
            </a:rPr>
            <a:t>주문조회</a:t>
          </a:r>
          <a:endParaRPr lang="en-US" sz="1400" kern="1200" dirty="0"/>
        </a:p>
      </dsp:txBody>
      <dsp:txXfrm>
        <a:off x="2655090" y="3965611"/>
        <a:ext cx="1106325" cy="906403"/>
      </dsp:txXfrm>
    </dsp:sp>
    <dsp:sp modelId="{97BF1E28-7975-4D83-A337-D8B6D04F8E4E}">
      <dsp:nvSpPr>
        <dsp:cNvPr id="0" name=""/>
        <dsp:cNvSpPr/>
      </dsp:nvSpPr>
      <dsp:spPr>
        <a:xfrm>
          <a:off x="4561362" y="924803"/>
          <a:ext cx="1264154" cy="338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8F9CD0-BD48-45B3-B618-56B18EA18486}">
      <dsp:nvSpPr>
        <dsp:cNvPr id="0" name=""/>
        <dsp:cNvSpPr/>
      </dsp:nvSpPr>
      <dsp:spPr>
        <a:xfrm>
          <a:off x="4688982" y="1046042"/>
          <a:ext cx="1264154" cy="338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직원관리</a:t>
          </a:r>
          <a:endParaRPr lang="en-US" sz="1800" kern="1200" dirty="0"/>
        </a:p>
      </dsp:txBody>
      <dsp:txXfrm>
        <a:off x="4698885" y="1055945"/>
        <a:ext cx="1244348" cy="318306"/>
      </dsp:txXfrm>
    </dsp:sp>
    <dsp:sp modelId="{8523308D-C171-480C-A55E-5B6DC1A44C85}">
      <dsp:nvSpPr>
        <dsp:cNvPr id="0" name=""/>
        <dsp:cNvSpPr/>
      </dsp:nvSpPr>
      <dsp:spPr>
        <a:xfrm>
          <a:off x="3917235" y="1596962"/>
          <a:ext cx="1148584" cy="729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5E9EA4-4F26-4CC7-A988-C82D4A4BD2BE}">
      <dsp:nvSpPr>
        <dsp:cNvPr id="0" name=""/>
        <dsp:cNvSpPr/>
      </dsp:nvSpPr>
      <dsp:spPr>
        <a:xfrm>
          <a:off x="4044855" y="1718201"/>
          <a:ext cx="1148584" cy="729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직원 등록</a:t>
          </a:r>
          <a:endParaRPr lang="en-US" sz="1400" kern="1200" dirty="0"/>
        </a:p>
      </dsp:txBody>
      <dsp:txXfrm>
        <a:off x="4066217" y="1739563"/>
        <a:ext cx="1105860" cy="686626"/>
      </dsp:txXfrm>
    </dsp:sp>
    <dsp:sp modelId="{C76ACC37-CCA9-4D35-8120-7BE4D2F97863}">
      <dsp:nvSpPr>
        <dsp:cNvPr id="0" name=""/>
        <dsp:cNvSpPr/>
      </dsp:nvSpPr>
      <dsp:spPr>
        <a:xfrm>
          <a:off x="3917235" y="2660359"/>
          <a:ext cx="1148584" cy="20884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798AA7-E116-40F0-84F2-C4425AE725AA}">
      <dsp:nvSpPr>
        <dsp:cNvPr id="0" name=""/>
        <dsp:cNvSpPr/>
      </dsp:nvSpPr>
      <dsp:spPr>
        <a:xfrm>
          <a:off x="4044855" y="2781599"/>
          <a:ext cx="1148584" cy="2088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입력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ko-KR" altLang="en-US" sz="1400" kern="1200" dirty="0" smtClean="0"/>
            <a:t>이름</a:t>
          </a:r>
          <a:r>
            <a:rPr lang="en-US" altLang="ko-KR" sz="1400" kern="1200" dirty="0" smtClean="0"/>
            <a:t>,</a:t>
          </a:r>
          <a:r>
            <a:rPr lang="ko-KR" altLang="en-US" sz="1400" kern="1200" dirty="0" smtClean="0"/>
            <a:t>성별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ko-KR" altLang="en-US" sz="1400" kern="1200" dirty="0" smtClean="0"/>
            <a:t>전화번호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ko-KR" altLang="en-US" sz="1400" kern="1200" dirty="0" smtClean="0"/>
            <a:t>직급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ko-KR" altLang="en-US" sz="1400" kern="1200" dirty="0" smtClean="0"/>
            <a:t>사원번호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ko-KR" altLang="en-US" sz="1400" kern="1200" dirty="0" smtClean="0"/>
            <a:t>주소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입사일</a:t>
          </a:r>
          <a:endParaRPr lang="en-US" sz="1400" kern="1200" dirty="0"/>
        </a:p>
      </dsp:txBody>
      <dsp:txXfrm>
        <a:off x="4078496" y="2815240"/>
        <a:ext cx="1081302" cy="2021155"/>
      </dsp:txXfrm>
    </dsp:sp>
    <dsp:sp modelId="{2E86E011-41E9-4164-A602-AA4BD3FDB285}">
      <dsp:nvSpPr>
        <dsp:cNvPr id="0" name=""/>
        <dsp:cNvSpPr/>
      </dsp:nvSpPr>
      <dsp:spPr>
        <a:xfrm>
          <a:off x="5321060" y="1596962"/>
          <a:ext cx="1148584" cy="729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B6D7A6-C4A9-455F-B504-D5127033A2D2}">
      <dsp:nvSpPr>
        <dsp:cNvPr id="0" name=""/>
        <dsp:cNvSpPr/>
      </dsp:nvSpPr>
      <dsp:spPr>
        <a:xfrm>
          <a:off x="5448680" y="1718201"/>
          <a:ext cx="1148584" cy="729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직원 조회</a:t>
          </a:r>
          <a:endParaRPr lang="en-US" sz="1400" kern="1200" dirty="0"/>
        </a:p>
      </dsp:txBody>
      <dsp:txXfrm>
        <a:off x="5470042" y="1739563"/>
        <a:ext cx="1105860" cy="686626"/>
      </dsp:txXfrm>
    </dsp:sp>
    <dsp:sp modelId="{8D810590-B6C1-4384-9A8E-5557D8826F05}">
      <dsp:nvSpPr>
        <dsp:cNvPr id="0" name=""/>
        <dsp:cNvSpPr/>
      </dsp:nvSpPr>
      <dsp:spPr>
        <a:xfrm>
          <a:off x="5321060" y="2660359"/>
          <a:ext cx="1148584" cy="729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0EB400-7E61-40D5-8DFF-8D829585CF51}">
      <dsp:nvSpPr>
        <dsp:cNvPr id="0" name=""/>
        <dsp:cNvSpPr/>
      </dsp:nvSpPr>
      <dsp:spPr>
        <a:xfrm>
          <a:off x="5448680" y="2781599"/>
          <a:ext cx="1148584" cy="729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입력</a:t>
          </a:r>
          <a:endParaRPr lang="en-US" altLang="ko-K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직원이름</a:t>
          </a:r>
          <a:endParaRPr lang="en-US" sz="1400" kern="1200" dirty="0"/>
        </a:p>
      </dsp:txBody>
      <dsp:txXfrm>
        <a:off x="5470042" y="2802961"/>
        <a:ext cx="1105860" cy="686626"/>
      </dsp:txXfrm>
    </dsp:sp>
    <dsp:sp modelId="{5E9256F9-9B68-40B3-8163-3D2F7A635133}">
      <dsp:nvSpPr>
        <dsp:cNvPr id="0" name=""/>
        <dsp:cNvSpPr/>
      </dsp:nvSpPr>
      <dsp:spPr>
        <a:xfrm>
          <a:off x="5321060" y="3723757"/>
          <a:ext cx="1148584" cy="729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342AFE-7ACE-4D87-A5B5-22B664391124}">
      <dsp:nvSpPr>
        <dsp:cNvPr id="0" name=""/>
        <dsp:cNvSpPr/>
      </dsp:nvSpPr>
      <dsp:spPr>
        <a:xfrm>
          <a:off x="5448680" y="3844996"/>
          <a:ext cx="1148584" cy="729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직원정보</a:t>
          </a:r>
          <a:endParaRPr lang="en-US" sz="1400" kern="1200" dirty="0"/>
        </a:p>
      </dsp:txBody>
      <dsp:txXfrm>
        <a:off x="5470042" y="3866358"/>
        <a:ext cx="1105860" cy="686626"/>
      </dsp:txXfrm>
    </dsp:sp>
    <dsp:sp modelId="{E7EF047A-88E6-49DC-B147-C3489A604F02}">
      <dsp:nvSpPr>
        <dsp:cNvPr id="0" name=""/>
        <dsp:cNvSpPr/>
      </dsp:nvSpPr>
      <dsp:spPr>
        <a:xfrm>
          <a:off x="6595589" y="924803"/>
          <a:ext cx="1407176" cy="29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5715F7-59E8-4D56-B071-9BBBA4C42149}">
      <dsp:nvSpPr>
        <dsp:cNvPr id="0" name=""/>
        <dsp:cNvSpPr/>
      </dsp:nvSpPr>
      <dsp:spPr>
        <a:xfrm>
          <a:off x="6723209" y="1046042"/>
          <a:ext cx="1407176" cy="294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주문관리</a:t>
          </a:r>
          <a:endParaRPr lang="en-US" sz="1800" kern="1200" dirty="0"/>
        </a:p>
      </dsp:txBody>
      <dsp:txXfrm>
        <a:off x="6731847" y="1054680"/>
        <a:ext cx="1389900" cy="277658"/>
      </dsp:txXfrm>
    </dsp:sp>
    <dsp:sp modelId="{095AE6E6-7907-46FC-8C3A-59C8DF5F36E1}">
      <dsp:nvSpPr>
        <dsp:cNvPr id="0" name=""/>
        <dsp:cNvSpPr/>
      </dsp:nvSpPr>
      <dsp:spPr>
        <a:xfrm>
          <a:off x="6741999" y="1588013"/>
          <a:ext cx="1148584" cy="729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01B620-33EC-418A-818A-A8290A57BF29}">
      <dsp:nvSpPr>
        <dsp:cNvPr id="0" name=""/>
        <dsp:cNvSpPr/>
      </dsp:nvSpPr>
      <dsp:spPr>
        <a:xfrm>
          <a:off x="6869619" y="1709252"/>
          <a:ext cx="1148584" cy="729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주문 조회</a:t>
          </a:r>
          <a:endParaRPr lang="en-US" sz="1400" kern="1200" dirty="0"/>
        </a:p>
      </dsp:txBody>
      <dsp:txXfrm>
        <a:off x="6890981" y="1730614"/>
        <a:ext cx="1105860" cy="686626"/>
      </dsp:txXfrm>
    </dsp:sp>
    <dsp:sp modelId="{5767CDAE-BF7B-4832-8BF6-E1581862B3ED}">
      <dsp:nvSpPr>
        <dsp:cNvPr id="0" name=""/>
        <dsp:cNvSpPr/>
      </dsp:nvSpPr>
      <dsp:spPr>
        <a:xfrm>
          <a:off x="6776226" y="2617182"/>
          <a:ext cx="1148584" cy="729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F2E6FA-3BC4-4972-BB45-5A2B46F22499}">
      <dsp:nvSpPr>
        <dsp:cNvPr id="0" name=""/>
        <dsp:cNvSpPr/>
      </dsp:nvSpPr>
      <dsp:spPr>
        <a:xfrm>
          <a:off x="6903847" y="2738421"/>
          <a:ext cx="1148584" cy="729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입력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ko-KR" altLang="en-US" sz="1400" kern="1200" dirty="0" smtClean="0"/>
            <a:t>주문번호</a:t>
          </a:r>
          <a:r>
            <a:rPr lang="en-US" altLang="ko-KR" sz="1400" kern="1200" dirty="0" smtClean="0"/>
            <a:t>,</a:t>
          </a:r>
          <a:br>
            <a:rPr lang="en-US" altLang="ko-KR" sz="1400" kern="1200" dirty="0" smtClean="0"/>
          </a:br>
          <a:r>
            <a:rPr lang="ko-KR" altLang="en-US" sz="1400" kern="1200" dirty="0" smtClean="0"/>
            <a:t>고객</a:t>
          </a:r>
          <a:r>
            <a:rPr lang="en-US" altLang="ko-KR" sz="1400" kern="1200" dirty="0" smtClean="0"/>
            <a:t>ID</a:t>
          </a:r>
          <a:endParaRPr lang="en-US" sz="1400" kern="1200" dirty="0"/>
        </a:p>
      </dsp:txBody>
      <dsp:txXfrm>
        <a:off x="6925209" y="2759783"/>
        <a:ext cx="1105860" cy="686626"/>
      </dsp:txXfrm>
    </dsp:sp>
    <dsp:sp modelId="{6E01CF4D-0AFB-43CF-B05B-486B9AB14EB9}">
      <dsp:nvSpPr>
        <dsp:cNvPr id="0" name=""/>
        <dsp:cNvSpPr/>
      </dsp:nvSpPr>
      <dsp:spPr>
        <a:xfrm>
          <a:off x="6724885" y="3680579"/>
          <a:ext cx="1148584" cy="729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BF1423-F813-44E3-A0ED-739B56F38C2E}">
      <dsp:nvSpPr>
        <dsp:cNvPr id="0" name=""/>
        <dsp:cNvSpPr/>
      </dsp:nvSpPr>
      <dsp:spPr>
        <a:xfrm>
          <a:off x="6852505" y="3801819"/>
          <a:ext cx="1148584" cy="729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주문정보</a:t>
          </a:r>
          <a:endParaRPr lang="en-US" sz="1400" kern="1200" dirty="0"/>
        </a:p>
      </dsp:txBody>
      <dsp:txXfrm>
        <a:off x="6873867" y="3823181"/>
        <a:ext cx="1105860" cy="686626"/>
      </dsp:txXfrm>
    </dsp:sp>
    <dsp:sp modelId="{E6AE5C9A-4B4B-438A-ABDB-20E1C84FCA5C}">
      <dsp:nvSpPr>
        <dsp:cNvPr id="0" name=""/>
        <dsp:cNvSpPr/>
      </dsp:nvSpPr>
      <dsp:spPr>
        <a:xfrm>
          <a:off x="8206664" y="924803"/>
          <a:ext cx="1311039" cy="3042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9A6823-52E2-4BC8-A245-DC9C63596054}">
      <dsp:nvSpPr>
        <dsp:cNvPr id="0" name=""/>
        <dsp:cNvSpPr/>
      </dsp:nvSpPr>
      <dsp:spPr>
        <a:xfrm>
          <a:off x="8334284" y="1046042"/>
          <a:ext cx="1311039" cy="304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재고관리</a:t>
          </a:r>
          <a:endParaRPr lang="en-US" sz="1800" kern="1200" dirty="0"/>
        </a:p>
      </dsp:txBody>
      <dsp:txXfrm>
        <a:off x="8343195" y="1054953"/>
        <a:ext cx="1293217" cy="286419"/>
      </dsp:txXfrm>
    </dsp:sp>
    <dsp:sp modelId="{46779D65-03D9-4FF4-ADE3-05848A99BBFA}">
      <dsp:nvSpPr>
        <dsp:cNvPr id="0" name=""/>
        <dsp:cNvSpPr/>
      </dsp:nvSpPr>
      <dsp:spPr>
        <a:xfrm>
          <a:off x="8339234" y="1563091"/>
          <a:ext cx="1148584" cy="729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A8EB0D-D87B-44F6-8D0D-5755D9B30E6E}">
      <dsp:nvSpPr>
        <dsp:cNvPr id="0" name=""/>
        <dsp:cNvSpPr/>
      </dsp:nvSpPr>
      <dsp:spPr>
        <a:xfrm>
          <a:off x="8466854" y="1684330"/>
          <a:ext cx="1148584" cy="729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재고 조회</a:t>
          </a:r>
          <a:endParaRPr lang="en-US" altLang="ko-KR" sz="1400" kern="1200" dirty="0" smtClean="0"/>
        </a:p>
      </dsp:txBody>
      <dsp:txXfrm>
        <a:off x="8488216" y="1705692"/>
        <a:ext cx="1105860" cy="686626"/>
      </dsp:txXfrm>
    </dsp:sp>
    <dsp:sp modelId="{078DBF94-FD40-4BC3-946E-4E6045A9EC3D}">
      <dsp:nvSpPr>
        <dsp:cNvPr id="0" name=""/>
        <dsp:cNvSpPr/>
      </dsp:nvSpPr>
      <dsp:spPr>
        <a:xfrm>
          <a:off x="8339234" y="2626488"/>
          <a:ext cx="1148584" cy="729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685C8C-B9E0-4F93-BFC2-D53C15A03097}">
      <dsp:nvSpPr>
        <dsp:cNvPr id="0" name=""/>
        <dsp:cNvSpPr/>
      </dsp:nvSpPr>
      <dsp:spPr>
        <a:xfrm>
          <a:off x="8466854" y="2747728"/>
          <a:ext cx="1148584" cy="729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입력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ko-KR" altLang="en-US" sz="1400" kern="1200" dirty="0" smtClean="0"/>
            <a:t>상품명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ko-KR" altLang="en-US" sz="1400" kern="1200" dirty="0" smtClean="0"/>
            <a:t>카테고리</a:t>
          </a:r>
          <a:endParaRPr lang="en-US" altLang="ko-KR" sz="1400" kern="1200" dirty="0" smtClean="0"/>
        </a:p>
      </dsp:txBody>
      <dsp:txXfrm>
        <a:off x="8488216" y="2769090"/>
        <a:ext cx="1105860" cy="686626"/>
      </dsp:txXfrm>
    </dsp:sp>
    <dsp:sp modelId="{F7B24870-0650-43D0-B172-62EE4BD567C0}">
      <dsp:nvSpPr>
        <dsp:cNvPr id="0" name=""/>
        <dsp:cNvSpPr/>
      </dsp:nvSpPr>
      <dsp:spPr>
        <a:xfrm>
          <a:off x="8339234" y="3689886"/>
          <a:ext cx="1148584" cy="729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9BF6F0-7F38-491C-8F41-34CCA87E2620}">
      <dsp:nvSpPr>
        <dsp:cNvPr id="0" name=""/>
        <dsp:cNvSpPr/>
      </dsp:nvSpPr>
      <dsp:spPr>
        <a:xfrm>
          <a:off x="8466854" y="3811125"/>
          <a:ext cx="1148584" cy="729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상품정보</a:t>
          </a:r>
          <a:endParaRPr lang="en-US" altLang="ko-KR" sz="1400" kern="1200" dirty="0" smtClean="0"/>
        </a:p>
      </dsp:txBody>
      <dsp:txXfrm>
        <a:off x="8488216" y="3832487"/>
        <a:ext cx="1105860" cy="686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62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6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3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9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46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0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14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2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5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5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93721" y="452318"/>
            <a:ext cx="710819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 smtClean="0"/>
              <a:t>인터넷쇼핑몰 </a:t>
            </a:r>
            <a:r>
              <a:rPr lang="ko-KR" altLang="en-US" sz="3600" b="1" i="1" dirty="0" smtClean="0">
                <a:solidFill>
                  <a:schemeClr val="bg1"/>
                </a:solidFill>
              </a:rPr>
              <a:t> 관리자 </a:t>
            </a:r>
            <a:r>
              <a:rPr lang="ko-KR" altLang="en-US" sz="3600" b="1" i="1" dirty="0" smtClean="0">
                <a:solidFill>
                  <a:schemeClr val="bg1"/>
                </a:solidFill>
              </a:rPr>
              <a:t>프로그램</a:t>
            </a:r>
            <a:endParaRPr lang="en-US" altLang="ko-KR" sz="36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/>
                </a:solidFill>
              </a:rPr>
              <a:t>Shopping mall Manager Program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669024" y="4886922"/>
            <a:ext cx="3401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i="1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IOT </a:t>
            </a:r>
            <a:r>
              <a:rPr lang="ko-KR" altLang="en-US" i="1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시스템 개발자 </a:t>
            </a:r>
            <a:r>
              <a:rPr lang="ko-KR" altLang="en-US" i="1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과정</a:t>
            </a:r>
            <a:endParaRPr lang="en-US" altLang="ko-KR" i="1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 algn="r"/>
            <a:endParaRPr lang="en-US" altLang="ko-KR" i="1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배강현</a:t>
            </a:r>
            <a:endParaRPr lang="en-US" altLang="ko-KR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김범석</a:t>
            </a:r>
            <a:endParaRPr lang="en-US" altLang="ko-KR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손현호</a:t>
            </a:r>
            <a:endParaRPr lang="en-US" altLang="ko-KR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하윤희</a:t>
            </a:r>
            <a:endParaRPr lang="ko-KR" altLang="en-US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9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0746" y="4710110"/>
            <a:ext cx="4111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잘못된 아이디 및 패스워드 입력 시</a:t>
            </a:r>
            <a:endParaRPr lang="en-US" altLang="ko-KR" sz="240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오류페이지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출력</a:t>
            </a:r>
            <a:endParaRPr lang="en-US" altLang="ko-KR" sz="240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DB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에 저장되어있는 정보와 불일치</a:t>
            </a:r>
            <a:endParaRPr lang="ko-KR" altLang="en-US" sz="2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19" y="521204"/>
            <a:ext cx="4312921" cy="395966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31667" y="71081"/>
            <a:ext cx="518286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2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3. POINT </a:t>
            </a:r>
            <a:r>
              <a:rPr lang="en-US" altLang="ko-KR" sz="2000" i="1" kern="0" dirty="0">
                <a:solidFill>
                  <a:schemeClr val="bg1"/>
                </a:solidFill>
                <a:latin typeface="Bodoni MT Black" panose="02070A03080606020203" pitchFamily="18" charset="0"/>
              </a:rPr>
              <a:t>OF </a:t>
            </a:r>
            <a:r>
              <a:rPr lang="en-US" altLang="ko-KR" sz="2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INTERESTING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500" i="1" kern="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3-1 </a:t>
            </a:r>
            <a:r>
              <a:rPr lang="ko-KR" altLang="en-US" sz="1500" i="1" kern="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실행</a:t>
            </a:r>
            <a:endParaRPr lang="en-US" altLang="ko-KR" sz="1500" i="1" kern="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1667" r="74444" b="60000"/>
          <a:stretch/>
        </p:blipFill>
        <p:spPr>
          <a:xfrm>
            <a:off x="1176038" y="1399497"/>
            <a:ext cx="2741147" cy="2882442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4642612" y="2840718"/>
            <a:ext cx="1440311" cy="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0747" y="4476164"/>
            <a:ext cx="35621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[ID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와 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[PWD]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입력</a:t>
            </a:r>
            <a:endParaRPr lang="en-US" altLang="ko-KR" sz="240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Main Menu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페이지로 이동</a:t>
            </a:r>
            <a:endParaRPr lang="en-US" altLang="ko-KR" sz="240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DB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에 저장되어있는 </a:t>
            </a:r>
            <a:endParaRPr lang="en-US" altLang="ko-KR" sz="240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관리자정보와 비교해서 로그인</a:t>
            </a:r>
            <a:endParaRPr lang="ko-KR" altLang="en-US" sz="2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94" y="1218115"/>
            <a:ext cx="4220164" cy="5115639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4684436" y="2959561"/>
            <a:ext cx="1440311" cy="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5947" y="242336"/>
            <a:ext cx="518286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2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3. POINT </a:t>
            </a:r>
            <a:r>
              <a:rPr lang="en-US" altLang="ko-KR" sz="2000" i="1" kern="0" dirty="0">
                <a:solidFill>
                  <a:schemeClr val="bg1"/>
                </a:solidFill>
                <a:latin typeface="Bodoni MT Black" panose="02070A03080606020203" pitchFamily="18" charset="0"/>
              </a:rPr>
              <a:t>OF </a:t>
            </a:r>
            <a:r>
              <a:rPr lang="en-US" altLang="ko-KR" sz="2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INTERESTING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500" i="1" kern="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3-1 </a:t>
            </a:r>
            <a:r>
              <a:rPr lang="ko-KR" altLang="en-US" sz="1500" i="1" kern="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실행</a:t>
            </a:r>
            <a:endParaRPr lang="en-US" altLang="ko-KR" sz="1500" i="1" kern="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1667" r="74444" b="60000"/>
          <a:stretch/>
        </p:blipFill>
        <p:spPr>
          <a:xfrm>
            <a:off x="901270" y="1368152"/>
            <a:ext cx="2741147" cy="28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7" y="1359857"/>
            <a:ext cx="3319253" cy="40235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83827" y="5576775"/>
            <a:ext cx="7608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상위카테고리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],[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하위카테고리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],[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색상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],[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사이즈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선택해서 검색 가능</a:t>
            </a:r>
            <a:endParaRPr lang="ko-KR" altLang="en-US" sz="2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69" y="1359857"/>
            <a:ext cx="6701968" cy="41339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0747" y="5576775"/>
            <a:ext cx="2244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8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재고관리</a:t>
            </a:r>
            <a:r>
              <a:rPr lang="en-US" altLang="ko-KR" sz="28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 </a:t>
            </a:r>
            <a:r>
              <a:rPr lang="ko-KR" altLang="en-US" sz="28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클릭</a:t>
            </a:r>
            <a:endParaRPr lang="ko-KR" altLang="en-US" sz="28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2627" y="0"/>
            <a:ext cx="518286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2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3. POINT </a:t>
            </a:r>
            <a:r>
              <a:rPr lang="en-US" altLang="ko-KR" sz="2000" i="1" kern="0" dirty="0">
                <a:solidFill>
                  <a:schemeClr val="bg1"/>
                </a:solidFill>
                <a:latin typeface="Bodoni MT Black" panose="02070A03080606020203" pitchFamily="18" charset="0"/>
              </a:rPr>
              <a:t>OF </a:t>
            </a:r>
            <a:r>
              <a:rPr lang="en-US" altLang="ko-KR" sz="2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INTERESTING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500" i="1" kern="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3-1 </a:t>
            </a:r>
            <a:r>
              <a:rPr lang="ko-KR" altLang="en-US" sz="1500" i="1" kern="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실행</a:t>
            </a:r>
            <a:endParaRPr lang="en-US" altLang="ko-KR" sz="1500" i="1" kern="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145280" y="3008359"/>
            <a:ext cx="884377" cy="916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7" y="1359857"/>
            <a:ext cx="3319253" cy="40235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0747" y="5581422"/>
            <a:ext cx="224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8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주문관리</a:t>
            </a:r>
            <a:r>
              <a:rPr lang="en-US" altLang="ko-KR" sz="28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 </a:t>
            </a:r>
            <a:r>
              <a:rPr lang="ko-KR" altLang="en-US" sz="28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클릭</a:t>
            </a:r>
            <a:endParaRPr lang="ko-KR" altLang="en-US" sz="28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69" y="1359857"/>
            <a:ext cx="6459317" cy="402356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20609" y="5581422"/>
            <a:ext cx="4870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주문번호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],[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고객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ID]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를 선택해서 검색 가능</a:t>
            </a:r>
            <a:endParaRPr lang="en-US" altLang="ko-KR" sz="240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변경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],[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삭제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기능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有</a:t>
            </a:r>
            <a:endParaRPr lang="ko-KR" altLang="en-US" sz="2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2627" y="0"/>
            <a:ext cx="518286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2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3. POINT </a:t>
            </a:r>
            <a:r>
              <a:rPr lang="en-US" altLang="ko-KR" sz="2000" i="1" kern="0" dirty="0">
                <a:solidFill>
                  <a:schemeClr val="bg1"/>
                </a:solidFill>
                <a:latin typeface="Bodoni MT Black" panose="02070A03080606020203" pitchFamily="18" charset="0"/>
              </a:rPr>
              <a:t>OF </a:t>
            </a:r>
            <a:r>
              <a:rPr lang="en-US" altLang="ko-KR" sz="2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INTERESTING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500" i="1" kern="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3-1 </a:t>
            </a:r>
            <a:r>
              <a:rPr lang="ko-KR" altLang="en-US" sz="1500" i="1" kern="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실행</a:t>
            </a:r>
            <a:endParaRPr lang="en-US" altLang="ko-KR" sz="1500" i="1" kern="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3975702" y="2840719"/>
            <a:ext cx="1043893" cy="916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7" y="1359857"/>
            <a:ext cx="3319253" cy="40235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0747" y="5534735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8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회원관리</a:t>
            </a:r>
            <a:r>
              <a:rPr lang="en-US" altLang="ko-KR" sz="28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 </a:t>
            </a:r>
            <a:r>
              <a:rPr lang="ko-KR" altLang="en-US" sz="28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클릭</a:t>
            </a:r>
            <a:endParaRPr lang="ko-KR" altLang="en-US" sz="28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69" y="1359857"/>
            <a:ext cx="6233225" cy="402356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66835" y="5489089"/>
            <a:ext cx="6319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회원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ID],[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고객등급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선택해서 검색 가능 </a:t>
            </a:r>
            <a:endParaRPr lang="en-US" altLang="ko-KR" sz="200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고객정보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에 나오는 리스트를 더블 클릭해서 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고객주문내역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출력</a:t>
            </a:r>
            <a:endParaRPr lang="en-US" altLang="ko-KR" sz="200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2627" y="0"/>
            <a:ext cx="518286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2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3. POINT </a:t>
            </a:r>
            <a:r>
              <a:rPr lang="en-US" altLang="ko-KR" sz="2000" i="1" kern="0" dirty="0">
                <a:solidFill>
                  <a:schemeClr val="bg1"/>
                </a:solidFill>
                <a:latin typeface="Bodoni MT Black" panose="02070A03080606020203" pitchFamily="18" charset="0"/>
              </a:rPr>
              <a:t>OF </a:t>
            </a:r>
            <a:r>
              <a:rPr lang="en-US" altLang="ko-KR" sz="2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INTERESTING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500" i="1" kern="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3-1 </a:t>
            </a:r>
            <a:r>
              <a:rPr lang="ko-KR" altLang="en-US" sz="1500" i="1" kern="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실행</a:t>
            </a:r>
            <a:endParaRPr lang="en-US" altLang="ko-KR" sz="1500" i="1" kern="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047290" y="2758440"/>
            <a:ext cx="1016088" cy="6079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7" y="1160520"/>
            <a:ext cx="3319253" cy="40235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0747" y="5530779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8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직원관리</a:t>
            </a:r>
            <a:r>
              <a:rPr lang="en-US" altLang="ko-KR" sz="28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 </a:t>
            </a:r>
            <a:r>
              <a:rPr lang="ko-KR" altLang="en-US" sz="28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클릭</a:t>
            </a:r>
            <a:endParaRPr lang="ko-KR" altLang="en-US" sz="28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88" y="1201112"/>
            <a:ext cx="6322751" cy="40288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75488" y="5284557"/>
            <a:ext cx="6194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직원등록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], [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직원조회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기능 분리</a:t>
            </a:r>
            <a:endParaRPr lang="en-US" altLang="ko-KR" sz="200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직원등록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에서 내용 입력 후 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등록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클릭 시 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DB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에 저장</a:t>
            </a:r>
            <a:endParaRPr lang="en-US" altLang="ko-KR" sz="200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직원조회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에 직원이름 입력 후 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[ENTER] 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입력 시 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직원정보 출력</a:t>
            </a:r>
            <a:r>
              <a:rPr lang="en-US" altLang="ko-KR" sz="20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</a:t>
            </a:r>
            <a:endParaRPr lang="ko-KR" altLang="en-US" sz="20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2627" y="0"/>
            <a:ext cx="518286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2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3. POINT </a:t>
            </a:r>
            <a:r>
              <a:rPr lang="en-US" altLang="ko-KR" sz="2000" i="1" kern="0" dirty="0">
                <a:solidFill>
                  <a:schemeClr val="bg1"/>
                </a:solidFill>
                <a:latin typeface="Bodoni MT Black" panose="02070A03080606020203" pitchFamily="18" charset="0"/>
              </a:rPr>
              <a:t>OF </a:t>
            </a:r>
            <a:r>
              <a:rPr lang="en-US" altLang="ko-KR" sz="2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INTERESTING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500" i="1" kern="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3-1 </a:t>
            </a:r>
            <a:r>
              <a:rPr lang="ko-KR" altLang="en-US" sz="1500" i="1" kern="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실행</a:t>
            </a:r>
            <a:endParaRPr lang="en-US" altLang="ko-KR" sz="1500" i="1" kern="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4079654" y="2520679"/>
            <a:ext cx="1126179" cy="916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8080" y="1950720"/>
            <a:ext cx="4815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The End</a:t>
            </a:r>
          </a:p>
          <a:p>
            <a:endParaRPr lang="en-US" altLang="ko-KR" sz="4000" dirty="0">
              <a:solidFill>
                <a:schemeClr val="bg1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r>
              <a:rPr lang="en-US" altLang="ko-KR" sz="4000" dirty="0" smtClean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Q&amp;A </a:t>
            </a:r>
            <a:endParaRPr lang="ko-KR" altLang="en-US" sz="4000" dirty="0">
              <a:solidFill>
                <a:schemeClr val="bg1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8793" y="2439367"/>
            <a:ext cx="8729453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2500" i="1" kern="0" dirty="0" smtClean="0">
                <a:solidFill>
                  <a:schemeClr val="bg1"/>
                </a:solidFill>
              </a:rPr>
              <a:t>1. WHAT</a:t>
            </a:r>
            <a:r>
              <a:rPr lang="en-US" altLang="ko-KR" sz="2500" i="1" kern="0" dirty="0" smtClean="0">
                <a:solidFill>
                  <a:schemeClr val="bg1"/>
                </a:solidFill>
              </a:rPr>
              <a:t>?</a:t>
            </a:r>
            <a:endParaRPr lang="en-US" altLang="ko-KR" sz="2500" i="1" kern="0" dirty="0">
              <a:solidFill>
                <a:schemeClr val="bg1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2500" i="1" kern="0" dirty="0" smtClean="0">
                <a:solidFill>
                  <a:schemeClr val="bg1"/>
                </a:solidFill>
              </a:rPr>
              <a:t>2. HOW</a:t>
            </a:r>
            <a:r>
              <a:rPr lang="en-US" altLang="ko-KR" sz="2500" i="1" kern="0" dirty="0" smtClean="0">
                <a:solidFill>
                  <a:schemeClr val="bg1"/>
                </a:solidFill>
              </a:rPr>
              <a:t>?</a:t>
            </a:r>
            <a:endParaRPr lang="en-US" altLang="ko-KR" sz="2500" i="1" kern="0" dirty="0">
              <a:solidFill>
                <a:schemeClr val="bg1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2500" i="1" kern="0" dirty="0" smtClean="0">
                <a:solidFill>
                  <a:schemeClr val="bg1"/>
                </a:solidFill>
              </a:rPr>
              <a:t>3. POINT OF INTERESTING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8793" y="641047"/>
            <a:ext cx="5182861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4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Table </a:t>
            </a:r>
            <a:r>
              <a:rPr lang="en-US" altLang="ko-KR" sz="4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of contents</a:t>
            </a:r>
          </a:p>
        </p:txBody>
      </p:sp>
    </p:spTree>
    <p:extLst>
      <p:ext uri="{BB962C8B-B14F-4D97-AF65-F5344CB8AC3E}">
        <p14:creationId xmlns:p14="http://schemas.microsoft.com/office/powerpoint/2010/main" val="35195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08"/>
          <a:stretch/>
        </p:blipFill>
        <p:spPr>
          <a:xfrm>
            <a:off x="0" y="0"/>
            <a:ext cx="12192000" cy="686424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13120" y="-365760"/>
            <a:ext cx="7021334" cy="1741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8000" i="1" kern="0" dirty="0" smtClean="0">
                <a:solidFill>
                  <a:srgbClr val="C00000"/>
                </a:solidFill>
                <a:latin typeface="Bodoni MT Black" panose="02070A03080606020203" pitchFamily="18" charset="0"/>
              </a:rPr>
              <a:t>1.WHAT ?</a:t>
            </a:r>
            <a:endParaRPr lang="en-US" altLang="ko-KR" sz="8000" i="1" kern="0" dirty="0">
              <a:solidFill>
                <a:srgbClr val="C0000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6112" y="22726"/>
            <a:ext cx="518286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2000" i="1" kern="0" dirty="0" smtClean="0">
                <a:latin typeface="Bodoni MT Black" panose="02070A03080606020203" pitchFamily="18" charset="0"/>
              </a:rPr>
              <a:t>1. WHAT</a:t>
            </a:r>
            <a:r>
              <a:rPr lang="en-US" altLang="ko-KR" sz="2000" i="1" kern="0" dirty="0" smtClean="0">
                <a:latin typeface="Bodoni MT Black" panose="02070A03080606020203" pitchFamily="18" charset="0"/>
              </a:rPr>
              <a:t>?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500" i="1" kern="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1-1 </a:t>
            </a:r>
            <a:r>
              <a:rPr lang="ko-KR" altLang="en-US" sz="1500" i="1" kern="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시스템 구성도</a:t>
            </a:r>
            <a:endParaRPr lang="en-US" altLang="ko-KR" sz="1500" i="1" kern="0" dirty="0" smtClean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4456406" y="3974147"/>
            <a:ext cx="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4745727" y="397414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6" name="AutoShape 42"/>
          <p:cNvSpPr>
            <a:spLocks noChangeArrowheads="1"/>
          </p:cNvSpPr>
          <p:nvPr/>
        </p:nvSpPr>
        <p:spPr bwMode="auto">
          <a:xfrm>
            <a:off x="3303482" y="4564305"/>
            <a:ext cx="2884488" cy="609600"/>
          </a:xfrm>
          <a:prstGeom prst="cube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1400" i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재고</a:t>
            </a:r>
            <a:r>
              <a:rPr lang="en-US" altLang="ko-KR" sz="1400" i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</a:t>
            </a:r>
            <a:r>
              <a:rPr lang="ko-KR" altLang="en-US" sz="1400" i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고객</a:t>
            </a:r>
            <a:r>
              <a:rPr lang="en-US" altLang="ko-KR" sz="1400" i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</a:t>
            </a:r>
            <a:r>
              <a:rPr lang="ko-KR" altLang="en-US" sz="1400" i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직원</a:t>
            </a:r>
            <a:r>
              <a:rPr lang="en-US" altLang="ko-KR" sz="1400" i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</a:t>
            </a:r>
            <a:r>
              <a:rPr lang="ko-KR" altLang="en-US" sz="1400" i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주문 관리</a:t>
            </a:r>
            <a:endParaRPr lang="ko-KR" altLang="en-US" sz="1400" i="1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47" name="AutoShape 43"/>
          <p:cNvSpPr>
            <a:spLocks noChangeArrowheads="1"/>
          </p:cNvSpPr>
          <p:nvPr/>
        </p:nvSpPr>
        <p:spPr bwMode="auto">
          <a:xfrm>
            <a:off x="3059485" y="5769162"/>
            <a:ext cx="1863035" cy="782655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2800" i="1" dirty="0" smtClean="0">
                <a:solidFill>
                  <a:schemeClr val="bg1"/>
                </a:solidFill>
                <a:latin typeface="+mj-lt"/>
              </a:rPr>
              <a:t>Database</a:t>
            </a:r>
            <a:endParaRPr lang="en-US" altLang="ko-KR" sz="28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3361110" y="5313027"/>
            <a:ext cx="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 flipV="1">
            <a:off x="3500810" y="5309852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" name="Line 46"/>
          <p:cNvSpPr>
            <a:spLocks noChangeShapeType="1"/>
          </p:cNvSpPr>
          <p:nvPr/>
        </p:nvSpPr>
        <p:spPr bwMode="auto">
          <a:xfrm flipV="1">
            <a:off x="6145975" y="1752479"/>
            <a:ext cx="857120" cy="4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4" name="Line 47"/>
          <p:cNvSpPr>
            <a:spLocks noChangeShapeType="1"/>
          </p:cNvSpPr>
          <p:nvPr/>
        </p:nvSpPr>
        <p:spPr bwMode="auto">
          <a:xfrm flipH="1">
            <a:off x="6145975" y="1913480"/>
            <a:ext cx="85712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7" name="Text Box 50"/>
          <p:cNvSpPr txBox="1">
            <a:spLocks noChangeArrowheads="1"/>
          </p:cNvSpPr>
          <p:nvPr/>
        </p:nvSpPr>
        <p:spPr bwMode="auto">
          <a:xfrm>
            <a:off x="7048658" y="1526754"/>
            <a:ext cx="110959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3000" i="1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관리자</a:t>
            </a:r>
            <a:endParaRPr lang="ko-KR" altLang="en-US" sz="3000" i="1" dirty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67" name="AutoShape 62"/>
          <p:cNvSpPr>
            <a:spLocks noChangeArrowheads="1"/>
          </p:cNvSpPr>
          <p:nvPr/>
        </p:nvSpPr>
        <p:spPr bwMode="auto">
          <a:xfrm>
            <a:off x="3436604" y="3260742"/>
            <a:ext cx="2709371" cy="609600"/>
          </a:xfrm>
          <a:prstGeom prst="cube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1400" i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메인 메뉴</a:t>
            </a:r>
            <a:endParaRPr lang="ko-KR" altLang="ja-JP" sz="1400" i="1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806802" y="3602935"/>
            <a:ext cx="51828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주요 설명 </a:t>
            </a:r>
            <a:r>
              <a:rPr lang="en-US" altLang="ko-KR" sz="2000" b="1" kern="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:</a:t>
            </a:r>
            <a:r>
              <a:rPr lang="en-US" altLang="ko-KR" sz="2000" kern="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Main Menu </a:t>
            </a:r>
            <a:r>
              <a:rPr lang="ko-KR" altLang="en-US" sz="2000" kern="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에서 각각의 관리 </a:t>
            </a:r>
            <a:r>
              <a:rPr lang="en-US" altLang="ko-KR" sz="2000" kern="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Form</a:t>
            </a:r>
            <a:r>
              <a:rPr lang="ko-KR" altLang="en-US" sz="2000" kern="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을 분리</a:t>
            </a:r>
            <a:endParaRPr lang="en-US" altLang="ko-KR" sz="2000" kern="0" dirty="0" smtClean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Database</a:t>
            </a:r>
            <a:r>
              <a:rPr lang="ko-KR" altLang="en-US" sz="2000" kern="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는 각 관리 </a:t>
            </a:r>
            <a:r>
              <a:rPr lang="en-US" altLang="ko-KR" sz="2000" kern="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Form</a:t>
            </a:r>
            <a:r>
              <a:rPr lang="ko-KR" altLang="en-US" sz="2000" kern="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과 연결 </a:t>
            </a:r>
            <a:endParaRPr lang="en-US" altLang="ko-KR" sz="2000" kern="0" dirty="0" smtClean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490747" y="900761"/>
            <a:ext cx="11268000" cy="0"/>
          </a:xfrm>
          <a:prstGeom prst="line">
            <a:avLst/>
          </a:prstGeom>
          <a:ln w="22225" cap="rnd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62"/>
          <p:cNvSpPr>
            <a:spLocks noChangeArrowheads="1"/>
          </p:cNvSpPr>
          <p:nvPr/>
        </p:nvSpPr>
        <p:spPr bwMode="auto">
          <a:xfrm>
            <a:off x="3303482" y="1561915"/>
            <a:ext cx="2709371" cy="609600"/>
          </a:xfrm>
          <a:prstGeom prst="cube">
            <a:avLst>
              <a:gd name="adj" fmla="val 25000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1400" i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로그인</a:t>
            </a:r>
            <a:endParaRPr lang="ko-KR" altLang="ja-JP" sz="1400" i="1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3" name="AutoShape 62"/>
          <p:cNvSpPr>
            <a:spLocks noChangeArrowheads="1"/>
          </p:cNvSpPr>
          <p:nvPr/>
        </p:nvSpPr>
        <p:spPr bwMode="auto">
          <a:xfrm>
            <a:off x="727233" y="3257934"/>
            <a:ext cx="2709371" cy="609600"/>
          </a:xfrm>
          <a:prstGeom prst="cube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1400" i="1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직원 등록</a:t>
            </a:r>
            <a:endParaRPr lang="ko-KR" altLang="ja-JP" sz="1400" i="1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>
            <a:off x="4456406" y="2450147"/>
            <a:ext cx="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 flipV="1">
            <a:off x="4745727" y="245014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840523" y="2074482"/>
            <a:ext cx="1218962" cy="890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2133600" y="2300074"/>
            <a:ext cx="1127887" cy="818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1028858" y="4017009"/>
            <a:ext cx="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 flipV="1">
            <a:off x="1168558" y="4013834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1" name="AutoShape 43"/>
          <p:cNvSpPr>
            <a:spLocks noChangeArrowheads="1"/>
          </p:cNvSpPr>
          <p:nvPr/>
        </p:nvSpPr>
        <p:spPr bwMode="auto">
          <a:xfrm>
            <a:off x="672492" y="4341599"/>
            <a:ext cx="1863035" cy="782655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2800" i="1" dirty="0" smtClean="0">
                <a:solidFill>
                  <a:schemeClr val="bg1"/>
                </a:solidFill>
                <a:latin typeface="+mj-lt"/>
              </a:rPr>
              <a:t>Database</a:t>
            </a:r>
            <a:endParaRPr lang="en-US" altLang="ko-KR" sz="28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35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8"/>
          <p:cNvGraphicFramePr/>
          <p:nvPr>
            <p:extLst>
              <p:ext uri="{D42A27DB-BD31-4B8C-83A1-F6EECF244321}">
                <p14:modId xmlns:p14="http://schemas.microsoft.com/office/powerpoint/2010/main" val="1121579506"/>
              </p:ext>
            </p:extLst>
          </p:nvPr>
        </p:nvGraphicFramePr>
        <p:xfrm>
          <a:off x="1366033" y="1447800"/>
          <a:ext cx="9698207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직사각형 5"/>
          <p:cNvSpPr/>
          <p:nvPr/>
        </p:nvSpPr>
        <p:spPr>
          <a:xfrm>
            <a:off x="299233" y="122887"/>
            <a:ext cx="518286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2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1. WHAT ?</a:t>
            </a:r>
            <a:endParaRPr lang="en-US" altLang="ko-KR" sz="2000" i="1" kern="0" dirty="0" smtClean="0">
              <a:solidFill>
                <a:schemeClr val="bg1"/>
              </a:solidFill>
              <a:latin typeface="Bodoni MT Black" panose="02070A03080606020203" pitchFamily="18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500" i="1" kern="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1-2  </a:t>
            </a:r>
            <a:r>
              <a:rPr lang="ko-KR" altLang="en-US" sz="1500" i="1" kern="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시스템 연계 구성도</a:t>
            </a:r>
            <a:endParaRPr lang="en-US" altLang="ko-KR" sz="1500" i="1" kern="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8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02" b="3302"/>
          <a:stretch/>
        </p:blipFill>
        <p:spPr>
          <a:xfrm>
            <a:off x="0" y="-244507"/>
            <a:ext cx="12192000" cy="7102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411" y="1983307"/>
            <a:ext cx="52177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rgbClr val="238342"/>
                </a:solidFill>
                <a:latin typeface="Bodoni MT Black" panose="02070A03080606020203" pitchFamily="18" charset="0"/>
              </a:rPr>
              <a:t>2. HOW ?</a:t>
            </a:r>
            <a:endParaRPr lang="ko-KR" altLang="en-US" sz="8000" dirty="0">
              <a:solidFill>
                <a:srgbClr val="238342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1564" t="18092" r="13023" b="12223"/>
          <a:stretch/>
        </p:blipFill>
        <p:spPr>
          <a:xfrm>
            <a:off x="518160" y="450123"/>
            <a:ext cx="5410200" cy="62788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35423" t="14445" r="6445" b="17555"/>
          <a:stretch/>
        </p:blipFill>
        <p:spPr>
          <a:xfrm>
            <a:off x="5928360" y="121920"/>
            <a:ext cx="5547360" cy="66070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072379" y="0"/>
            <a:ext cx="211962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2000" i="1" kern="0" dirty="0" smtClean="0">
                <a:latin typeface="Bodoni MT Black" panose="02070A03080606020203" pitchFamily="18" charset="0"/>
              </a:rPr>
              <a:t>2. HOW ?</a:t>
            </a:r>
            <a:endParaRPr lang="en-US" altLang="ko-KR" sz="2000" i="1" kern="0" dirty="0" smtClean="0">
              <a:latin typeface="Bodoni MT Black" panose="02070A03080606020203" pitchFamily="18" charset="0"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500" i="1" kern="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2-1</a:t>
            </a:r>
            <a:r>
              <a:rPr lang="ko-KR" altLang="en-US" sz="1500" i="1" kern="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데이터베이스 </a:t>
            </a:r>
            <a:r>
              <a:rPr lang="ko-KR" altLang="en-US" sz="1500" i="1" kern="0" dirty="0" smtClean="0"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테이블</a:t>
            </a:r>
            <a:endParaRPr lang="en-US" altLang="ko-KR" sz="1500" i="1" kern="0" dirty="0" smtClean="0"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2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" y="1086646"/>
            <a:ext cx="11212830" cy="6279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878" y="578815"/>
            <a:ext cx="114249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002060"/>
                </a:solidFill>
                <a:latin typeface="Bodoni MT Black" panose="02070A03080606020203" pitchFamily="18" charset="0"/>
              </a:rPr>
              <a:t>3.POINT OF INTERESTING</a:t>
            </a:r>
            <a:endParaRPr lang="ko-KR" altLang="en-US" sz="6000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8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5947" y="242336"/>
            <a:ext cx="518286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2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3. POINT </a:t>
            </a:r>
            <a:r>
              <a:rPr lang="en-US" altLang="ko-KR" sz="2000" i="1" kern="0" dirty="0">
                <a:solidFill>
                  <a:schemeClr val="bg1"/>
                </a:solidFill>
                <a:latin typeface="Bodoni MT Black" panose="02070A03080606020203" pitchFamily="18" charset="0"/>
              </a:rPr>
              <a:t>OF </a:t>
            </a:r>
            <a:r>
              <a:rPr lang="en-US" altLang="ko-KR" sz="2000" i="1" kern="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INTERESTING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500" i="1" kern="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3-1 </a:t>
            </a:r>
            <a:r>
              <a:rPr lang="ko-KR" altLang="en-US" sz="1500" i="1" kern="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실행</a:t>
            </a:r>
            <a:endParaRPr lang="en-US" altLang="ko-KR" sz="1500" i="1" kern="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973" y="4617776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아이디 비밀번호 변경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클릭</a:t>
            </a:r>
            <a:endParaRPr lang="en-US" altLang="ko-KR" sz="240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en-US" altLang="ko-KR" sz="2400" dirty="0" err="1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Register_Login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페이지로 이동</a:t>
            </a:r>
            <a:endParaRPr lang="ko-KR" altLang="en-US" sz="2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211996" y="2898602"/>
            <a:ext cx="902677" cy="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1194" y="5033275"/>
            <a:ext cx="5128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중복 확인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 기능 포함</a:t>
            </a:r>
            <a:endParaRPr lang="en-US" altLang="ko-KR" sz="240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내용 입력 후 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변경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클릭 시 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DB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에 내용 저장</a:t>
            </a:r>
            <a:endParaRPr lang="en-US" altLang="ko-KR" sz="2400" dirty="0" smtClean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취소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]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M" panose="02020603020101020101" pitchFamily="18" charset="-127"/>
                <a:ea typeface="서울남산 장체M" panose="02020603020101020101" pitchFamily="18" charset="-127"/>
              </a:rPr>
              <a:t>클릭 시 종료</a:t>
            </a:r>
            <a:endParaRPr lang="ko-KR" altLang="en-US" sz="2400" dirty="0">
              <a:solidFill>
                <a:schemeClr val="bg1"/>
              </a:solidFill>
              <a:latin typeface="서울남산 장체M" panose="02020603020101020101" pitchFamily="18" charset="-127"/>
              <a:ea typeface="서울남산 장체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1667" r="74444" b="60000"/>
          <a:stretch/>
        </p:blipFill>
        <p:spPr>
          <a:xfrm>
            <a:off x="1107996" y="1485125"/>
            <a:ext cx="2741147" cy="28824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" t="11333" r="64844" b="53000"/>
          <a:stretch/>
        </p:blipFill>
        <p:spPr>
          <a:xfrm>
            <a:off x="5561194" y="242336"/>
            <a:ext cx="5238690" cy="47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348</Words>
  <Application>Microsoft Office PowerPoint</Application>
  <PresentationFormat>와이드스크린</PresentationFormat>
  <Paragraphs>96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맑은 고딕</vt:lpstr>
      <vt:lpstr>서울남산 장체EB</vt:lpstr>
      <vt:lpstr>서울남산 장체M</vt:lpstr>
      <vt:lpstr>서울한강 장체L</vt:lpstr>
      <vt:lpstr>Arial</vt:lpstr>
      <vt:lpstr>Bodoni MT Black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하 윤희</cp:lastModifiedBy>
  <cp:revision>243</cp:revision>
  <dcterms:created xsi:type="dcterms:W3CDTF">2019-02-08T07:37:09Z</dcterms:created>
  <dcterms:modified xsi:type="dcterms:W3CDTF">2019-06-25T08:10:54Z</dcterms:modified>
</cp:coreProperties>
</file>