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81" r:id="rId5"/>
    <p:sldId id="279" r:id="rId6"/>
    <p:sldId id="275" r:id="rId7"/>
    <p:sldId id="283" r:id="rId8"/>
    <p:sldId id="284" r:id="rId9"/>
    <p:sldId id="262" r:id="rId10"/>
    <p:sldId id="285" r:id="rId11"/>
    <p:sldId id="278" r:id="rId12"/>
    <p:sldId id="286" r:id="rId13"/>
    <p:sldId id="272" r:id="rId14"/>
    <p:sldId id="273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b1a68bc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b1a68bc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735119ebf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735119ebf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735119ebf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735119ebf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735119ebf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735119ebf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>
                <a:solidFill>
                  <a:schemeClr val="lt1"/>
                </a:solidFill>
              </a:defRPr>
            </a:lvl1pPr>
            <a:lvl2pPr lvl="1">
              <a:buNone/>
              <a:defRPr sz="2400">
                <a:solidFill>
                  <a:schemeClr val="lt1"/>
                </a:solidFill>
              </a:defRPr>
            </a:lvl2pPr>
            <a:lvl3pPr lvl="2">
              <a:buNone/>
              <a:defRPr sz="2400">
                <a:solidFill>
                  <a:schemeClr val="lt1"/>
                </a:solidFill>
              </a:defRPr>
            </a:lvl3pPr>
            <a:lvl4pPr lvl="3">
              <a:buNone/>
              <a:defRPr sz="2400">
                <a:solidFill>
                  <a:schemeClr val="lt1"/>
                </a:solidFill>
              </a:defRPr>
            </a:lvl4pPr>
            <a:lvl5pPr lvl="4">
              <a:buNone/>
              <a:defRPr sz="2400">
                <a:solidFill>
                  <a:schemeClr val="lt1"/>
                </a:solidFill>
              </a:defRPr>
            </a:lvl5pPr>
            <a:lvl6pPr lvl="5">
              <a:buNone/>
              <a:defRPr sz="2400">
                <a:solidFill>
                  <a:schemeClr val="lt1"/>
                </a:solidFill>
              </a:defRPr>
            </a:lvl6pPr>
            <a:lvl7pPr lvl="6">
              <a:buNone/>
              <a:defRPr sz="2400">
                <a:solidFill>
                  <a:schemeClr val="lt1"/>
                </a:solidFill>
              </a:defRPr>
            </a:lvl7pPr>
            <a:lvl8pPr lvl="7">
              <a:buNone/>
              <a:defRPr sz="2400">
                <a:solidFill>
                  <a:schemeClr val="lt1"/>
                </a:solidFill>
              </a:defRPr>
            </a:lvl8pPr>
            <a:lvl9pPr lvl="8">
              <a:buNone/>
              <a:defRPr sz="24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96050" y="523625"/>
            <a:ext cx="6891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 Based QKD Algorithm for Hybrid Networks 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[1st Review]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935825" y="2571750"/>
            <a:ext cx="76179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Varalakshmi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Bhavani Venkata Karthik (2019503511)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Kant(2019503549)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1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99A1-71DE-41C7-AB51-EFEC184F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0"/>
            <a:ext cx="7030500" cy="535565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Modules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441B-CCB4-4ED8-9C26-F7590466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535565"/>
            <a:ext cx="7030500" cy="39969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 Simulation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Network (SDN) simulations with SDN Controller and Open flow compatibility module. The paradigm of Software Defined Networks (SDN) and OpenFlow architecture, offer a way for the implementation of a programmable network architecture.</a:t>
            </a:r>
          </a:p>
          <a:p>
            <a:pPr lvl="1">
              <a:lnSpc>
                <a:spcPct val="1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KMB09 QKD Protocol Enhancement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QKD uses physics and not math to encrypt data. The main disadvantage of KMB09 QKD protocol is the single photon source requirement. The protocol can be enhanced to resist photon-number-splitting attack if implemented using multiphoton sources.</a:t>
            </a:r>
          </a:p>
          <a:p>
            <a:pPr lvl="1">
              <a:lnSpc>
                <a:spcPct val="1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Framework Integration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architecture for implementing QKD as an integrated service in SDN environment utilizing extended OpenFlow.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B2FE4-A0B5-4EC8-9A8E-D062C0958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296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D70A-797D-4CD3-A232-4B69A593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719077"/>
            <a:ext cx="7030500" cy="6844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 And Tools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BC93E-D040-401A-82B5-33A1235F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03498"/>
            <a:ext cx="7030500" cy="2541600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NS3 network simulator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used for simulating the architecture.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efficient and open source networks simulator with integrations to simulate latest domain technology like 6G networks.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OpenFlow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utilized for efficient integration of hybrid architecture.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OpenFlow is an open API. It provides a standard interface for programming the data plane switches.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 three phased process divided as follows:</a:t>
            </a:r>
          </a:p>
          <a:p>
            <a:pPr marL="14605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SDN Simulation</a:t>
            </a:r>
          </a:p>
          <a:p>
            <a:pPr marL="1460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KMB09 QKD Protocol Enhancement</a:t>
            </a:r>
          </a:p>
          <a:p>
            <a:pPr marL="1460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Hybrid Framework Integration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0C1DF-4A54-4866-8F0B-7DC5F868A5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322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D838D0-8083-4CB2-B873-A90D420AC513}"/>
              </a:ext>
            </a:extLst>
          </p:cNvPr>
          <p:cNvGraphicFramePr>
            <a:graphicFrameLocks noGrp="1"/>
          </p:cNvGraphicFramePr>
          <p:nvPr/>
        </p:nvGraphicFramePr>
        <p:xfrm>
          <a:off x="306161" y="759279"/>
          <a:ext cx="8353709" cy="339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509">
                  <a:extLst>
                    <a:ext uri="{9D8B030D-6E8A-4147-A177-3AD203B41FA5}">
                      <a16:colId xmlns:a16="http://schemas.microsoft.com/office/drawing/2014/main" val="296804676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636300658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146251994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59567129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614210327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18039157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733904795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54091638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132647837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330961468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646458637"/>
                    </a:ext>
                  </a:extLst>
                </a:gridCol>
              </a:tblGrid>
              <a:tr h="424050">
                <a:tc rowSpan="2"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PROJECT : SDN Based QKD Algorithm for Hybrid Networks 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OCTOBER</a:t>
                      </a:r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4/10/2021</a:t>
                      </a:r>
                      <a:endParaRPr lang="en-IN" sz="16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IN" sz="1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4/10/2021</a:t>
                      </a:r>
                      <a:endParaRPr lang="en-IN" sz="16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4/10/2021</a:t>
                      </a:r>
                      <a:endParaRPr lang="en-IN" sz="16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NOVEMEBER</a:t>
                      </a:r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4/10/2021</a:t>
                      </a:r>
                      <a:endParaRPr lang="en-IN" sz="16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4/10/2021</a:t>
                      </a:r>
                      <a:endParaRPr lang="en-IN" sz="16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4/10/2021</a:t>
                      </a:r>
                      <a:endParaRPr lang="en-IN" sz="16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DECEMEBR</a:t>
                      </a:r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413526"/>
                  </a:ext>
                </a:extLst>
              </a:tr>
              <a:tr h="4240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1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2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3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4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1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2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3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4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1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Week 2</a:t>
                      </a:r>
                      <a:endParaRPr lang="en-IN" sz="9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85810"/>
                  </a:ext>
                </a:extLst>
              </a:tr>
              <a:tr h="848099">
                <a:tc>
                  <a:txBody>
                    <a:bodyPr/>
                    <a:lstStyle/>
                    <a:p>
                      <a:pPr marL="146050" indent="0" algn="ctr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 SDN Simulation</a:t>
                      </a:r>
                    </a:p>
                    <a:p>
                      <a:pPr algn="l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IN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99322"/>
                  </a:ext>
                </a:extLst>
              </a:tr>
              <a:tr h="848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 KMB09 QKD Protocol Enhancement</a:t>
                      </a:r>
                    </a:p>
                    <a:p>
                      <a:pPr algn="l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59243"/>
                  </a:ext>
                </a:extLst>
              </a:tr>
              <a:tr h="8480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 Hybrid Framework Integration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44555"/>
                  </a:ext>
                </a:extLst>
              </a:tr>
            </a:tbl>
          </a:graphicData>
        </a:graphic>
      </p:graphicFrame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F061F82-50C4-4D63-A933-BA6396097058}"/>
              </a:ext>
            </a:extLst>
          </p:cNvPr>
          <p:cNvSpPr/>
          <p:nvPr/>
        </p:nvSpPr>
        <p:spPr>
          <a:xfrm>
            <a:off x="2505270" y="1602533"/>
            <a:ext cx="1805474" cy="846752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AutoNum type="alphaUcParenR"/>
            </a:pPr>
            <a:r>
              <a:rPr lang="en-US" sz="900" dirty="0"/>
              <a:t>Problem Statement Identification</a:t>
            </a:r>
          </a:p>
          <a:p>
            <a:pPr marL="171450" indent="-171450">
              <a:buAutoNum type="alphaUcParenR"/>
            </a:pPr>
            <a:r>
              <a:rPr lang="en-US" sz="900" dirty="0"/>
              <a:t>Literature Survey</a:t>
            </a:r>
          </a:p>
          <a:p>
            <a:pPr marL="171450" indent="-171450">
              <a:buAutoNum type="alphaUcParenR"/>
            </a:pPr>
            <a:r>
              <a:rPr lang="en-US" sz="900" dirty="0"/>
              <a:t>SDN simulation on NS3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949FA48-A30C-457C-A0F9-9B1E55828234}"/>
              </a:ext>
            </a:extLst>
          </p:cNvPr>
          <p:cNvSpPr/>
          <p:nvPr/>
        </p:nvSpPr>
        <p:spPr>
          <a:xfrm>
            <a:off x="4366726" y="2449285"/>
            <a:ext cx="2428292" cy="846752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AutoNum type="alphaUcParenR"/>
            </a:pPr>
            <a:r>
              <a:rPr lang="en-US" sz="900" dirty="0"/>
              <a:t>KMB09 implementation on NS3</a:t>
            </a:r>
          </a:p>
          <a:p>
            <a:pPr marL="171450" indent="-171450">
              <a:buAutoNum type="alphaUcParenR"/>
            </a:pPr>
            <a:r>
              <a:rPr lang="en-US" sz="900" dirty="0"/>
              <a:t>Implementation of efficiency enhancement algorithm.</a:t>
            </a:r>
          </a:p>
          <a:p>
            <a:pPr marL="171450" indent="-171450">
              <a:buAutoNum type="alphaUcParenR"/>
            </a:pPr>
            <a:r>
              <a:rPr lang="en-US" sz="900" dirty="0"/>
              <a:t>Documentation</a:t>
            </a:r>
            <a:endParaRPr lang="en-IN" sz="9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CBF22F3-0C1C-4173-8865-2AABC8926EE4}"/>
              </a:ext>
            </a:extLst>
          </p:cNvPr>
          <p:cNvSpPr/>
          <p:nvPr/>
        </p:nvSpPr>
        <p:spPr>
          <a:xfrm>
            <a:off x="6795018" y="3296037"/>
            <a:ext cx="1920835" cy="85563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AutoNum type="alphaUcParenR"/>
            </a:pPr>
            <a:r>
              <a:rPr lang="en-US" sz="825" dirty="0"/>
              <a:t>Integration of SDN and QKD components into hybrid framework</a:t>
            </a:r>
          </a:p>
          <a:p>
            <a:pPr marL="171450" indent="-171450">
              <a:buAutoNum type="alphaUcParenR"/>
            </a:pPr>
            <a:r>
              <a:rPr lang="en-US" sz="825" dirty="0"/>
              <a:t>Testing and Troubleshooting</a:t>
            </a:r>
          </a:p>
          <a:p>
            <a:pPr marL="171450" indent="-171450">
              <a:buAutoNum type="alphaUcParenR"/>
            </a:pPr>
            <a:r>
              <a:rPr lang="en-US" sz="825" dirty="0"/>
              <a:t>Final Documentation.</a:t>
            </a:r>
            <a:endParaRPr lang="en-IN" sz="825" dirty="0"/>
          </a:p>
        </p:txBody>
      </p:sp>
    </p:spTree>
    <p:extLst>
      <p:ext uri="{BB962C8B-B14F-4D97-AF65-F5344CB8AC3E}">
        <p14:creationId xmlns:p14="http://schemas.microsoft.com/office/powerpoint/2010/main" val="257811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>
            <a:spLocks noGrp="1"/>
          </p:cNvSpPr>
          <p:nvPr>
            <p:ph type="title"/>
          </p:nvPr>
        </p:nvSpPr>
        <p:spPr>
          <a:xfrm>
            <a:off x="171675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Google Shape;394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375500" y="647400"/>
            <a:ext cx="8513700" cy="45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P.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Comi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et al., "Increasing network reliability by securing SDN communication with QKD," 2021 17th International Conference on the Design of Reliable Communication Networks (DRCN), 2021, pp. 1-3,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10.1109/DRCN51631.2021.9477334.</a:t>
            </a: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Melkov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Paulikas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"Security Benefits and Drawbacks of Software-Defined Networking," 2021 IEEE Open Conference of Electrical, Electronic and Information Sciences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2021, pp. 1-4,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10.1109/eStream53087.2021.9431466.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M. Lopes and N.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Sarwade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"On the performance of quantum cryptographic protocols SARG04 and KMB09," 2015 International Conference on Communication, Information &amp; Computing Technology (ICCICT), 2015, pp. 1-6,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10.1109/ICCICT.2015.7045661.</a:t>
            </a:r>
            <a:endParaRPr lang="en" i="0" u="none" strike="noStrike" cap="none" dirty="0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S. K.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Nivetha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N.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Senthilkumaran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P. Suguna and T. Vanaja, "Analysing the Performance of Software Defined Network Controllers with Various Topologies," 2021 International Conference on Computer Communication and Informatics (ICCCI), 2021, pp. 1-5,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10.1109/ICCCI50826.2021.9402480.</a:t>
            </a: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B.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Harshitha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K. N.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Madhusudhan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and S. Lalitha, "Global Connectivity in Software Defined Network," 2021 7th International Conference on Advanced Computing and Communication Systems (ICACCS), 2021, pp. 1790-1793,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10.1109/ICACCS51430.2021.9441768.</a:t>
            </a:r>
            <a:endParaRPr lang="en" i="0" u="none" strike="noStrike" cap="none" dirty="0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>
            <a:spLocks noGrp="1"/>
          </p:cNvSpPr>
          <p:nvPr>
            <p:ph type="title"/>
          </p:nvPr>
        </p:nvSpPr>
        <p:spPr>
          <a:xfrm>
            <a:off x="171675" y="814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continued)</a:t>
            </a:r>
          </a:p>
        </p:txBody>
      </p:sp>
      <p:sp>
        <p:nvSpPr>
          <p:cNvPr id="401" name="Google Shape;401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420900" y="834129"/>
            <a:ext cx="8302200" cy="4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6.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S. Roy, R. Dutta, N. Ghosh and P. Ghosh, "Leveraging Periodicity to Improve Quality of Service in Mobile Software Defined Wireless Sensor Networks," 2021 IEEE 18th Annual Consumer Communications &amp; Networking Conference (CCNC), 2021, pp. 1-2,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10.1109/CCNC49032.2021.9369647.</a:t>
            </a:r>
            <a:r>
              <a:rPr lang="e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7.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Y. Liu, B. Zhao, P. Zhao, P. Fan and H. Liu, "A survey: Typical security issues of software-defined networking," in China Communications, vol. 16, no. 7, pp. 13-31, July 2019,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10.23919/JCC.2019.07.002.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8. E. Khan, S.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Meraj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and M. M. Khan, "Security Analysis of QKD Protocols: Simulation &amp; Comparison," 2020 17th International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Bhurban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Conference on Applied Sciences and Technology (IBCAST), 2020, pp. 383-388,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10.1109/IBCAST47879.2020.9044522.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9. A. P.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Segara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R. M.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Ijtihadie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T. Ahmad and P.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Maniriho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"Route Discovery to Avoid Congestion in Software Defined Networks," 2020 6th International Conference on Science in Information Technology (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ICSITech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), 2020, pp. 62-67,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10.1109/ICSITech49800.2020.9392049.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10.I. B. Djordjevic, "Hybrid QKD Protocol Outperforming Both DV- and CV-QKD Protocols," in IEEE Photonics Journal, vol. 12, no. 1, pp. 1-8, Feb. 2020, Art no. 7600108,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10.1109/JPHOT.2019.2946910.</a:t>
            </a:r>
            <a:endParaRPr lang="en" dirty="0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3602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55600">
              <a:buSzPts val="2000"/>
              <a:buFont typeface="Nunito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Architectures</a:t>
            </a:r>
          </a:p>
          <a:p>
            <a:pPr indent="-355600">
              <a:buSzPts val="2000"/>
              <a:buFont typeface="Nunito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Architectures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879525" y="1063375"/>
            <a:ext cx="7515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adopt and host the KMB09 Quantum Key Distribution(QKD) efficiently on a Software Defined Network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transmission rate of the KMB09 protocol.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integration of the proposed architecture over a 6G network.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and security against new age cyber attacks.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DD73-3155-4B7A-904C-919B11F4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Architectures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6903-2362-4EC0-8548-12BD6B27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00" y="1332854"/>
            <a:ext cx="7524600" cy="3198796"/>
          </a:xfrm>
        </p:spPr>
        <p:txBody>
          <a:bodyPr/>
          <a:lstStyle/>
          <a:p>
            <a:pPr marL="146050" indent="0" algn="l">
              <a:buNone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OpenFlow architecture , SDN solutions three main parts are :-</a:t>
            </a:r>
          </a:p>
          <a:p>
            <a:pPr marL="146050" indent="0" algn="l">
              <a:buNone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forwarding/switching devices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implemented in network controller device as physical or virtual with single configuration point </a:t>
            </a:r>
          </a:p>
          <a:p>
            <a:pPr marL="146050" indent="0" algn="l">
              <a:buNone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b="1" i="1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consists of network devices for forwarding or</a:t>
            </a:r>
          </a:p>
          <a:p>
            <a:pPr marL="146050" indent="0" algn="l">
              <a:buNone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packets. It communicates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Southbound API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control plane.</a:t>
            </a:r>
          </a:p>
          <a:p>
            <a:pPr marL="146050" indent="0" algn="l">
              <a:buNone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plane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network services and SDN application .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communicates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Northbound API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control plane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57102-8D4E-4B9C-85DD-AC0C2990D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133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10E2-2C8B-4F32-9845-73D1BBC0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228" y="673395"/>
            <a:ext cx="7193072" cy="690564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Architectures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CC7A4-DF50-44E4-8E57-C271AF2A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99" y="1363959"/>
            <a:ext cx="8046201" cy="2568171"/>
          </a:xfrm>
        </p:spPr>
        <p:txBody>
          <a:bodyPr/>
          <a:lstStyle/>
          <a:p>
            <a:pPr algn="l"/>
            <a:r>
              <a:rPr lang="en-IN" sz="16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plane threats </a:t>
            </a:r>
            <a:r>
              <a:rPr lang="en-IN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authorization and authentication the network can be exploited by applications which bring new functions to network.</a:t>
            </a:r>
          </a:p>
          <a:p>
            <a:pPr algn="l"/>
            <a:r>
              <a:rPr lang="en-IN" sz="16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Northbound interface threats </a:t>
            </a:r>
            <a:r>
              <a:rPr lang="en-IN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can be inserted into, without secure connection to controller.</a:t>
            </a:r>
            <a:endParaRPr lang="en-US" sz="16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 threats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Centralized controller enforces SDN policy into devices and if it crashes then new policy can not be enforced leading to entire network failure.</a:t>
            </a:r>
          </a:p>
          <a:p>
            <a:pPr algn="l"/>
            <a:r>
              <a:rPr lang="en-IN" sz="16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Southbound interface threats </a:t>
            </a:r>
            <a:r>
              <a:rPr lang="en-IN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nodes can occur during communication between data plane and control plane leading to integrity issues.</a:t>
            </a:r>
            <a:endParaRPr lang="en-IN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 threats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threats come into existence due to addition of compromised device.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BF02E-916A-4237-8338-891FAAF568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56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3F8E-EDEE-442B-9AB5-354184D6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95" y="2072100"/>
            <a:ext cx="7030500" cy="656923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75350-A115-4037-8E1B-E82475E3C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52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5E08-2587-4540-B250-1843B9C4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7" y="12924"/>
            <a:ext cx="8718698" cy="9993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network reliability by securing SDN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QKD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5AB2-5F48-4EBA-B69F-CCFDF20C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47" y="1110182"/>
            <a:ext cx="4457853" cy="3532701"/>
          </a:xfrm>
        </p:spPr>
        <p:txBody>
          <a:bodyPr/>
          <a:lstStyle/>
          <a:p>
            <a:pPr algn="l"/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approach to secure communications is provided by 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Key Distribution (QKD)</a:t>
            </a: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a physical layer technology capable to securely deliver 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encryption keys </a:t>
            </a: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on 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physics properties.</a:t>
            </a:r>
          </a:p>
          <a:p>
            <a:pPr marL="146050" indent="0" algn="l">
              <a:buNone/>
            </a:pPr>
            <a:endParaRPr lang="en-US" sz="16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demonstrates how to provide unconditionally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at SDN level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dramatically improving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communication network itself.</a:t>
            </a:r>
          </a:p>
          <a:p>
            <a:pPr marL="14605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4E412-CA2D-48BD-B992-C16D1172E3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F52FB-9E96-4D02-BC18-E426899C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00" y="1052089"/>
            <a:ext cx="4409674" cy="32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CF87-9903-4B5D-8BD3-582CE3F0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24"/>
            <a:ext cx="9144000" cy="9993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Benefits and Drawbacks of Software-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Networking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6CBA-E643-4F9C-A17F-6304C612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024988"/>
            <a:ext cx="4125433" cy="4131276"/>
          </a:xfrm>
        </p:spPr>
        <p:txBody>
          <a:bodyPr/>
          <a:lstStyle/>
          <a:p>
            <a:pPr algn="l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 management and overcome limitations of traditional networks concept of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software-defined networking 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(SDN) </a:t>
            </a:r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proposed.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of SDN is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control and data planes of devices.</a:t>
            </a: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Combined control plane into network controller brings intelligence into network and open wider </a:t>
            </a:r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 for automation.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data plane makes it possible for devices to run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headless mode during critical situations </a:t>
            </a: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control plane is not functioning. SDN also simplifies managing of security policies, it helps to ensure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intime deploying </a:t>
            </a: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minimize possibility of mistake.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FF9AD-3149-4BA3-AB18-ACDE262665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A37E1-019A-4197-A430-FE5C12EA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32" y="1012224"/>
            <a:ext cx="5018568" cy="36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1060108" y="531627"/>
            <a:ext cx="7515600" cy="1169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performance of quantum cryptographic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SARG04 and KMB09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>
            <a:off x="814200" y="1550005"/>
            <a:ext cx="7515600" cy="3338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KMB09 </a:t>
            </a:r>
            <a:r>
              <a:rPr lang="fr-FR" sz="1800" b="0" i="0" u="none" strike="noStrike" baseline="0" dirty="0" err="1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fr-FR" sz="1800" b="0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0" i="0" u="none" strike="noStrike" baseline="0" dirty="0" err="1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fr-FR" sz="1800" b="0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quantum communication </a:t>
            </a:r>
            <a:r>
              <a:rPr lang="en-US" sz="1800" b="0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Alice and Bob (the classical communicating parties).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KMB09 </a:t>
            </a:r>
            <a:r>
              <a:rPr lang="en-US" sz="1800" b="1" i="0" u="none" strike="noStrike" baseline="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quantum cryptographic security in wireless transmission </a:t>
            </a:r>
            <a:r>
              <a:rPr lang="en-US" sz="1800" b="0" i="0" u="none" strike="noStrike" baseline="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adequate transmission rate and security.</a:t>
            </a:r>
          </a:p>
          <a:p>
            <a:pPr algn="l"/>
            <a:r>
              <a:rPr lang="en-US" sz="18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to be </a:t>
            </a:r>
            <a:r>
              <a:rPr lang="en-US" sz="18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en-US" sz="18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verify protection against </a:t>
            </a:r>
            <a:r>
              <a:rPr lang="en-US" sz="18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age cyber-attacks.</a:t>
            </a:r>
            <a:endParaRPr lang="en-US" sz="1800" b="1" i="0" u="none" strike="noStrike" baseline="0" dirty="0">
              <a:solidFill>
                <a:srgbClr val="04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1326</Words>
  <Application>Microsoft Office PowerPoint</Application>
  <PresentationFormat>On-screen Show (16:9)</PresentationFormat>
  <Paragraphs>119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Maven Pro</vt:lpstr>
      <vt:lpstr>Raleway</vt:lpstr>
      <vt:lpstr>Arial</vt:lpstr>
      <vt:lpstr>Nunito</vt:lpstr>
      <vt:lpstr>Momentum</vt:lpstr>
      <vt:lpstr>SDN Based QKD Algorithm for Hybrid Networks [1st Review]</vt:lpstr>
      <vt:lpstr>Outline</vt:lpstr>
      <vt:lpstr>Objectives</vt:lpstr>
      <vt:lpstr>Existing Architectures</vt:lpstr>
      <vt:lpstr>Drawbacks of Existing Architectures</vt:lpstr>
      <vt:lpstr>Literature Survey</vt:lpstr>
      <vt:lpstr>Increasing network reliability by securing SDN communication with QKD</vt:lpstr>
      <vt:lpstr>Security Benefits and Drawbacks of Software- Defined Networking</vt:lpstr>
      <vt:lpstr>On the performance of quantum cryptographic protocols SARG04 and KMB09</vt:lpstr>
      <vt:lpstr>Implementation Modules</vt:lpstr>
      <vt:lpstr>Implementation Plan And Tools</vt:lpstr>
      <vt:lpstr>PowerPoint Presentation</vt:lpstr>
      <vt:lpstr>References</vt:lpstr>
      <vt:lpstr>References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Based QKD Algorithm for Hybrid Networks [0th Review]</dc:title>
  <cp:lastModifiedBy>K Bhavani Venkata Karthik</cp:lastModifiedBy>
  <cp:revision>19</cp:revision>
  <dcterms:modified xsi:type="dcterms:W3CDTF">2021-10-04T11:10:25Z</dcterms:modified>
</cp:coreProperties>
</file>