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6EE70-1D81-4031-B222-6C10EB5A5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4FC39-2B20-46D5-A608-6FFA55D97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4A4DA-B0C5-44A6-9D61-3F601032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9326C-18AC-4D36-9273-6090D6C6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29A84-C3BA-4144-BFA5-0E80F072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3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9D218-48B4-4CD2-8E47-A12DBC55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20FCF2-3AB7-4137-AC11-0290F7888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720B2-1A0D-4AFF-BB51-62BC809A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F430A-9742-46D8-AD9D-3E330ED5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24BBB-D56F-469F-BF41-EE7A302B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9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EF54FB-C294-4BD0-8BE0-204013E28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CE723D-1906-4D05-8B66-5CDD820BF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661B2-E936-4406-B4DE-7690F5B6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57697-6862-41E2-AC60-2661BAF3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22C8D-6719-4BB6-85B8-F4920FB9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8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B6C1F-E72F-4EA4-988B-9F6A841E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ED11F-5DB7-4882-B853-3E09340B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BB393-C02E-4523-9DC1-4FA15423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62035-8E7E-4274-BF68-CECA00C2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F3720-D144-4744-8DA8-85CF3059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2C00B-0E36-42A9-B35E-E6B50E1E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F1E3-F20C-41EF-99C5-5A544307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6648E-90BD-460A-ACF7-D1C30793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5F406-2EAD-4472-9A46-A1C0A394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56CF1-1D65-49B2-9C08-8F743845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3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D4B37-73CC-49A6-B828-AF2BCCEA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620ED-DE5B-480D-BDF2-4ED35EBEC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2C68E-20DE-44EC-9704-8065C8C16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A7AD3-CE29-4BE0-AF67-D433271D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4DCAB-9425-4C83-97D8-33EE67F1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CF874-0ED0-4122-B272-56153FD8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5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57237-33FD-4F07-A74C-48AF7B3F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07E2A-5448-4330-BCBC-A6F5FF92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1464BC-F1EA-46CB-BFA5-DD552F2F7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315D2D-AA49-486D-9B06-0D751F891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DDF323-422A-4595-BBBA-E4A3B9F0B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550578-21A1-41E9-A6A2-09078980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730EE9-316F-4FB3-BC10-19C65E3D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4B77D3-B793-41B5-8A4A-278D938E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6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CA7C9-2FDD-463D-8CE2-27EFBF5C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8A2648-5CE8-4FF2-B341-8EAFF807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79CC58-A52E-4F5C-BCEE-C1015824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B992A-B841-44E7-B1DF-D4802354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08A926-0C3E-4C0F-B8B7-1BF64E12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DAEA50-0490-4D52-9188-F407AE9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45462-5D51-445B-BCE6-873B3DDF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1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38302-7039-445E-AEBC-2BED44F6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DD35B-6B1E-4EBB-8EA0-B2EC1826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6B02EB-7966-48A5-8151-5B906A809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56496-35D2-4E78-8A6E-14CF2D5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06A1D-4F1B-4A85-A247-47625B66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07AA8-A6A7-4BD7-ADE2-6A018D7D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5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C9E61-F67C-40CA-9494-3E4C3C51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C3AAA2-AD42-4AC2-AC51-5C9FEBEFA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06BD8D-E6CE-4492-9F89-2FB3F6A7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B3A41-0825-4111-9CA8-90804B3E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1A5F-3E36-416C-85D7-EE3D4000A34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AC9DB-8D9D-49DA-86F6-FAEFD58B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F4D21-347D-4AEC-BB18-ED536AB1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7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A1FFD7-29BD-4027-B9A9-950D05ED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ADFAE-FDDF-4D9E-B508-1D351B726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E2F92-947D-4A64-BDCA-CB3EAD602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11A5F-3E36-416C-85D7-EE3D4000A34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13E32-61F3-49E4-A5D3-A9E8A46BC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417992-15D1-4518-BEB6-D1ECB3E38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E402B-7AFD-4E2B-87AC-88B3D9914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3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922CC54-6CDC-4C4C-B90C-081831A7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53" y="557212"/>
            <a:ext cx="7448550" cy="5743575"/>
          </a:xfrm>
          <a:prstGeom prst="rect">
            <a:avLst/>
          </a:prstGeom>
        </p:spPr>
      </p:pic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29063E08-9975-4F5B-9E3B-15AFD68409E3}"/>
              </a:ext>
            </a:extLst>
          </p:cNvPr>
          <p:cNvSpPr/>
          <p:nvPr/>
        </p:nvSpPr>
        <p:spPr>
          <a:xfrm>
            <a:off x="10927019" y="1979271"/>
            <a:ext cx="703584" cy="601884"/>
          </a:xfrm>
          <a:prstGeom prst="downArrow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</a:t>
            </a:r>
          </a:p>
        </p:txBody>
      </p:sp>
      <p:sp>
        <p:nvSpPr>
          <p:cNvPr id="7" name="설명선: 아래쪽 화살표 6">
            <a:extLst>
              <a:ext uri="{FF2B5EF4-FFF2-40B4-BE49-F238E27FC236}">
                <a16:creationId xmlns:a16="http://schemas.microsoft.com/office/drawing/2014/main" id="{F50366AF-326B-4A40-9635-4D100DCDDC94}"/>
              </a:ext>
            </a:extLst>
          </p:cNvPr>
          <p:cNvSpPr/>
          <p:nvPr/>
        </p:nvSpPr>
        <p:spPr>
          <a:xfrm>
            <a:off x="8313069" y="3891022"/>
            <a:ext cx="1553238" cy="601884"/>
          </a:xfrm>
          <a:prstGeom prst="downArrowCallou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마감일</a:t>
            </a:r>
            <a:r>
              <a:rPr lang="en-US" altLang="ko-KR" dirty="0"/>
              <a:t>(</a:t>
            </a:r>
            <a:r>
              <a:rPr lang="ko-KR" altLang="en-US" dirty="0"/>
              <a:t>자정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92D97-3BF7-41B6-A47B-0D7EBFD2A3D7}"/>
              </a:ext>
            </a:extLst>
          </p:cNvPr>
          <p:cNvSpPr txBox="1"/>
          <p:nvPr/>
        </p:nvSpPr>
        <p:spPr>
          <a:xfrm>
            <a:off x="4095060" y="4492906"/>
            <a:ext cx="1300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발표 대본 최종마감</a:t>
            </a:r>
            <a:endParaRPr lang="en-US" altLang="ko-KR" sz="1000" dirty="0"/>
          </a:p>
          <a:p>
            <a:pPr algn="ctr"/>
            <a:r>
              <a:rPr lang="en-US" altLang="ko-KR" sz="1000" dirty="0"/>
              <a:t>17</a:t>
            </a:r>
            <a:r>
              <a:rPr lang="ko-KR" altLang="en-US" sz="1000" dirty="0"/>
              <a:t>시 회의 직후</a:t>
            </a:r>
            <a:endParaRPr lang="en-US" altLang="ko-KR" sz="1000" dirty="0"/>
          </a:p>
          <a:p>
            <a:pPr algn="ctr"/>
            <a:r>
              <a:rPr lang="ko-KR" altLang="en-US" sz="1000" dirty="0"/>
              <a:t>발표 영상 마감</a:t>
            </a:r>
            <a:endParaRPr lang="en-US" altLang="ko-KR" sz="1000" dirty="0"/>
          </a:p>
          <a:p>
            <a:pPr algn="ctr"/>
            <a:r>
              <a:rPr lang="ko-KR" altLang="en-US" sz="1000" dirty="0"/>
              <a:t>발표자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박채린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" name="설명선: 아래쪽 화살표 10">
            <a:extLst>
              <a:ext uri="{FF2B5EF4-FFF2-40B4-BE49-F238E27FC236}">
                <a16:creationId xmlns:a16="http://schemas.microsoft.com/office/drawing/2014/main" id="{B4948281-E55A-4958-9D09-3AE9567F6BCA}"/>
              </a:ext>
            </a:extLst>
          </p:cNvPr>
          <p:cNvSpPr/>
          <p:nvPr/>
        </p:nvSpPr>
        <p:spPr>
          <a:xfrm>
            <a:off x="6645723" y="3999909"/>
            <a:ext cx="703584" cy="601884"/>
          </a:xfrm>
          <a:prstGeom prst="downArrow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시험기간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AD0968-574F-42F1-ADA8-A5A8E571E073}"/>
              </a:ext>
            </a:extLst>
          </p:cNvPr>
          <p:cNvSpPr txBox="1"/>
          <p:nvPr/>
        </p:nvSpPr>
        <p:spPr>
          <a:xfrm>
            <a:off x="120072" y="1037452"/>
            <a:ext cx="51940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 조사</a:t>
            </a:r>
            <a:r>
              <a:rPr lang="en-US" altLang="ko-KR" dirty="0"/>
              <a:t>: </a:t>
            </a:r>
            <a:r>
              <a:rPr lang="ko-KR" altLang="en-US" dirty="0"/>
              <a:t>다같이</a:t>
            </a:r>
            <a:endParaRPr lang="en-US" altLang="ko-KR" dirty="0"/>
          </a:p>
          <a:p>
            <a:r>
              <a:rPr lang="en-US" altLang="ko-KR" dirty="0"/>
              <a:t> 1. </a:t>
            </a:r>
            <a:r>
              <a:rPr lang="ko-KR" altLang="en-US" dirty="0"/>
              <a:t>기술 조사</a:t>
            </a:r>
            <a:endParaRPr lang="en-US" altLang="ko-KR" dirty="0"/>
          </a:p>
          <a:p>
            <a:r>
              <a:rPr lang="en-US" altLang="ko-KR" dirty="0"/>
              <a:t>    facial semantic segmentation</a:t>
            </a:r>
          </a:p>
          <a:p>
            <a:r>
              <a:rPr lang="en-US" altLang="ko-KR" dirty="0"/>
              <a:t> 2. </a:t>
            </a:r>
            <a:r>
              <a:rPr lang="ko-KR" altLang="en-US" dirty="0"/>
              <a:t>얼굴 인식</a:t>
            </a:r>
            <a:r>
              <a:rPr lang="en-US" altLang="ko-KR" dirty="0"/>
              <a:t>, </a:t>
            </a:r>
            <a:r>
              <a:rPr lang="ko-KR" altLang="en-US" dirty="0"/>
              <a:t>표정 인식</a:t>
            </a:r>
            <a:r>
              <a:rPr lang="en-US" altLang="ko-KR" dirty="0"/>
              <a:t>, </a:t>
            </a:r>
            <a:r>
              <a:rPr lang="ko-KR" altLang="en-US" dirty="0"/>
              <a:t>실시간 인식</a:t>
            </a:r>
            <a:endParaRPr lang="en-US" altLang="ko-KR" dirty="0"/>
          </a:p>
          <a:p>
            <a:r>
              <a:rPr lang="en-US" altLang="ko-KR" dirty="0"/>
              <a:t> 3. </a:t>
            </a:r>
            <a:r>
              <a:rPr lang="ko-KR" altLang="en-US" dirty="0"/>
              <a:t>어떻게 구현할까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데이터 수집 및 기술 개발 전략 생각하기</a:t>
            </a:r>
            <a:r>
              <a:rPr lang="en-US" altLang="ko-KR" dirty="0"/>
              <a:t>: </a:t>
            </a:r>
            <a:r>
              <a:rPr lang="ko-KR" altLang="en-US" dirty="0"/>
              <a:t>유지우</a:t>
            </a:r>
            <a:endParaRPr lang="en-US" altLang="ko-KR" dirty="0"/>
          </a:p>
          <a:p>
            <a:r>
              <a:rPr lang="ko-KR" altLang="en-US" dirty="0"/>
              <a:t>필요성</a:t>
            </a:r>
            <a:r>
              <a:rPr lang="en-US" altLang="ko-KR" dirty="0"/>
              <a:t>&amp;</a:t>
            </a:r>
            <a:r>
              <a:rPr lang="ko-KR" altLang="en-US" dirty="0"/>
              <a:t>사업화 전략 생각하기</a:t>
            </a:r>
            <a:r>
              <a:rPr lang="en-US" altLang="ko-KR" dirty="0"/>
              <a:t>: </a:t>
            </a:r>
            <a:r>
              <a:rPr lang="ko-KR" altLang="en-US" dirty="0" err="1"/>
              <a:t>백원재</a:t>
            </a:r>
            <a:endParaRPr lang="en-US" altLang="ko-KR" dirty="0"/>
          </a:p>
          <a:p>
            <a:r>
              <a:rPr lang="ko-KR" altLang="en-US" dirty="0"/>
              <a:t>대본</a:t>
            </a:r>
            <a:r>
              <a:rPr lang="en-US" altLang="ko-KR" dirty="0"/>
              <a:t>&amp;</a:t>
            </a:r>
            <a:r>
              <a:rPr lang="ko-KR" altLang="en-US" dirty="0"/>
              <a:t>발표자</a:t>
            </a:r>
            <a:r>
              <a:rPr lang="en-US" altLang="ko-KR" dirty="0"/>
              <a:t>: </a:t>
            </a:r>
            <a:r>
              <a:rPr lang="ko-KR" altLang="en-US" dirty="0" err="1"/>
              <a:t>박채린</a:t>
            </a:r>
            <a:endParaRPr lang="en-US" altLang="ko-KR" dirty="0"/>
          </a:p>
          <a:p>
            <a:r>
              <a:rPr lang="en-US" altLang="ko-KR" dirty="0"/>
              <a:t>PPT&amp;(</a:t>
            </a:r>
            <a:r>
              <a:rPr lang="ko-KR" altLang="en-US" dirty="0"/>
              <a:t>필요하다면</a:t>
            </a:r>
            <a:r>
              <a:rPr lang="en-US" altLang="ko-KR" dirty="0"/>
              <a:t>)</a:t>
            </a:r>
            <a:r>
              <a:rPr lang="ko-KR" altLang="en-US" dirty="0"/>
              <a:t>영상편집</a:t>
            </a:r>
            <a:r>
              <a:rPr lang="en-US" altLang="ko-KR" dirty="0"/>
              <a:t>: </a:t>
            </a:r>
            <a:r>
              <a:rPr lang="ko-KR" altLang="en-US" dirty="0"/>
              <a:t>김부용</a:t>
            </a:r>
          </a:p>
        </p:txBody>
      </p:sp>
      <p:sp>
        <p:nvSpPr>
          <p:cNvPr id="13" name="설명선: 아래쪽 화살표 12">
            <a:extLst>
              <a:ext uri="{FF2B5EF4-FFF2-40B4-BE49-F238E27FC236}">
                <a16:creationId xmlns:a16="http://schemas.microsoft.com/office/drawing/2014/main" id="{33625953-C349-4192-9052-4024981576D2}"/>
              </a:ext>
            </a:extLst>
          </p:cNvPr>
          <p:cNvSpPr/>
          <p:nvPr/>
        </p:nvSpPr>
        <p:spPr>
          <a:xfrm>
            <a:off x="6427467" y="2622719"/>
            <a:ext cx="1140095" cy="800970"/>
          </a:xfrm>
          <a:prstGeom prst="downArrow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얼굴 인식 기술</a:t>
            </a:r>
            <a:endParaRPr lang="en-US" altLang="ko-KR" sz="1000" dirty="0"/>
          </a:p>
          <a:p>
            <a:pPr algn="ctr"/>
            <a:r>
              <a:rPr lang="ko-KR" altLang="en-US" sz="1000" dirty="0"/>
              <a:t>각자 조사</a:t>
            </a:r>
            <a:endParaRPr lang="en-US" altLang="ko-KR" sz="1000" dirty="0"/>
          </a:p>
          <a:p>
            <a:pPr algn="ctr"/>
            <a:r>
              <a:rPr lang="ko-KR" altLang="en-US" sz="1000" dirty="0"/>
              <a:t>맡은 부분 조사</a:t>
            </a:r>
          </a:p>
        </p:txBody>
      </p:sp>
      <p:sp>
        <p:nvSpPr>
          <p:cNvPr id="14" name="설명선: 아래쪽 화살표 13">
            <a:extLst>
              <a:ext uri="{FF2B5EF4-FFF2-40B4-BE49-F238E27FC236}">
                <a16:creationId xmlns:a16="http://schemas.microsoft.com/office/drawing/2014/main" id="{3109CB21-7B7B-4E97-9347-5875B36798E6}"/>
              </a:ext>
            </a:extLst>
          </p:cNvPr>
          <p:cNvSpPr/>
          <p:nvPr/>
        </p:nvSpPr>
        <p:spPr>
          <a:xfrm>
            <a:off x="9376104" y="2821803"/>
            <a:ext cx="1140095" cy="601885"/>
          </a:xfrm>
          <a:prstGeom prst="downArrow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각자 맡은 부분 조사 </a:t>
            </a:r>
            <a:r>
              <a:rPr lang="en-US" altLang="ko-KR" sz="1000" dirty="0"/>
              <a:t>dead line</a:t>
            </a:r>
            <a:endParaRPr lang="ko-KR" altLang="en-US" sz="1000" dirty="0"/>
          </a:p>
        </p:txBody>
      </p:sp>
      <p:sp>
        <p:nvSpPr>
          <p:cNvPr id="15" name="설명선: 아래쪽 화살표 14">
            <a:extLst>
              <a:ext uri="{FF2B5EF4-FFF2-40B4-BE49-F238E27FC236}">
                <a16:creationId xmlns:a16="http://schemas.microsoft.com/office/drawing/2014/main" id="{1F7D0995-0235-4811-A353-A3C734C14A4C}"/>
              </a:ext>
            </a:extLst>
          </p:cNvPr>
          <p:cNvSpPr/>
          <p:nvPr/>
        </p:nvSpPr>
        <p:spPr>
          <a:xfrm>
            <a:off x="10708763" y="2874864"/>
            <a:ext cx="1140095" cy="495762"/>
          </a:xfrm>
          <a:prstGeom prst="downArrow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PPT </a:t>
            </a:r>
            <a:r>
              <a:rPr lang="ko-KR" altLang="en-US" sz="1000" dirty="0"/>
              <a:t>마감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89014B-86FB-49ED-9400-78705347F871}"/>
              </a:ext>
            </a:extLst>
          </p:cNvPr>
          <p:cNvSpPr txBox="1"/>
          <p:nvPr/>
        </p:nvSpPr>
        <p:spPr>
          <a:xfrm>
            <a:off x="7062815" y="3476689"/>
            <a:ext cx="15712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각자 자료 조사한 거</a:t>
            </a:r>
            <a:endParaRPr lang="en-US" altLang="ko-KR" sz="1000" dirty="0"/>
          </a:p>
          <a:p>
            <a:pPr algn="ctr"/>
            <a:r>
              <a:rPr lang="ko-KR" altLang="en-US" sz="1000" dirty="0"/>
              <a:t>기반 회의</a:t>
            </a:r>
            <a:r>
              <a:rPr lang="en-US" altLang="ko-KR" sz="1000" dirty="0"/>
              <a:t>(15</a:t>
            </a:r>
            <a:r>
              <a:rPr lang="ko-KR" altLang="en-US" sz="1000" dirty="0"/>
              <a:t>시</a:t>
            </a:r>
            <a:r>
              <a:rPr lang="en-US" altLang="ko-KR" sz="1000" dirty="0"/>
              <a:t>)- </a:t>
            </a:r>
            <a:r>
              <a:rPr lang="ko-KR" altLang="en-US" sz="1000" dirty="0"/>
              <a:t>김부용</a:t>
            </a:r>
            <a:endParaRPr lang="en-US" altLang="ko-KR" sz="1000" dirty="0"/>
          </a:p>
          <a:p>
            <a:pPr algn="ctr"/>
            <a:r>
              <a:rPr lang="ko-KR" altLang="en-US" sz="1000" dirty="0"/>
              <a:t>역할</a:t>
            </a:r>
            <a:r>
              <a:rPr lang="en-US" altLang="ko-KR" sz="1000" dirty="0"/>
              <a:t>, </a:t>
            </a:r>
            <a:r>
              <a:rPr lang="ko-KR" altLang="en-US" sz="1000" dirty="0"/>
              <a:t>일정 계획 정하기</a:t>
            </a:r>
          </a:p>
        </p:txBody>
      </p:sp>
    </p:spTree>
    <p:extLst>
      <p:ext uri="{BB962C8B-B14F-4D97-AF65-F5344CB8AC3E}">
        <p14:creationId xmlns:p14="http://schemas.microsoft.com/office/powerpoint/2010/main" val="313498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6E5DC4E-69FE-4121-818B-DDB73678A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52" y="457200"/>
            <a:ext cx="7610475" cy="5943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96F610-9840-437D-AED3-82C5844A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02" y="3169059"/>
            <a:ext cx="6048375" cy="1257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F3A79EB-2F86-4792-B535-21889B5DFACA}"/>
              </a:ext>
            </a:extLst>
          </p:cNvPr>
          <p:cNvSpPr/>
          <p:nvPr/>
        </p:nvSpPr>
        <p:spPr>
          <a:xfrm>
            <a:off x="4830618" y="253533"/>
            <a:ext cx="7148946" cy="661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주제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Facial semantic segmentation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이용한 눈 깜박이는 패턴으로 비밀번호 만들기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6BF7F4-37B6-47DF-80B9-595F833D8D3B}"/>
              </a:ext>
            </a:extLst>
          </p:cNvPr>
          <p:cNvSpPr/>
          <p:nvPr/>
        </p:nvSpPr>
        <p:spPr>
          <a:xfrm>
            <a:off x="1579418" y="5523345"/>
            <a:ext cx="3866884" cy="45258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8335A3-A8CC-4DF0-B1CF-2AE55D6C4184}"/>
              </a:ext>
            </a:extLst>
          </p:cNvPr>
          <p:cNvSpPr/>
          <p:nvPr/>
        </p:nvSpPr>
        <p:spPr>
          <a:xfrm>
            <a:off x="5791199" y="4001485"/>
            <a:ext cx="3866884" cy="45258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7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122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김부용</dc:creator>
  <cp:lastModifiedBy>김부용</cp:lastModifiedBy>
  <cp:revision>4</cp:revision>
  <dcterms:created xsi:type="dcterms:W3CDTF">2021-04-10T09:56:37Z</dcterms:created>
  <dcterms:modified xsi:type="dcterms:W3CDTF">2021-04-10T10:27:44Z</dcterms:modified>
</cp:coreProperties>
</file>