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0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6EE70-1D81-4031-B222-6C10EB5A5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94FC39-2B20-46D5-A608-6FFA55D97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F4A4DA-B0C5-44A6-9D61-3F601032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1A5F-3E36-416C-85D7-EE3D4000A34B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9326C-18AC-4D36-9273-6090D6C6A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F29A84-C3BA-4144-BFA5-0E80F072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402B-7AFD-4E2B-87AC-88B3D9914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836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9D218-48B4-4CD2-8E47-A12DBC55C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20FCF2-3AB7-4137-AC11-0290F7888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D720B2-1A0D-4AFF-BB51-62BC809AF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1A5F-3E36-416C-85D7-EE3D4000A34B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FF430A-9742-46D8-AD9D-3E330ED5C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D24BBB-D56F-469F-BF41-EE7A302B7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402B-7AFD-4E2B-87AC-88B3D9914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393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EF54FB-C294-4BD0-8BE0-204013E28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CE723D-1906-4D05-8B66-5CDD820BF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D661B2-E936-4406-B4DE-7690F5B6A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1A5F-3E36-416C-85D7-EE3D4000A34B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757697-6862-41E2-AC60-2661BAF31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922C8D-6719-4BB6-85B8-F4920FB9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402B-7AFD-4E2B-87AC-88B3D9914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98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B6C1F-E72F-4EA4-988B-9F6A841E7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9ED11F-5DB7-4882-B853-3E09340B7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CBB393-C02E-4523-9DC1-4FA154232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1A5F-3E36-416C-85D7-EE3D4000A34B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362035-8E7E-4274-BF68-CECA00C24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5F3720-D144-4744-8DA8-85CF3059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402B-7AFD-4E2B-87AC-88B3D9914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6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2C00B-0E36-42A9-B35E-E6B50E1E2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86F1E3-F20C-41EF-99C5-5A5443073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C6648E-90BD-460A-ACF7-D1C30793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1A5F-3E36-416C-85D7-EE3D4000A34B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5F406-2EAD-4472-9A46-A1C0A394D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356CF1-1D65-49B2-9C08-8F743845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402B-7AFD-4E2B-87AC-88B3D9914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73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D4B37-73CC-49A6-B828-AF2BCCEAF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B620ED-DE5B-480D-BDF2-4ED35EBEC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92C68E-20DE-44EC-9704-8065C8C16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2A7AD3-CE29-4BE0-AF67-D433271DF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1A5F-3E36-416C-85D7-EE3D4000A34B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74DCAB-9425-4C83-97D8-33EE67F16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7CF874-0ED0-4122-B272-56153FD8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402B-7AFD-4E2B-87AC-88B3D9914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25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57237-33FD-4F07-A74C-48AF7B3FD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D07E2A-5448-4330-BCBC-A6F5FF922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1464BC-F1EA-46CB-BFA5-DD552F2F7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315D2D-AA49-486D-9B06-0D751F891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DDF323-422A-4595-BBBA-E4A3B9F0B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550578-21A1-41E9-A6A2-09078980F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1A5F-3E36-416C-85D7-EE3D4000A34B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730EE9-316F-4FB3-BC10-19C65E3D2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4B77D3-B793-41B5-8A4A-278D938E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402B-7AFD-4E2B-87AC-88B3D9914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46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CA7C9-2FDD-463D-8CE2-27EFBF5CD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8A2648-5CE8-4FF2-B341-8EAFF807E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1A5F-3E36-416C-85D7-EE3D4000A34B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79CC58-A52E-4F5C-BCEE-C1015824F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BB992A-B841-44E7-B1DF-D4802354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402B-7AFD-4E2B-87AC-88B3D9914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2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08A926-0C3E-4C0F-B8B7-1BF64E12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1A5F-3E36-416C-85D7-EE3D4000A34B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DAEA50-0490-4D52-9188-F407AE9A7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745462-5D51-445B-BCE6-873B3DDF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402B-7AFD-4E2B-87AC-88B3D9914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1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38302-7039-445E-AEBC-2BED44F6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ADD35B-6B1E-4EBB-8EA0-B2EC1826B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6B02EB-7966-48A5-8151-5B906A809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056496-35D2-4E78-8A6E-14CF2D56A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1A5F-3E36-416C-85D7-EE3D4000A34B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006A1D-4F1B-4A85-A247-47625B66B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607AA8-A6A7-4BD7-ADE2-6A018D7D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402B-7AFD-4E2B-87AC-88B3D9914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85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C9E61-F67C-40CA-9494-3E4C3C515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C3AAA2-AD42-4AC2-AC51-5C9FEBEFA7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06BD8D-E6CE-4492-9F89-2FB3F6A75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4B3A41-0825-4111-9CA8-90804B3EA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1A5F-3E36-416C-85D7-EE3D4000A34B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1AC9DB-8D9D-49DA-86F6-FAEFD58B6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1F4D21-347D-4AEC-BB18-ED536AB11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402B-7AFD-4E2B-87AC-88B3D9914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571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A1FFD7-29BD-4027-B9A9-950D05ED6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0ADFAE-FDDF-4D9E-B508-1D351B726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AE2F92-947D-4A64-BDCA-CB3EAD602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11A5F-3E36-416C-85D7-EE3D4000A34B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513E32-61F3-49E4-A5D3-A9E8A46BC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417992-15D1-4518-BEB6-D1ECB3E38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E402B-7AFD-4E2B-87AC-88B3D9914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83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1F3F0F9-D80B-48D8-BC31-2D1ADBD7B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70" y="358554"/>
            <a:ext cx="5156111" cy="39758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ADBB167-6E40-4C73-A454-815FB41D3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937" y="184823"/>
            <a:ext cx="4980127" cy="4323337"/>
          </a:xfrm>
          <a:prstGeom prst="rect">
            <a:avLst/>
          </a:prstGeom>
        </p:spPr>
      </p:pic>
      <p:sp>
        <p:nvSpPr>
          <p:cNvPr id="6" name="설명선: 아래쪽 화살표 5">
            <a:extLst>
              <a:ext uri="{FF2B5EF4-FFF2-40B4-BE49-F238E27FC236}">
                <a16:creationId xmlns:a16="http://schemas.microsoft.com/office/drawing/2014/main" id="{6FD9B0B5-4D70-4A8F-A948-676654E201D6}"/>
              </a:ext>
            </a:extLst>
          </p:cNvPr>
          <p:cNvSpPr/>
          <p:nvPr/>
        </p:nvSpPr>
        <p:spPr>
          <a:xfrm>
            <a:off x="4842985" y="1916523"/>
            <a:ext cx="1140095" cy="495762"/>
          </a:xfrm>
          <a:prstGeom prst="downArrowCallo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PPT </a:t>
            </a:r>
            <a:r>
              <a:rPr lang="ko-KR" altLang="en-US" sz="1000" dirty="0"/>
              <a:t>마감</a:t>
            </a:r>
          </a:p>
        </p:txBody>
      </p:sp>
      <p:sp>
        <p:nvSpPr>
          <p:cNvPr id="7" name="설명선: 아래쪽 화살표 6">
            <a:extLst>
              <a:ext uri="{FF2B5EF4-FFF2-40B4-BE49-F238E27FC236}">
                <a16:creationId xmlns:a16="http://schemas.microsoft.com/office/drawing/2014/main" id="{427C8BF0-E70E-472A-934E-0691ABF6B9BC}"/>
              </a:ext>
            </a:extLst>
          </p:cNvPr>
          <p:cNvSpPr/>
          <p:nvPr/>
        </p:nvSpPr>
        <p:spPr>
          <a:xfrm>
            <a:off x="418171" y="2621945"/>
            <a:ext cx="1140095" cy="495762"/>
          </a:xfrm>
          <a:prstGeom prst="downArrowCallo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발표영상 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F81BE9-EEE8-4E49-9E89-8B9BF15A6F24}"/>
              </a:ext>
            </a:extLst>
          </p:cNvPr>
          <p:cNvSpPr/>
          <p:nvPr/>
        </p:nvSpPr>
        <p:spPr>
          <a:xfrm>
            <a:off x="418171" y="452860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역할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 수집 및 기술 개발 전략</a:t>
            </a:r>
            <a:r>
              <a:rPr lang="en-US" altLang="ko-KR" dirty="0"/>
              <a:t>: </a:t>
            </a:r>
            <a:r>
              <a:rPr lang="ko-KR" altLang="en-US" dirty="0"/>
              <a:t>유지우</a:t>
            </a:r>
            <a:endParaRPr lang="en-US" altLang="ko-KR" dirty="0"/>
          </a:p>
          <a:p>
            <a:r>
              <a:rPr lang="ko-KR" altLang="en-US" dirty="0"/>
              <a:t>필요성</a:t>
            </a:r>
            <a:r>
              <a:rPr lang="en-US" altLang="ko-KR" dirty="0"/>
              <a:t>&amp;</a:t>
            </a:r>
            <a:r>
              <a:rPr lang="ko-KR" altLang="en-US" dirty="0"/>
              <a:t>사업화 전략</a:t>
            </a:r>
            <a:r>
              <a:rPr lang="en-US" altLang="ko-KR" dirty="0"/>
              <a:t>: </a:t>
            </a:r>
            <a:r>
              <a:rPr lang="ko-KR" altLang="en-US" dirty="0" err="1"/>
              <a:t>백원재</a:t>
            </a:r>
            <a:endParaRPr lang="en-US" altLang="ko-KR" dirty="0"/>
          </a:p>
          <a:p>
            <a:r>
              <a:rPr lang="ko-KR" altLang="en-US" dirty="0"/>
              <a:t>대본</a:t>
            </a:r>
            <a:r>
              <a:rPr lang="en-US" altLang="ko-KR" dirty="0"/>
              <a:t>&amp;</a:t>
            </a:r>
            <a:r>
              <a:rPr lang="ko-KR" altLang="en-US" dirty="0"/>
              <a:t>발표자</a:t>
            </a:r>
            <a:r>
              <a:rPr lang="en-US" altLang="ko-KR" dirty="0"/>
              <a:t>: </a:t>
            </a:r>
            <a:r>
              <a:rPr lang="ko-KR" altLang="en-US" dirty="0" err="1"/>
              <a:t>박채린</a:t>
            </a:r>
            <a:endParaRPr lang="en-US" altLang="ko-KR" dirty="0"/>
          </a:p>
          <a:p>
            <a:r>
              <a:rPr lang="en-US" altLang="ko-KR" dirty="0"/>
              <a:t>PPT&amp;(</a:t>
            </a:r>
            <a:r>
              <a:rPr lang="ko-KR" altLang="en-US" dirty="0"/>
              <a:t>필요하다면</a:t>
            </a:r>
            <a:r>
              <a:rPr lang="en-US" altLang="ko-KR" dirty="0"/>
              <a:t>)</a:t>
            </a:r>
            <a:r>
              <a:rPr lang="ko-KR" altLang="en-US" dirty="0"/>
              <a:t>영상편집</a:t>
            </a:r>
            <a:r>
              <a:rPr lang="en-US" altLang="ko-KR" dirty="0"/>
              <a:t>: </a:t>
            </a:r>
            <a:r>
              <a:rPr lang="ko-KR" altLang="en-US" dirty="0"/>
              <a:t>김부용</a:t>
            </a:r>
            <a:endParaRPr lang="en-US" altLang="ko-KR" dirty="0"/>
          </a:p>
          <a:p>
            <a:r>
              <a:rPr lang="ko-KR" altLang="en-US" dirty="0"/>
              <a:t>구현</a:t>
            </a:r>
            <a:r>
              <a:rPr lang="en-US" altLang="ko-KR" dirty="0"/>
              <a:t>: </a:t>
            </a:r>
            <a:r>
              <a:rPr lang="ko-KR" altLang="en-US" dirty="0"/>
              <a:t>다같이</a:t>
            </a:r>
          </a:p>
        </p:txBody>
      </p:sp>
      <p:sp>
        <p:nvSpPr>
          <p:cNvPr id="9" name="설명선: 아래쪽 화살표 8">
            <a:extLst>
              <a:ext uri="{FF2B5EF4-FFF2-40B4-BE49-F238E27FC236}">
                <a16:creationId xmlns:a16="http://schemas.microsoft.com/office/drawing/2014/main" id="{8F7C401A-ED95-4983-B30C-6BBEA27DAB71}"/>
              </a:ext>
            </a:extLst>
          </p:cNvPr>
          <p:cNvSpPr/>
          <p:nvPr/>
        </p:nvSpPr>
        <p:spPr>
          <a:xfrm>
            <a:off x="9239887" y="1668642"/>
            <a:ext cx="1140095" cy="495762"/>
          </a:xfrm>
          <a:prstGeom prst="downArrowCallo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공모전 출품일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9CDB1407-72A0-4B2C-B6A9-FA99CD160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473166"/>
              </p:ext>
            </p:extLst>
          </p:nvPr>
        </p:nvGraphicFramePr>
        <p:xfrm>
          <a:off x="4842985" y="5076569"/>
          <a:ext cx="710690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811">
                  <a:extLst>
                    <a:ext uri="{9D8B030D-6E8A-4147-A177-3AD203B41FA5}">
                      <a16:colId xmlns:a16="http://schemas.microsoft.com/office/drawing/2014/main" val="716880684"/>
                    </a:ext>
                  </a:extLst>
                </a:gridCol>
                <a:gridCol w="5656095">
                  <a:extLst>
                    <a:ext uri="{9D8B030D-6E8A-4147-A177-3AD203B41FA5}">
                      <a16:colId xmlns:a16="http://schemas.microsoft.com/office/drawing/2014/main" val="137265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일정 세부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184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</a:t>
                      </a:r>
                      <a:r>
                        <a:rPr lang="ko-KR" altLang="en-US" dirty="0"/>
                        <a:t>일</a:t>
                      </a:r>
                      <a:r>
                        <a:rPr lang="en-US" altLang="ko-KR" dirty="0"/>
                        <a:t>~3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오픈소스 돌려보고 눈 깜박임 패턴 비밀번호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044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일</a:t>
                      </a:r>
                      <a:r>
                        <a:rPr lang="en-US" altLang="ko-KR" dirty="0"/>
                        <a:t>~11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발표 가능한 형태로 만들기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646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일</a:t>
                      </a:r>
                      <a:r>
                        <a:rPr lang="en-US" altLang="ko-KR" dirty="0"/>
                        <a:t>~14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산출물 정리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663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965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67</Words>
  <Application>Microsoft Office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김부용</dc:creator>
  <cp:lastModifiedBy>김부용</cp:lastModifiedBy>
  <cp:revision>6</cp:revision>
  <dcterms:created xsi:type="dcterms:W3CDTF">2021-04-10T09:56:37Z</dcterms:created>
  <dcterms:modified xsi:type="dcterms:W3CDTF">2021-04-14T06:35:06Z</dcterms:modified>
</cp:coreProperties>
</file>