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7" r:id="rId2"/>
    <p:sldId id="258" r:id="rId3"/>
  </p:sldIdLst>
  <p:sldSz cx="25274588" cy="25523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6" autoAdjust="0"/>
    <p:restoredTop sz="94444" autoAdjust="0"/>
  </p:normalViewPr>
  <p:slideViewPr>
    <p:cSldViewPr snapToGrid="0">
      <p:cViewPr varScale="1">
        <p:scale>
          <a:sx n="21" d="100"/>
          <a:sy n="21" d="100"/>
        </p:scale>
        <p:origin x="23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4" d="100"/>
          <a:sy n="44" d="100"/>
        </p:scale>
        <p:origin x="1838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BD746-DF9A-408D-AB4E-ED0EAE96E75A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900238" y="1143000"/>
            <a:ext cx="3057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1D494-CB40-4387-8472-5130277C4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6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900238" y="1143000"/>
            <a:ext cx="30575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1D494-CB40-4387-8472-5130277C4F4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5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5594" y="4177165"/>
            <a:ext cx="21483400" cy="8886072"/>
          </a:xfrm>
        </p:spPr>
        <p:txBody>
          <a:bodyPr anchor="b"/>
          <a:lstStyle>
            <a:lvl1pPr algn="ctr">
              <a:defRPr sz="1658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9324" y="13405918"/>
            <a:ext cx="18955941" cy="6162348"/>
          </a:xfrm>
        </p:spPr>
        <p:txBody>
          <a:bodyPr/>
          <a:lstStyle>
            <a:lvl1pPr marL="0" indent="0" algn="ctr">
              <a:buNone/>
              <a:defRPr sz="6634"/>
            </a:lvl1pPr>
            <a:lvl2pPr marL="1263747" indent="0" algn="ctr">
              <a:buNone/>
              <a:defRPr sz="5528"/>
            </a:lvl2pPr>
            <a:lvl3pPr marL="2527493" indent="0" algn="ctr">
              <a:buNone/>
              <a:defRPr sz="4975"/>
            </a:lvl3pPr>
            <a:lvl4pPr marL="3791240" indent="0" algn="ctr">
              <a:buNone/>
              <a:defRPr sz="4423"/>
            </a:lvl4pPr>
            <a:lvl5pPr marL="5054986" indent="0" algn="ctr">
              <a:buNone/>
              <a:defRPr sz="4423"/>
            </a:lvl5pPr>
            <a:lvl6pPr marL="6318733" indent="0" algn="ctr">
              <a:buNone/>
              <a:defRPr sz="4423"/>
            </a:lvl6pPr>
            <a:lvl7pPr marL="7582479" indent="0" algn="ctr">
              <a:buNone/>
              <a:defRPr sz="4423"/>
            </a:lvl7pPr>
            <a:lvl8pPr marL="8846226" indent="0" algn="ctr">
              <a:buNone/>
              <a:defRPr sz="4423"/>
            </a:lvl8pPr>
            <a:lvl9pPr marL="10109972" indent="0" algn="ctr">
              <a:buNone/>
              <a:defRPr sz="442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D8B2-FD3B-443A-A371-955E4330EAC4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8743-81FE-4CDB-B588-FAD5135F9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84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D8B2-FD3B-443A-A371-955E4330EAC4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8743-81FE-4CDB-B588-FAD5135F9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22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87128" y="1358907"/>
            <a:ext cx="5449833" cy="216302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7629" y="1358907"/>
            <a:ext cx="16033567" cy="216302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D8B2-FD3B-443A-A371-955E4330EAC4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8743-81FE-4CDB-B588-FAD5135F9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92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D8B2-FD3B-443A-A371-955E4330EAC4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8743-81FE-4CDB-B588-FAD5135F9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8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466" y="6363239"/>
            <a:ext cx="21799332" cy="10617200"/>
          </a:xfrm>
        </p:spPr>
        <p:txBody>
          <a:bodyPr anchor="b"/>
          <a:lstStyle>
            <a:lvl1pPr>
              <a:defRPr sz="1658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4466" y="17080882"/>
            <a:ext cx="21799332" cy="5583335"/>
          </a:xfrm>
        </p:spPr>
        <p:txBody>
          <a:bodyPr/>
          <a:lstStyle>
            <a:lvl1pPr marL="0" indent="0">
              <a:buNone/>
              <a:defRPr sz="6634">
                <a:solidFill>
                  <a:schemeClr val="tx1"/>
                </a:solidFill>
              </a:defRPr>
            </a:lvl1pPr>
            <a:lvl2pPr marL="1263747" indent="0">
              <a:buNone/>
              <a:defRPr sz="5528">
                <a:solidFill>
                  <a:schemeClr val="tx1">
                    <a:tint val="75000"/>
                  </a:schemeClr>
                </a:solidFill>
              </a:defRPr>
            </a:lvl2pPr>
            <a:lvl3pPr marL="2527493" indent="0">
              <a:buNone/>
              <a:defRPr sz="4975">
                <a:solidFill>
                  <a:schemeClr val="tx1">
                    <a:tint val="75000"/>
                  </a:schemeClr>
                </a:solidFill>
              </a:defRPr>
            </a:lvl3pPr>
            <a:lvl4pPr marL="3791240" indent="0">
              <a:buNone/>
              <a:defRPr sz="4423">
                <a:solidFill>
                  <a:schemeClr val="tx1">
                    <a:tint val="75000"/>
                  </a:schemeClr>
                </a:solidFill>
              </a:defRPr>
            </a:lvl4pPr>
            <a:lvl5pPr marL="5054986" indent="0">
              <a:buNone/>
              <a:defRPr sz="4423">
                <a:solidFill>
                  <a:schemeClr val="tx1">
                    <a:tint val="75000"/>
                  </a:schemeClr>
                </a:solidFill>
              </a:defRPr>
            </a:lvl5pPr>
            <a:lvl6pPr marL="6318733" indent="0">
              <a:buNone/>
              <a:defRPr sz="4423">
                <a:solidFill>
                  <a:schemeClr val="tx1">
                    <a:tint val="75000"/>
                  </a:schemeClr>
                </a:solidFill>
              </a:defRPr>
            </a:lvl6pPr>
            <a:lvl7pPr marL="7582479" indent="0">
              <a:buNone/>
              <a:defRPr sz="4423">
                <a:solidFill>
                  <a:schemeClr val="tx1">
                    <a:tint val="75000"/>
                  </a:schemeClr>
                </a:solidFill>
              </a:defRPr>
            </a:lvl7pPr>
            <a:lvl8pPr marL="8846226" indent="0">
              <a:buNone/>
              <a:defRPr sz="4423">
                <a:solidFill>
                  <a:schemeClr val="tx1">
                    <a:tint val="75000"/>
                  </a:schemeClr>
                </a:solidFill>
              </a:defRPr>
            </a:lvl8pPr>
            <a:lvl9pPr marL="10109972" indent="0">
              <a:buNone/>
              <a:defRPr sz="44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D8B2-FD3B-443A-A371-955E4330EAC4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8743-81FE-4CDB-B588-FAD5135F9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79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7628" y="6794537"/>
            <a:ext cx="10741700" cy="161946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95260" y="6794537"/>
            <a:ext cx="10741700" cy="161946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D8B2-FD3B-443A-A371-955E4330EAC4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8743-81FE-4CDB-B588-FAD5135F9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920" y="1358913"/>
            <a:ext cx="21799332" cy="49334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0923" y="6256884"/>
            <a:ext cx="10692334" cy="3066402"/>
          </a:xfrm>
        </p:spPr>
        <p:txBody>
          <a:bodyPr anchor="b"/>
          <a:lstStyle>
            <a:lvl1pPr marL="0" indent="0">
              <a:buNone/>
              <a:defRPr sz="6634" b="1"/>
            </a:lvl1pPr>
            <a:lvl2pPr marL="1263747" indent="0">
              <a:buNone/>
              <a:defRPr sz="5528" b="1"/>
            </a:lvl2pPr>
            <a:lvl3pPr marL="2527493" indent="0">
              <a:buNone/>
              <a:defRPr sz="4975" b="1"/>
            </a:lvl3pPr>
            <a:lvl4pPr marL="3791240" indent="0">
              <a:buNone/>
              <a:defRPr sz="4423" b="1"/>
            </a:lvl4pPr>
            <a:lvl5pPr marL="5054986" indent="0">
              <a:buNone/>
              <a:defRPr sz="4423" b="1"/>
            </a:lvl5pPr>
            <a:lvl6pPr marL="6318733" indent="0">
              <a:buNone/>
              <a:defRPr sz="4423" b="1"/>
            </a:lvl6pPr>
            <a:lvl7pPr marL="7582479" indent="0">
              <a:buNone/>
              <a:defRPr sz="4423" b="1"/>
            </a:lvl7pPr>
            <a:lvl8pPr marL="8846226" indent="0">
              <a:buNone/>
              <a:defRPr sz="4423" b="1"/>
            </a:lvl8pPr>
            <a:lvl9pPr marL="10109972" indent="0">
              <a:buNone/>
              <a:defRPr sz="44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0923" y="9323286"/>
            <a:ext cx="10692334" cy="137131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95262" y="6256884"/>
            <a:ext cx="10744992" cy="3066402"/>
          </a:xfrm>
        </p:spPr>
        <p:txBody>
          <a:bodyPr anchor="b"/>
          <a:lstStyle>
            <a:lvl1pPr marL="0" indent="0">
              <a:buNone/>
              <a:defRPr sz="6634" b="1"/>
            </a:lvl1pPr>
            <a:lvl2pPr marL="1263747" indent="0">
              <a:buNone/>
              <a:defRPr sz="5528" b="1"/>
            </a:lvl2pPr>
            <a:lvl3pPr marL="2527493" indent="0">
              <a:buNone/>
              <a:defRPr sz="4975" b="1"/>
            </a:lvl3pPr>
            <a:lvl4pPr marL="3791240" indent="0">
              <a:buNone/>
              <a:defRPr sz="4423" b="1"/>
            </a:lvl4pPr>
            <a:lvl5pPr marL="5054986" indent="0">
              <a:buNone/>
              <a:defRPr sz="4423" b="1"/>
            </a:lvl5pPr>
            <a:lvl6pPr marL="6318733" indent="0">
              <a:buNone/>
              <a:defRPr sz="4423" b="1"/>
            </a:lvl6pPr>
            <a:lvl7pPr marL="7582479" indent="0">
              <a:buNone/>
              <a:defRPr sz="4423" b="1"/>
            </a:lvl7pPr>
            <a:lvl8pPr marL="8846226" indent="0">
              <a:buNone/>
              <a:defRPr sz="4423" b="1"/>
            </a:lvl8pPr>
            <a:lvl9pPr marL="10109972" indent="0">
              <a:buNone/>
              <a:defRPr sz="44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95262" y="9323286"/>
            <a:ext cx="10744992" cy="137131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D8B2-FD3B-443A-A371-955E4330EAC4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8743-81FE-4CDB-B588-FAD5135F9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70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D8B2-FD3B-443A-A371-955E4330EAC4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8743-81FE-4CDB-B588-FAD5135F9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540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D8B2-FD3B-443A-A371-955E4330EAC4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8743-81FE-4CDB-B588-FAD5135F9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43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920" y="1701588"/>
            <a:ext cx="8151712" cy="5955559"/>
          </a:xfrm>
        </p:spPr>
        <p:txBody>
          <a:bodyPr anchor="b"/>
          <a:lstStyle>
            <a:lvl1pPr>
              <a:defRPr sz="88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4992" y="3674964"/>
            <a:ext cx="12795260" cy="18138459"/>
          </a:xfrm>
        </p:spPr>
        <p:txBody>
          <a:bodyPr/>
          <a:lstStyle>
            <a:lvl1pPr>
              <a:defRPr sz="8845"/>
            </a:lvl1pPr>
            <a:lvl2pPr>
              <a:defRPr sz="7739"/>
            </a:lvl2pPr>
            <a:lvl3pPr>
              <a:defRPr sz="6634"/>
            </a:lvl3pPr>
            <a:lvl4pPr>
              <a:defRPr sz="5528"/>
            </a:lvl4pPr>
            <a:lvl5pPr>
              <a:defRPr sz="5528"/>
            </a:lvl5pPr>
            <a:lvl6pPr>
              <a:defRPr sz="5528"/>
            </a:lvl6pPr>
            <a:lvl7pPr>
              <a:defRPr sz="5528"/>
            </a:lvl7pPr>
            <a:lvl8pPr>
              <a:defRPr sz="5528"/>
            </a:lvl8pPr>
            <a:lvl9pPr>
              <a:defRPr sz="552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0920" y="7657147"/>
            <a:ext cx="8151712" cy="14185813"/>
          </a:xfrm>
        </p:spPr>
        <p:txBody>
          <a:bodyPr/>
          <a:lstStyle>
            <a:lvl1pPr marL="0" indent="0">
              <a:buNone/>
              <a:defRPr sz="4423"/>
            </a:lvl1pPr>
            <a:lvl2pPr marL="1263747" indent="0">
              <a:buNone/>
              <a:defRPr sz="3870"/>
            </a:lvl2pPr>
            <a:lvl3pPr marL="2527493" indent="0">
              <a:buNone/>
              <a:defRPr sz="3317"/>
            </a:lvl3pPr>
            <a:lvl4pPr marL="3791240" indent="0">
              <a:buNone/>
              <a:defRPr sz="2764"/>
            </a:lvl4pPr>
            <a:lvl5pPr marL="5054986" indent="0">
              <a:buNone/>
              <a:defRPr sz="2764"/>
            </a:lvl5pPr>
            <a:lvl6pPr marL="6318733" indent="0">
              <a:buNone/>
              <a:defRPr sz="2764"/>
            </a:lvl6pPr>
            <a:lvl7pPr marL="7582479" indent="0">
              <a:buNone/>
              <a:defRPr sz="2764"/>
            </a:lvl7pPr>
            <a:lvl8pPr marL="8846226" indent="0">
              <a:buNone/>
              <a:defRPr sz="2764"/>
            </a:lvl8pPr>
            <a:lvl9pPr marL="10109972" indent="0">
              <a:buNone/>
              <a:defRPr sz="276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D8B2-FD3B-443A-A371-955E4330EAC4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8743-81FE-4CDB-B588-FAD5135F9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56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920" y="1701588"/>
            <a:ext cx="8151712" cy="5955559"/>
          </a:xfrm>
        </p:spPr>
        <p:txBody>
          <a:bodyPr anchor="b"/>
          <a:lstStyle>
            <a:lvl1pPr>
              <a:defRPr sz="88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44992" y="3674964"/>
            <a:ext cx="12795260" cy="18138459"/>
          </a:xfrm>
        </p:spPr>
        <p:txBody>
          <a:bodyPr anchor="t"/>
          <a:lstStyle>
            <a:lvl1pPr marL="0" indent="0">
              <a:buNone/>
              <a:defRPr sz="8845"/>
            </a:lvl1pPr>
            <a:lvl2pPr marL="1263747" indent="0">
              <a:buNone/>
              <a:defRPr sz="7739"/>
            </a:lvl2pPr>
            <a:lvl3pPr marL="2527493" indent="0">
              <a:buNone/>
              <a:defRPr sz="6634"/>
            </a:lvl3pPr>
            <a:lvl4pPr marL="3791240" indent="0">
              <a:buNone/>
              <a:defRPr sz="5528"/>
            </a:lvl4pPr>
            <a:lvl5pPr marL="5054986" indent="0">
              <a:buNone/>
              <a:defRPr sz="5528"/>
            </a:lvl5pPr>
            <a:lvl6pPr marL="6318733" indent="0">
              <a:buNone/>
              <a:defRPr sz="5528"/>
            </a:lvl6pPr>
            <a:lvl7pPr marL="7582479" indent="0">
              <a:buNone/>
              <a:defRPr sz="5528"/>
            </a:lvl7pPr>
            <a:lvl8pPr marL="8846226" indent="0">
              <a:buNone/>
              <a:defRPr sz="5528"/>
            </a:lvl8pPr>
            <a:lvl9pPr marL="10109972" indent="0">
              <a:buNone/>
              <a:defRPr sz="552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0920" y="7657147"/>
            <a:ext cx="8151712" cy="14185813"/>
          </a:xfrm>
        </p:spPr>
        <p:txBody>
          <a:bodyPr/>
          <a:lstStyle>
            <a:lvl1pPr marL="0" indent="0">
              <a:buNone/>
              <a:defRPr sz="4423"/>
            </a:lvl1pPr>
            <a:lvl2pPr marL="1263747" indent="0">
              <a:buNone/>
              <a:defRPr sz="3870"/>
            </a:lvl2pPr>
            <a:lvl3pPr marL="2527493" indent="0">
              <a:buNone/>
              <a:defRPr sz="3317"/>
            </a:lvl3pPr>
            <a:lvl4pPr marL="3791240" indent="0">
              <a:buNone/>
              <a:defRPr sz="2764"/>
            </a:lvl4pPr>
            <a:lvl5pPr marL="5054986" indent="0">
              <a:buNone/>
              <a:defRPr sz="2764"/>
            </a:lvl5pPr>
            <a:lvl6pPr marL="6318733" indent="0">
              <a:buNone/>
              <a:defRPr sz="2764"/>
            </a:lvl6pPr>
            <a:lvl7pPr marL="7582479" indent="0">
              <a:buNone/>
              <a:defRPr sz="2764"/>
            </a:lvl7pPr>
            <a:lvl8pPr marL="8846226" indent="0">
              <a:buNone/>
              <a:defRPr sz="2764"/>
            </a:lvl8pPr>
            <a:lvl9pPr marL="10109972" indent="0">
              <a:buNone/>
              <a:defRPr sz="276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D8B2-FD3B-443A-A371-955E4330EAC4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28743-81FE-4CDB-B588-FAD5135F9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69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7628" y="1358913"/>
            <a:ext cx="21799332" cy="4933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7628" y="6794537"/>
            <a:ext cx="21799332" cy="1619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7628" y="23656810"/>
            <a:ext cx="5686782" cy="13589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BD8B2-FD3B-443A-A371-955E4330EAC4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72208" y="23656810"/>
            <a:ext cx="8530173" cy="13589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850178" y="23656810"/>
            <a:ext cx="5686782" cy="13589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28743-81FE-4CDB-B588-FAD5135F9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0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527493" rtl="0" eaLnBrk="1" latinLnBrk="1" hangingPunct="1">
        <a:lnSpc>
          <a:spcPct val="90000"/>
        </a:lnSpc>
        <a:spcBef>
          <a:spcPct val="0"/>
        </a:spcBef>
        <a:buNone/>
        <a:defRPr sz="121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1873" indent="-631873" algn="l" defTabSz="2527493" rtl="0" eaLnBrk="1" latinLnBrk="1" hangingPunct="1">
        <a:lnSpc>
          <a:spcPct val="90000"/>
        </a:lnSpc>
        <a:spcBef>
          <a:spcPts val="2764"/>
        </a:spcBef>
        <a:buFont typeface="Arial" panose="020B0604020202020204" pitchFamily="34" charset="0"/>
        <a:buChar char="•"/>
        <a:defRPr sz="7739" kern="1200">
          <a:solidFill>
            <a:schemeClr val="tx1"/>
          </a:solidFill>
          <a:latin typeface="+mn-lt"/>
          <a:ea typeface="+mn-ea"/>
          <a:cs typeface="+mn-cs"/>
        </a:defRPr>
      </a:lvl1pPr>
      <a:lvl2pPr marL="1895620" indent="-631873" algn="l" defTabSz="2527493" rtl="0" eaLnBrk="1" latinLnBrk="1" hangingPunct="1">
        <a:lnSpc>
          <a:spcPct val="90000"/>
        </a:lnSpc>
        <a:spcBef>
          <a:spcPts val="1382"/>
        </a:spcBef>
        <a:buFont typeface="Arial" panose="020B0604020202020204" pitchFamily="34" charset="0"/>
        <a:buChar char="•"/>
        <a:defRPr sz="6634" kern="1200">
          <a:solidFill>
            <a:schemeClr val="tx1"/>
          </a:solidFill>
          <a:latin typeface="+mn-lt"/>
          <a:ea typeface="+mn-ea"/>
          <a:cs typeface="+mn-cs"/>
        </a:defRPr>
      </a:lvl2pPr>
      <a:lvl3pPr marL="3159366" indent="-631873" algn="l" defTabSz="2527493" rtl="0" eaLnBrk="1" latinLnBrk="1" hangingPunct="1">
        <a:lnSpc>
          <a:spcPct val="90000"/>
        </a:lnSpc>
        <a:spcBef>
          <a:spcPts val="1382"/>
        </a:spcBef>
        <a:buFont typeface="Arial" panose="020B0604020202020204" pitchFamily="34" charset="0"/>
        <a:buChar char="•"/>
        <a:defRPr sz="5528" kern="1200">
          <a:solidFill>
            <a:schemeClr val="tx1"/>
          </a:solidFill>
          <a:latin typeface="+mn-lt"/>
          <a:ea typeface="+mn-ea"/>
          <a:cs typeface="+mn-cs"/>
        </a:defRPr>
      </a:lvl3pPr>
      <a:lvl4pPr marL="4423113" indent="-631873" algn="l" defTabSz="2527493" rtl="0" eaLnBrk="1" latinLnBrk="1" hangingPunct="1">
        <a:lnSpc>
          <a:spcPct val="90000"/>
        </a:lnSpc>
        <a:spcBef>
          <a:spcPts val="1382"/>
        </a:spcBef>
        <a:buFont typeface="Arial" panose="020B0604020202020204" pitchFamily="34" charset="0"/>
        <a:buChar char="•"/>
        <a:defRPr sz="4975" kern="1200">
          <a:solidFill>
            <a:schemeClr val="tx1"/>
          </a:solidFill>
          <a:latin typeface="+mn-lt"/>
          <a:ea typeface="+mn-ea"/>
          <a:cs typeface="+mn-cs"/>
        </a:defRPr>
      </a:lvl4pPr>
      <a:lvl5pPr marL="5686859" indent="-631873" algn="l" defTabSz="2527493" rtl="0" eaLnBrk="1" latinLnBrk="1" hangingPunct="1">
        <a:lnSpc>
          <a:spcPct val="90000"/>
        </a:lnSpc>
        <a:spcBef>
          <a:spcPts val="1382"/>
        </a:spcBef>
        <a:buFont typeface="Arial" panose="020B0604020202020204" pitchFamily="34" charset="0"/>
        <a:buChar char="•"/>
        <a:defRPr sz="4975" kern="1200">
          <a:solidFill>
            <a:schemeClr val="tx1"/>
          </a:solidFill>
          <a:latin typeface="+mn-lt"/>
          <a:ea typeface="+mn-ea"/>
          <a:cs typeface="+mn-cs"/>
        </a:defRPr>
      </a:lvl5pPr>
      <a:lvl6pPr marL="6950606" indent="-631873" algn="l" defTabSz="2527493" rtl="0" eaLnBrk="1" latinLnBrk="1" hangingPunct="1">
        <a:lnSpc>
          <a:spcPct val="90000"/>
        </a:lnSpc>
        <a:spcBef>
          <a:spcPts val="1382"/>
        </a:spcBef>
        <a:buFont typeface="Arial" panose="020B0604020202020204" pitchFamily="34" charset="0"/>
        <a:buChar char="•"/>
        <a:defRPr sz="4975" kern="1200">
          <a:solidFill>
            <a:schemeClr val="tx1"/>
          </a:solidFill>
          <a:latin typeface="+mn-lt"/>
          <a:ea typeface="+mn-ea"/>
          <a:cs typeface="+mn-cs"/>
        </a:defRPr>
      </a:lvl6pPr>
      <a:lvl7pPr marL="8214352" indent="-631873" algn="l" defTabSz="2527493" rtl="0" eaLnBrk="1" latinLnBrk="1" hangingPunct="1">
        <a:lnSpc>
          <a:spcPct val="90000"/>
        </a:lnSpc>
        <a:spcBef>
          <a:spcPts val="1382"/>
        </a:spcBef>
        <a:buFont typeface="Arial" panose="020B0604020202020204" pitchFamily="34" charset="0"/>
        <a:buChar char="•"/>
        <a:defRPr sz="4975" kern="1200">
          <a:solidFill>
            <a:schemeClr val="tx1"/>
          </a:solidFill>
          <a:latin typeface="+mn-lt"/>
          <a:ea typeface="+mn-ea"/>
          <a:cs typeface="+mn-cs"/>
        </a:defRPr>
      </a:lvl7pPr>
      <a:lvl8pPr marL="9478099" indent="-631873" algn="l" defTabSz="2527493" rtl="0" eaLnBrk="1" latinLnBrk="1" hangingPunct="1">
        <a:lnSpc>
          <a:spcPct val="90000"/>
        </a:lnSpc>
        <a:spcBef>
          <a:spcPts val="1382"/>
        </a:spcBef>
        <a:buFont typeface="Arial" panose="020B0604020202020204" pitchFamily="34" charset="0"/>
        <a:buChar char="•"/>
        <a:defRPr sz="4975" kern="1200">
          <a:solidFill>
            <a:schemeClr val="tx1"/>
          </a:solidFill>
          <a:latin typeface="+mn-lt"/>
          <a:ea typeface="+mn-ea"/>
          <a:cs typeface="+mn-cs"/>
        </a:defRPr>
      </a:lvl8pPr>
      <a:lvl9pPr marL="10741845" indent="-631873" algn="l" defTabSz="2527493" rtl="0" eaLnBrk="1" latinLnBrk="1" hangingPunct="1">
        <a:lnSpc>
          <a:spcPct val="90000"/>
        </a:lnSpc>
        <a:spcBef>
          <a:spcPts val="1382"/>
        </a:spcBef>
        <a:buFont typeface="Arial" panose="020B0604020202020204" pitchFamily="34" charset="0"/>
        <a:buChar char="•"/>
        <a:defRPr sz="4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27493" rtl="0" eaLnBrk="1" latinLnBrk="1" hangingPunct="1">
        <a:defRPr sz="4975" kern="1200">
          <a:solidFill>
            <a:schemeClr val="tx1"/>
          </a:solidFill>
          <a:latin typeface="+mn-lt"/>
          <a:ea typeface="+mn-ea"/>
          <a:cs typeface="+mn-cs"/>
        </a:defRPr>
      </a:lvl1pPr>
      <a:lvl2pPr marL="1263747" algn="l" defTabSz="2527493" rtl="0" eaLnBrk="1" latinLnBrk="1" hangingPunct="1">
        <a:defRPr sz="4975" kern="1200">
          <a:solidFill>
            <a:schemeClr val="tx1"/>
          </a:solidFill>
          <a:latin typeface="+mn-lt"/>
          <a:ea typeface="+mn-ea"/>
          <a:cs typeface="+mn-cs"/>
        </a:defRPr>
      </a:lvl2pPr>
      <a:lvl3pPr marL="2527493" algn="l" defTabSz="2527493" rtl="0" eaLnBrk="1" latinLnBrk="1" hangingPunct="1">
        <a:defRPr sz="4975" kern="1200">
          <a:solidFill>
            <a:schemeClr val="tx1"/>
          </a:solidFill>
          <a:latin typeface="+mn-lt"/>
          <a:ea typeface="+mn-ea"/>
          <a:cs typeface="+mn-cs"/>
        </a:defRPr>
      </a:lvl3pPr>
      <a:lvl4pPr marL="3791240" algn="l" defTabSz="2527493" rtl="0" eaLnBrk="1" latinLnBrk="1" hangingPunct="1">
        <a:defRPr sz="4975" kern="1200">
          <a:solidFill>
            <a:schemeClr val="tx1"/>
          </a:solidFill>
          <a:latin typeface="+mn-lt"/>
          <a:ea typeface="+mn-ea"/>
          <a:cs typeface="+mn-cs"/>
        </a:defRPr>
      </a:lvl4pPr>
      <a:lvl5pPr marL="5054986" algn="l" defTabSz="2527493" rtl="0" eaLnBrk="1" latinLnBrk="1" hangingPunct="1">
        <a:defRPr sz="4975" kern="1200">
          <a:solidFill>
            <a:schemeClr val="tx1"/>
          </a:solidFill>
          <a:latin typeface="+mn-lt"/>
          <a:ea typeface="+mn-ea"/>
          <a:cs typeface="+mn-cs"/>
        </a:defRPr>
      </a:lvl5pPr>
      <a:lvl6pPr marL="6318733" algn="l" defTabSz="2527493" rtl="0" eaLnBrk="1" latinLnBrk="1" hangingPunct="1">
        <a:defRPr sz="4975" kern="1200">
          <a:solidFill>
            <a:schemeClr val="tx1"/>
          </a:solidFill>
          <a:latin typeface="+mn-lt"/>
          <a:ea typeface="+mn-ea"/>
          <a:cs typeface="+mn-cs"/>
        </a:defRPr>
      </a:lvl6pPr>
      <a:lvl7pPr marL="7582479" algn="l" defTabSz="2527493" rtl="0" eaLnBrk="1" latinLnBrk="1" hangingPunct="1">
        <a:defRPr sz="4975" kern="1200">
          <a:solidFill>
            <a:schemeClr val="tx1"/>
          </a:solidFill>
          <a:latin typeface="+mn-lt"/>
          <a:ea typeface="+mn-ea"/>
          <a:cs typeface="+mn-cs"/>
        </a:defRPr>
      </a:lvl7pPr>
      <a:lvl8pPr marL="8846226" algn="l" defTabSz="2527493" rtl="0" eaLnBrk="1" latinLnBrk="1" hangingPunct="1">
        <a:defRPr sz="4975" kern="1200">
          <a:solidFill>
            <a:schemeClr val="tx1"/>
          </a:solidFill>
          <a:latin typeface="+mn-lt"/>
          <a:ea typeface="+mn-ea"/>
          <a:cs typeface="+mn-cs"/>
        </a:defRPr>
      </a:lvl8pPr>
      <a:lvl9pPr marL="10109972" algn="l" defTabSz="2527493" rtl="0" eaLnBrk="1" latinLnBrk="1" hangingPunct="1">
        <a:defRPr sz="4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화살표: 위로 굽음 46">
            <a:extLst>
              <a:ext uri="{FF2B5EF4-FFF2-40B4-BE49-F238E27FC236}">
                <a16:creationId xmlns:a16="http://schemas.microsoft.com/office/drawing/2014/main" id="{495FA34F-84DB-4EDE-83E5-332150C32BC2}"/>
              </a:ext>
            </a:extLst>
          </p:cNvPr>
          <p:cNvSpPr/>
          <p:nvPr/>
        </p:nvSpPr>
        <p:spPr>
          <a:xfrm rot="5400000">
            <a:off x="268859" y="8845205"/>
            <a:ext cx="2105220" cy="798915"/>
          </a:xfrm>
          <a:prstGeom prst="bentUpArrow">
            <a:avLst>
              <a:gd name="adj1" fmla="val 14604"/>
              <a:gd name="adj2" fmla="val 34900"/>
              <a:gd name="adj3" fmla="val 2893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highlight>
                <a:srgbClr val="0000FF"/>
              </a:highlight>
            </a:endParaRPr>
          </a:p>
        </p:txBody>
      </p:sp>
      <p:graphicFrame>
        <p:nvGraphicFramePr>
          <p:cNvPr id="4" name="표 10">
            <a:extLst>
              <a:ext uri="{FF2B5EF4-FFF2-40B4-BE49-F238E27FC236}">
                <a16:creationId xmlns:a16="http://schemas.microsoft.com/office/drawing/2014/main" id="{6A6411C6-43CF-4DA4-AC41-AAB7841C6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04852"/>
              </p:ext>
            </p:extLst>
          </p:nvPr>
        </p:nvGraphicFramePr>
        <p:xfrm>
          <a:off x="7667136" y="4484504"/>
          <a:ext cx="3583554" cy="1824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617012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17012"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2211E975-12C0-425B-8992-D707160DF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700086"/>
              </p:ext>
            </p:extLst>
          </p:nvPr>
        </p:nvGraphicFramePr>
        <p:xfrm>
          <a:off x="13100773" y="19471919"/>
          <a:ext cx="3583554" cy="1869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5085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97057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5085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8279B22D-7D2C-4CAB-975C-188F797A3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836120"/>
              </p:ext>
            </p:extLst>
          </p:nvPr>
        </p:nvGraphicFramePr>
        <p:xfrm>
          <a:off x="12186133" y="4472470"/>
          <a:ext cx="3583554" cy="182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643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27432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6433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7" name="표 10">
            <a:extLst>
              <a:ext uri="{FF2B5EF4-FFF2-40B4-BE49-F238E27FC236}">
                <a16:creationId xmlns:a16="http://schemas.microsoft.com/office/drawing/2014/main" id="{C549D29F-07ED-4B9F-8B5D-9D02E491B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777423"/>
              </p:ext>
            </p:extLst>
          </p:nvPr>
        </p:nvGraphicFramePr>
        <p:xfrm>
          <a:off x="16803988" y="4472468"/>
          <a:ext cx="3583554" cy="182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60296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1701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60296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98E708B8-AF2A-4499-907E-AE5138608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130807"/>
              </p:ext>
            </p:extLst>
          </p:nvPr>
        </p:nvGraphicFramePr>
        <p:xfrm>
          <a:off x="1750528" y="7258610"/>
          <a:ext cx="3583554" cy="179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087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1701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spc="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15643074-0753-473C-8532-ECD0BC6C2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19950"/>
              </p:ext>
            </p:extLst>
          </p:nvPr>
        </p:nvGraphicFramePr>
        <p:xfrm>
          <a:off x="6254454" y="7224574"/>
          <a:ext cx="3583554" cy="179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17012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299BA37-507F-4052-9E99-A4F97C978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28682"/>
              </p:ext>
            </p:extLst>
          </p:nvPr>
        </p:nvGraphicFramePr>
        <p:xfrm>
          <a:off x="1750043" y="9197463"/>
          <a:ext cx="3583554" cy="1785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03943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7DCD8EE-376B-4430-A738-2CD032AFD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737403"/>
              </p:ext>
            </p:extLst>
          </p:nvPr>
        </p:nvGraphicFramePr>
        <p:xfrm>
          <a:off x="10757118" y="7225023"/>
          <a:ext cx="3583560" cy="179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20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20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20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1701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749FD742-C62D-4124-823D-59EF59321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497156"/>
              </p:ext>
            </p:extLst>
          </p:nvPr>
        </p:nvGraphicFramePr>
        <p:xfrm>
          <a:off x="15429248" y="7203371"/>
          <a:ext cx="3583554" cy="1840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6030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34396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603053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id="{B62B04E6-1DF6-4B3E-B870-CA3882BF1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041207"/>
              </p:ext>
            </p:extLst>
          </p:nvPr>
        </p:nvGraphicFramePr>
        <p:xfrm>
          <a:off x="20047103" y="7254055"/>
          <a:ext cx="3583554" cy="179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1701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14" name="표 10">
            <a:extLst>
              <a:ext uri="{FF2B5EF4-FFF2-40B4-BE49-F238E27FC236}">
                <a16:creationId xmlns:a16="http://schemas.microsoft.com/office/drawing/2014/main" id="{33EA7B98-0B13-487F-B355-5A2844B2B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579096"/>
              </p:ext>
            </p:extLst>
          </p:nvPr>
        </p:nvGraphicFramePr>
        <p:xfrm>
          <a:off x="3906113" y="11739403"/>
          <a:ext cx="3583554" cy="179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1701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15" name="표 10">
            <a:extLst>
              <a:ext uri="{FF2B5EF4-FFF2-40B4-BE49-F238E27FC236}">
                <a16:creationId xmlns:a16="http://schemas.microsoft.com/office/drawing/2014/main" id="{F2D1CC00-BC9F-4D72-B77F-A664DAB8A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006481"/>
              </p:ext>
            </p:extLst>
          </p:nvPr>
        </p:nvGraphicFramePr>
        <p:xfrm>
          <a:off x="3905202" y="13875046"/>
          <a:ext cx="3583554" cy="179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1701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16" name="표 10">
            <a:extLst>
              <a:ext uri="{FF2B5EF4-FFF2-40B4-BE49-F238E27FC236}">
                <a16:creationId xmlns:a16="http://schemas.microsoft.com/office/drawing/2014/main" id="{F9F6A992-95C8-497E-A98C-0D5378B49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673424"/>
              </p:ext>
            </p:extLst>
          </p:nvPr>
        </p:nvGraphicFramePr>
        <p:xfrm>
          <a:off x="8476478" y="11860239"/>
          <a:ext cx="3583554" cy="179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1701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17" name="표 10">
            <a:extLst>
              <a:ext uri="{FF2B5EF4-FFF2-40B4-BE49-F238E27FC236}">
                <a16:creationId xmlns:a16="http://schemas.microsoft.com/office/drawing/2014/main" id="{648BC313-FCCB-4CA9-8759-63E7DE130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438441"/>
              </p:ext>
            </p:extLst>
          </p:nvPr>
        </p:nvGraphicFramePr>
        <p:xfrm>
          <a:off x="13100773" y="11860239"/>
          <a:ext cx="3583554" cy="179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1701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18" name="표 10">
            <a:extLst>
              <a:ext uri="{FF2B5EF4-FFF2-40B4-BE49-F238E27FC236}">
                <a16:creationId xmlns:a16="http://schemas.microsoft.com/office/drawing/2014/main" id="{D277D9AB-EB90-4434-BF18-A87F74152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052169"/>
              </p:ext>
            </p:extLst>
          </p:nvPr>
        </p:nvGraphicFramePr>
        <p:xfrm>
          <a:off x="17718628" y="11860239"/>
          <a:ext cx="3583554" cy="179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1701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19" name="표 10">
            <a:extLst>
              <a:ext uri="{FF2B5EF4-FFF2-40B4-BE49-F238E27FC236}">
                <a16:creationId xmlns:a16="http://schemas.microsoft.com/office/drawing/2014/main" id="{6A736C8A-DCEB-4854-932C-9B109C5D4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874506"/>
              </p:ext>
            </p:extLst>
          </p:nvPr>
        </p:nvGraphicFramePr>
        <p:xfrm>
          <a:off x="3970279" y="16749221"/>
          <a:ext cx="3583554" cy="179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1701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20" name="표 10">
            <a:extLst>
              <a:ext uri="{FF2B5EF4-FFF2-40B4-BE49-F238E27FC236}">
                <a16:creationId xmlns:a16="http://schemas.microsoft.com/office/drawing/2014/main" id="{2B8A219B-67E4-43F5-86B8-CD823478A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774120"/>
              </p:ext>
            </p:extLst>
          </p:nvPr>
        </p:nvGraphicFramePr>
        <p:xfrm>
          <a:off x="8476478" y="16749221"/>
          <a:ext cx="3583554" cy="179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1701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21" name="표 10">
            <a:extLst>
              <a:ext uri="{FF2B5EF4-FFF2-40B4-BE49-F238E27FC236}">
                <a16:creationId xmlns:a16="http://schemas.microsoft.com/office/drawing/2014/main" id="{ED292DFF-334F-430D-8B02-D1ADA1AF2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575355"/>
              </p:ext>
            </p:extLst>
          </p:nvPr>
        </p:nvGraphicFramePr>
        <p:xfrm>
          <a:off x="13100773" y="16724812"/>
          <a:ext cx="3583554" cy="179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1701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22" name="표 10">
            <a:extLst>
              <a:ext uri="{FF2B5EF4-FFF2-40B4-BE49-F238E27FC236}">
                <a16:creationId xmlns:a16="http://schemas.microsoft.com/office/drawing/2014/main" id="{580C7DEF-EABE-4C70-AD8A-FE972E5A5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53230"/>
              </p:ext>
            </p:extLst>
          </p:nvPr>
        </p:nvGraphicFramePr>
        <p:xfrm>
          <a:off x="17718628" y="16749221"/>
          <a:ext cx="3583554" cy="179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1701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23" name="표 10">
            <a:extLst>
              <a:ext uri="{FF2B5EF4-FFF2-40B4-BE49-F238E27FC236}">
                <a16:creationId xmlns:a16="http://schemas.microsoft.com/office/drawing/2014/main" id="{C2B5225E-E530-496D-AF95-22012E9F3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389387"/>
              </p:ext>
            </p:extLst>
          </p:nvPr>
        </p:nvGraphicFramePr>
        <p:xfrm>
          <a:off x="3970279" y="19471920"/>
          <a:ext cx="3583554" cy="1785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03943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24" name="표 10">
            <a:extLst>
              <a:ext uri="{FF2B5EF4-FFF2-40B4-BE49-F238E27FC236}">
                <a16:creationId xmlns:a16="http://schemas.microsoft.com/office/drawing/2014/main" id="{49C8103A-CA75-481F-8376-7DF34C7CF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71552"/>
              </p:ext>
            </p:extLst>
          </p:nvPr>
        </p:nvGraphicFramePr>
        <p:xfrm>
          <a:off x="8476472" y="19471918"/>
          <a:ext cx="3583560" cy="179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20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20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20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1701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66BE19E-7AAD-42D4-9BE3-FD4BD39F805C}"/>
              </a:ext>
            </a:extLst>
          </p:cNvPr>
          <p:cNvSpPr/>
          <p:nvPr/>
        </p:nvSpPr>
        <p:spPr>
          <a:xfrm>
            <a:off x="11379457" y="5082648"/>
            <a:ext cx="684271" cy="457200"/>
          </a:xfrm>
          <a:prstGeom prst="rightArrow">
            <a:avLst>
              <a:gd name="adj1" fmla="val 23333"/>
              <a:gd name="adj2" fmla="val 39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DD5E1FD-B37C-4FB2-9B83-91157D0E3E8D}"/>
              </a:ext>
            </a:extLst>
          </p:cNvPr>
          <p:cNvSpPr/>
          <p:nvPr/>
        </p:nvSpPr>
        <p:spPr>
          <a:xfrm>
            <a:off x="15944705" y="5082648"/>
            <a:ext cx="684271" cy="457200"/>
          </a:xfrm>
          <a:prstGeom prst="rightArrow">
            <a:avLst>
              <a:gd name="adj1" fmla="val 23333"/>
              <a:gd name="adj2" fmla="val 39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7A8B56C-4ADA-4A80-9657-4895BA272366}"/>
              </a:ext>
            </a:extLst>
          </p:cNvPr>
          <p:cNvSpPr/>
          <p:nvPr/>
        </p:nvSpPr>
        <p:spPr>
          <a:xfrm>
            <a:off x="10004717" y="7920364"/>
            <a:ext cx="684271" cy="457200"/>
          </a:xfrm>
          <a:prstGeom prst="rightArrow">
            <a:avLst>
              <a:gd name="adj1" fmla="val 23333"/>
              <a:gd name="adj2" fmla="val 39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0A5A50A7-7556-4F7D-9976-B1EA4316510C}"/>
              </a:ext>
            </a:extLst>
          </p:cNvPr>
          <p:cNvSpPr/>
          <p:nvPr/>
        </p:nvSpPr>
        <p:spPr>
          <a:xfrm>
            <a:off x="14606579" y="7920364"/>
            <a:ext cx="684271" cy="457200"/>
          </a:xfrm>
          <a:prstGeom prst="rightArrow">
            <a:avLst>
              <a:gd name="adj1" fmla="val 23333"/>
              <a:gd name="adj2" fmla="val 39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F2DB0C3E-DF71-4829-A2B8-1BAEB25247D5}"/>
              </a:ext>
            </a:extLst>
          </p:cNvPr>
          <p:cNvSpPr/>
          <p:nvPr/>
        </p:nvSpPr>
        <p:spPr>
          <a:xfrm>
            <a:off x="19187819" y="7920364"/>
            <a:ext cx="684271" cy="457200"/>
          </a:xfrm>
          <a:prstGeom prst="rightArrow">
            <a:avLst>
              <a:gd name="adj1" fmla="val 23333"/>
              <a:gd name="adj2" fmla="val 39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6790870C-D093-44E8-B556-FD0E167A39CF}"/>
              </a:ext>
            </a:extLst>
          </p:cNvPr>
          <p:cNvSpPr/>
          <p:nvPr/>
        </p:nvSpPr>
        <p:spPr>
          <a:xfrm>
            <a:off x="7676242" y="12526549"/>
            <a:ext cx="684271" cy="457200"/>
          </a:xfrm>
          <a:prstGeom prst="rightArrow">
            <a:avLst>
              <a:gd name="adj1" fmla="val 23333"/>
              <a:gd name="adj2" fmla="val 39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581D9904-F9B0-4D4E-8A39-03436DC85F6A}"/>
              </a:ext>
            </a:extLst>
          </p:cNvPr>
          <p:cNvSpPr/>
          <p:nvPr/>
        </p:nvSpPr>
        <p:spPr>
          <a:xfrm>
            <a:off x="12237235" y="12526549"/>
            <a:ext cx="684271" cy="457200"/>
          </a:xfrm>
          <a:prstGeom prst="rightArrow">
            <a:avLst>
              <a:gd name="adj1" fmla="val 23333"/>
              <a:gd name="adj2" fmla="val 39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F246551-CD15-4C92-A0C1-79ECEBDE478D}"/>
              </a:ext>
            </a:extLst>
          </p:cNvPr>
          <p:cNvSpPr/>
          <p:nvPr/>
        </p:nvSpPr>
        <p:spPr>
          <a:xfrm>
            <a:off x="7673023" y="17415530"/>
            <a:ext cx="684271" cy="457200"/>
          </a:xfrm>
          <a:prstGeom prst="rightArrow">
            <a:avLst>
              <a:gd name="adj1" fmla="val 23333"/>
              <a:gd name="adj2" fmla="val 39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1B046529-6753-472C-B1D4-E10F946AC99D}"/>
              </a:ext>
            </a:extLst>
          </p:cNvPr>
          <p:cNvSpPr/>
          <p:nvPr/>
        </p:nvSpPr>
        <p:spPr>
          <a:xfrm>
            <a:off x="16859343" y="12476105"/>
            <a:ext cx="684271" cy="457200"/>
          </a:xfrm>
          <a:prstGeom prst="rightArrow">
            <a:avLst>
              <a:gd name="adj1" fmla="val 23333"/>
              <a:gd name="adj2" fmla="val 39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90BB7AAE-1B16-4D82-AC08-E6A7A677C870}"/>
              </a:ext>
            </a:extLst>
          </p:cNvPr>
          <p:cNvSpPr/>
          <p:nvPr/>
        </p:nvSpPr>
        <p:spPr>
          <a:xfrm>
            <a:off x="7673019" y="20095079"/>
            <a:ext cx="684271" cy="457200"/>
          </a:xfrm>
          <a:prstGeom prst="rightArrow">
            <a:avLst>
              <a:gd name="adj1" fmla="val 23333"/>
              <a:gd name="adj2" fmla="val 39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E144B344-316F-4586-AE69-B19189AF403E}"/>
              </a:ext>
            </a:extLst>
          </p:cNvPr>
          <p:cNvSpPr/>
          <p:nvPr/>
        </p:nvSpPr>
        <p:spPr>
          <a:xfrm>
            <a:off x="12241489" y="17415530"/>
            <a:ext cx="684271" cy="457200"/>
          </a:xfrm>
          <a:prstGeom prst="rightArrow">
            <a:avLst>
              <a:gd name="adj1" fmla="val 23333"/>
              <a:gd name="adj2" fmla="val 39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DEC97B3C-22A0-4B19-A36F-266923E464E3}"/>
              </a:ext>
            </a:extLst>
          </p:cNvPr>
          <p:cNvSpPr/>
          <p:nvPr/>
        </p:nvSpPr>
        <p:spPr>
          <a:xfrm>
            <a:off x="16859343" y="17415530"/>
            <a:ext cx="684271" cy="457200"/>
          </a:xfrm>
          <a:prstGeom prst="rightArrow">
            <a:avLst>
              <a:gd name="adj1" fmla="val 23333"/>
              <a:gd name="adj2" fmla="val 39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0C537CFA-966D-46C5-874F-760E3E94F8E1}"/>
              </a:ext>
            </a:extLst>
          </p:cNvPr>
          <p:cNvSpPr/>
          <p:nvPr/>
        </p:nvSpPr>
        <p:spPr>
          <a:xfrm>
            <a:off x="12237234" y="20130607"/>
            <a:ext cx="684271" cy="457200"/>
          </a:xfrm>
          <a:prstGeom prst="rightArrow">
            <a:avLst>
              <a:gd name="adj1" fmla="val 23333"/>
              <a:gd name="adj2" fmla="val 39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40" name="화살표: 위로 굽음 39">
            <a:extLst>
              <a:ext uri="{FF2B5EF4-FFF2-40B4-BE49-F238E27FC236}">
                <a16:creationId xmlns:a16="http://schemas.microsoft.com/office/drawing/2014/main" id="{56912D0F-C077-4859-8AF3-14F900F86E67}"/>
              </a:ext>
            </a:extLst>
          </p:cNvPr>
          <p:cNvSpPr/>
          <p:nvPr/>
        </p:nvSpPr>
        <p:spPr>
          <a:xfrm rot="5400000">
            <a:off x="2620593" y="11734342"/>
            <a:ext cx="1575545" cy="847030"/>
          </a:xfrm>
          <a:prstGeom prst="bentUpArrow">
            <a:avLst>
              <a:gd name="adj1" fmla="val 10991"/>
              <a:gd name="adj2" fmla="val 29301"/>
              <a:gd name="adj3" fmla="val 257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41" name="화살표: 위로 굽음 40">
            <a:extLst>
              <a:ext uri="{FF2B5EF4-FFF2-40B4-BE49-F238E27FC236}">
                <a16:creationId xmlns:a16="http://schemas.microsoft.com/office/drawing/2014/main" id="{FAD8CC1E-84B4-43A2-9446-2823C5BE56F0}"/>
              </a:ext>
            </a:extLst>
          </p:cNvPr>
          <p:cNvSpPr/>
          <p:nvPr/>
        </p:nvSpPr>
        <p:spPr>
          <a:xfrm rot="5400000">
            <a:off x="2489267" y="16598573"/>
            <a:ext cx="1650485" cy="847030"/>
          </a:xfrm>
          <a:prstGeom prst="bentUpArrow">
            <a:avLst>
              <a:gd name="adj1" fmla="val 10991"/>
              <a:gd name="adj2" fmla="val 29301"/>
              <a:gd name="adj3" fmla="val 257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42" name="화살표: 위로 굽음 41">
            <a:extLst>
              <a:ext uri="{FF2B5EF4-FFF2-40B4-BE49-F238E27FC236}">
                <a16:creationId xmlns:a16="http://schemas.microsoft.com/office/drawing/2014/main" id="{FD84B17A-CC6F-4BB3-B04C-17DF5A7A51DB}"/>
              </a:ext>
            </a:extLst>
          </p:cNvPr>
          <p:cNvSpPr/>
          <p:nvPr/>
        </p:nvSpPr>
        <p:spPr>
          <a:xfrm rot="5400000">
            <a:off x="2489266" y="19378922"/>
            <a:ext cx="1650485" cy="847030"/>
          </a:xfrm>
          <a:prstGeom prst="bentUpArrow">
            <a:avLst>
              <a:gd name="adj1" fmla="val 10991"/>
              <a:gd name="adj2" fmla="val 29301"/>
              <a:gd name="adj3" fmla="val 257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851E0F7-0F63-43B6-AE5E-0E3910DD3B0E}"/>
              </a:ext>
            </a:extLst>
          </p:cNvPr>
          <p:cNvSpPr/>
          <p:nvPr/>
        </p:nvSpPr>
        <p:spPr>
          <a:xfrm>
            <a:off x="2890994" y="16178789"/>
            <a:ext cx="16738601" cy="1064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8B4BBB2-C527-4E16-9CD0-8DFD2971CF4D}"/>
              </a:ext>
            </a:extLst>
          </p:cNvPr>
          <p:cNvSpPr/>
          <p:nvPr/>
        </p:nvSpPr>
        <p:spPr>
          <a:xfrm>
            <a:off x="2890993" y="18952212"/>
            <a:ext cx="16738601" cy="1075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DDF244A-084C-411C-9DFA-031E1DDC443C}"/>
              </a:ext>
            </a:extLst>
          </p:cNvPr>
          <p:cNvSpPr/>
          <p:nvPr/>
        </p:nvSpPr>
        <p:spPr>
          <a:xfrm>
            <a:off x="2984851" y="11285216"/>
            <a:ext cx="18425773" cy="1303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48" name="화살표: 위로 굽음 47">
            <a:extLst>
              <a:ext uri="{FF2B5EF4-FFF2-40B4-BE49-F238E27FC236}">
                <a16:creationId xmlns:a16="http://schemas.microsoft.com/office/drawing/2014/main" id="{75198288-549B-442E-B664-536069C5CFF5}"/>
              </a:ext>
            </a:extLst>
          </p:cNvPr>
          <p:cNvSpPr/>
          <p:nvPr/>
        </p:nvSpPr>
        <p:spPr>
          <a:xfrm rot="5400000">
            <a:off x="2274766" y="13427440"/>
            <a:ext cx="2267197" cy="847032"/>
          </a:xfrm>
          <a:prstGeom prst="bentUpArrow">
            <a:avLst>
              <a:gd name="adj1" fmla="val 10883"/>
              <a:gd name="adj2" fmla="val 30702"/>
              <a:gd name="adj3" fmla="val 253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50" name="화살표: 위로 굽음 49">
            <a:extLst>
              <a:ext uri="{FF2B5EF4-FFF2-40B4-BE49-F238E27FC236}">
                <a16:creationId xmlns:a16="http://schemas.microsoft.com/office/drawing/2014/main" id="{1FEFBEB2-C049-4396-AF77-D99B94927452}"/>
              </a:ext>
            </a:extLst>
          </p:cNvPr>
          <p:cNvSpPr/>
          <p:nvPr/>
        </p:nvSpPr>
        <p:spPr>
          <a:xfrm>
            <a:off x="7508237" y="12933306"/>
            <a:ext cx="684272" cy="1878281"/>
          </a:xfrm>
          <a:prstGeom prst="bentUpArrow">
            <a:avLst>
              <a:gd name="adj1" fmla="val 16880"/>
              <a:gd name="adj2" fmla="val 34900"/>
              <a:gd name="adj3" fmla="val 289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12A3558-9B3D-40AC-A75F-94EE0FCDF665}"/>
              </a:ext>
            </a:extLst>
          </p:cNvPr>
          <p:cNvSpPr/>
          <p:nvPr/>
        </p:nvSpPr>
        <p:spPr>
          <a:xfrm flipH="1">
            <a:off x="19515051" y="18570115"/>
            <a:ext cx="114542" cy="4555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1D941EA-1E85-4A35-AC85-FF0F31DBE92F}"/>
              </a:ext>
            </a:extLst>
          </p:cNvPr>
          <p:cNvSpPr/>
          <p:nvPr/>
        </p:nvSpPr>
        <p:spPr>
          <a:xfrm flipH="1">
            <a:off x="21293994" y="9197462"/>
            <a:ext cx="116631" cy="21881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0949125-FC21-4B75-B220-3984C7E1A82B}"/>
              </a:ext>
            </a:extLst>
          </p:cNvPr>
          <p:cNvSpPr/>
          <p:nvPr/>
        </p:nvSpPr>
        <p:spPr>
          <a:xfrm flipH="1">
            <a:off x="19515052" y="13779637"/>
            <a:ext cx="114543" cy="24401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39EFB09-3B6F-498A-BAA5-4F5D96C16C79}"/>
              </a:ext>
            </a:extLst>
          </p:cNvPr>
          <p:cNvSpPr/>
          <p:nvPr/>
        </p:nvSpPr>
        <p:spPr>
          <a:xfrm flipH="1">
            <a:off x="2099874" y="4122457"/>
            <a:ext cx="1906402" cy="1998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C47E11-21AE-4735-80D0-3D27C704AB02}"/>
              </a:ext>
            </a:extLst>
          </p:cNvPr>
          <p:cNvSpPr txBox="1"/>
          <p:nvPr/>
        </p:nvSpPr>
        <p:spPr>
          <a:xfrm>
            <a:off x="8954730" y="459247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CE0B85-01CD-4E3F-A018-EE784F5C4AC3}"/>
              </a:ext>
            </a:extLst>
          </p:cNvPr>
          <p:cNvSpPr txBox="1"/>
          <p:nvPr/>
        </p:nvSpPr>
        <p:spPr>
          <a:xfrm>
            <a:off x="10151622" y="4578821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63EFFC-6D4E-4F09-8317-144FB33ABA17}"/>
              </a:ext>
            </a:extLst>
          </p:cNvPr>
          <p:cNvSpPr txBox="1"/>
          <p:nvPr/>
        </p:nvSpPr>
        <p:spPr>
          <a:xfrm>
            <a:off x="7760091" y="522713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93869B-DA63-4B72-8F8B-E36574B47AC3}"/>
              </a:ext>
            </a:extLst>
          </p:cNvPr>
          <p:cNvSpPr txBox="1"/>
          <p:nvPr/>
        </p:nvSpPr>
        <p:spPr>
          <a:xfrm>
            <a:off x="7750873" y="5812005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EB64FD-171D-49D8-813E-DB465E72A193}"/>
              </a:ext>
            </a:extLst>
          </p:cNvPr>
          <p:cNvSpPr txBox="1"/>
          <p:nvPr/>
        </p:nvSpPr>
        <p:spPr>
          <a:xfrm>
            <a:off x="8962130" y="5797182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235719-CA5C-4132-B64E-2343B505E578}"/>
              </a:ext>
            </a:extLst>
          </p:cNvPr>
          <p:cNvSpPr txBox="1"/>
          <p:nvPr/>
        </p:nvSpPr>
        <p:spPr>
          <a:xfrm>
            <a:off x="10156927" y="5804272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64CCD5-F255-4C09-9141-D895D67671B5}"/>
              </a:ext>
            </a:extLst>
          </p:cNvPr>
          <p:cNvSpPr txBox="1"/>
          <p:nvPr/>
        </p:nvSpPr>
        <p:spPr>
          <a:xfrm>
            <a:off x="13456429" y="4560814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0CBC25-460F-4775-9749-13112F5C4F1A}"/>
              </a:ext>
            </a:extLst>
          </p:cNvPr>
          <p:cNvSpPr txBox="1"/>
          <p:nvPr/>
        </p:nvSpPr>
        <p:spPr>
          <a:xfrm>
            <a:off x="14667686" y="453796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110BF7-DAA2-48D0-A085-661D850C7EA5}"/>
              </a:ext>
            </a:extLst>
          </p:cNvPr>
          <p:cNvSpPr txBox="1"/>
          <p:nvPr/>
        </p:nvSpPr>
        <p:spPr>
          <a:xfrm>
            <a:off x="12290137" y="5171930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B59A76-0D6B-4C4F-8C61-64DD02C4B08C}"/>
              </a:ext>
            </a:extLst>
          </p:cNvPr>
          <p:cNvSpPr txBox="1"/>
          <p:nvPr/>
        </p:nvSpPr>
        <p:spPr>
          <a:xfrm>
            <a:off x="12292169" y="578227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E660CA-2AE0-4B2E-9A52-5C916B772DBA}"/>
              </a:ext>
            </a:extLst>
          </p:cNvPr>
          <p:cNvSpPr txBox="1"/>
          <p:nvPr/>
        </p:nvSpPr>
        <p:spPr>
          <a:xfrm>
            <a:off x="13474716" y="5791712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AED7AB-EEC4-465E-A125-2BACFD031AF6}"/>
              </a:ext>
            </a:extLst>
          </p:cNvPr>
          <p:cNvSpPr txBox="1"/>
          <p:nvPr/>
        </p:nvSpPr>
        <p:spPr>
          <a:xfrm>
            <a:off x="14663358" y="5794645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DF8A0E-2646-4512-8496-CD18DDAEDC43}"/>
              </a:ext>
            </a:extLst>
          </p:cNvPr>
          <p:cNvSpPr txBox="1"/>
          <p:nvPr/>
        </p:nvSpPr>
        <p:spPr>
          <a:xfrm>
            <a:off x="7543149" y="7315250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22FA9C-A59E-4814-8099-A69240D88621}"/>
              </a:ext>
            </a:extLst>
          </p:cNvPr>
          <p:cNvSpPr txBox="1"/>
          <p:nvPr/>
        </p:nvSpPr>
        <p:spPr>
          <a:xfrm>
            <a:off x="8748311" y="730459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16</a:t>
            </a:r>
            <a:endParaRPr lang="ko-KR" altLang="en-US" sz="24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6A776F-1F01-4219-851C-659BB36C014B}"/>
              </a:ext>
            </a:extLst>
          </p:cNvPr>
          <p:cNvSpPr txBox="1"/>
          <p:nvPr/>
        </p:nvSpPr>
        <p:spPr>
          <a:xfrm>
            <a:off x="6360603" y="793246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AB6660-A624-4C6E-A73B-A7BA0D94857A}"/>
              </a:ext>
            </a:extLst>
          </p:cNvPr>
          <p:cNvSpPr txBox="1"/>
          <p:nvPr/>
        </p:nvSpPr>
        <p:spPr>
          <a:xfrm>
            <a:off x="6360601" y="8521472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14</a:t>
            </a:r>
            <a:endParaRPr lang="ko-KR" altLang="en-US" sz="2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A8939F8-EE75-40C8-B4DA-8D486FB2EB7F}"/>
              </a:ext>
            </a:extLst>
          </p:cNvPr>
          <p:cNvSpPr txBox="1"/>
          <p:nvPr/>
        </p:nvSpPr>
        <p:spPr>
          <a:xfrm>
            <a:off x="7543149" y="852481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BF6AE9-4F1C-4FBD-8F0C-5680886FFEAB}"/>
              </a:ext>
            </a:extLst>
          </p:cNvPr>
          <p:cNvSpPr txBox="1"/>
          <p:nvPr/>
        </p:nvSpPr>
        <p:spPr>
          <a:xfrm>
            <a:off x="8725696" y="850031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16</a:t>
            </a:r>
            <a:endParaRPr lang="ko-KR" altLang="en-US" sz="24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8E6B94-02A8-49D6-BE5B-F3BAB01352EB}"/>
              </a:ext>
            </a:extLst>
          </p:cNvPr>
          <p:cNvSpPr txBox="1"/>
          <p:nvPr/>
        </p:nvSpPr>
        <p:spPr>
          <a:xfrm>
            <a:off x="3033136" y="929301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B14DB5-0C75-4128-A58C-2CC796853272}"/>
              </a:ext>
            </a:extLst>
          </p:cNvPr>
          <p:cNvSpPr txBox="1"/>
          <p:nvPr/>
        </p:nvSpPr>
        <p:spPr>
          <a:xfrm>
            <a:off x="4228138" y="929252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14</a:t>
            </a:r>
            <a:endParaRPr lang="ko-KR" altLang="en-US" sz="2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D42C55-F2D1-4C4C-A146-AB5BE5C6E03A}"/>
              </a:ext>
            </a:extLst>
          </p:cNvPr>
          <p:cNvSpPr txBox="1"/>
          <p:nvPr/>
        </p:nvSpPr>
        <p:spPr>
          <a:xfrm>
            <a:off x="1820110" y="987974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F09388-EE50-46FF-A2C4-CBAF03975697}"/>
              </a:ext>
            </a:extLst>
          </p:cNvPr>
          <p:cNvSpPr txBox="1"/>
          <p:nvPr/>
        </p:nvSpPr>
        <p:spPr>
          <a:xfrm>
            <a:off x="3043295" y="1049749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869453-F1AA-4551-815F-C0804D2E9F6C}"/>
              </a:ext>
            </a:extLst>
          </p:cNvPr>
          <p:cNvSpPr txBox="1"/>
          <p:nvPr/>
        </p:nvSpPr>
        <p:spPr>
          <a:xfrm>
            <a:off x="4215683" y="1050855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17</a:t>
            </a:r>
            <a:endParaRPr lang="ko-KR" altLang="en-US" sz="2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597BB7-1EB5-451E-B053-4D01ADFA8534}"/>
              </a:ext>
            </a:extLst>
          </p:cNvPr>
          <p:cNvSpPr txBox="1"/>
          <p:nvPr/>
        </p:nvSpPr>
        <p:spPr>
          <a:xfrm>
            <a:off x="12015572" y="731549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2B2321-D1D7-4C0D-ADAB-489B744B4B8D}"/>
              </a:ext>
            </a:extLst>
          </p:cNvPr>
          <p:cNvSpPr txBox="1"/>
          <p:nvPr/>
        </p:nvSpPr>
        <p:spPr>
          <a:xfrm>
            <a:off x="13220733" y="731500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17</a:t>
            </a:r>
            <a:endParaRPr lang="ko-KR" altLang="en-US" sz="2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8150FF-9F78-427B-881F-AEAF6EF614BF}"/>
              </a:ext>
            </a:extLst>
          </p:cNvPr>
          <p:cNvSpPr txBox="1"/>
          <p:nvPr/>
        </p:nvSpPr>
        <p:spPr>
          <a:xfrm>
            <a:off x="10833024" y="7932712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5CAA27-6B64-497F-8E3E-20B1C304FEF4}"/>
              </a:ext>
            </a:extLst>
          </p:cNvPr>
          <p:cNvSpPr txBox="1"/>
          <p:nvPr/>
        </p:nvSpPr>
        <p:spPr>
          <a:xfrm>
            <a:off x="12035890" y="8540302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1EDE4BA-51E1-41DE-BCD1-832BE17CDE9B}"/>
              </a:ext>
            </a:extLst>
          </p:cNvPr>
          <p:cNvSpPr txBox="1"/>
          <p:nvPr/>
        </p:nvSpPr>
        <p:spPr>
          <a:xfrm>
            <a:off x="16691621" y="7305204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2513BB4-BDEE-4DAC-B239-3425A9266B3F}"/>
              </a:ext>
            </a:extLst>
          </p:cNvPr>
          <p:cNvSpPr txBox="1"/>
          <p:nvPr/>
        </p:nvSpPr>
        <p:spPr>
          <a:xfrm>
            <a:off x="17896782" y="7294552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19</a:t>
            </a:r>
            <a:endParaRPr lang="ko-KR" altLang="en-US" sz="2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5EA06B-80FA-4D13-8131-1C1362CE035A}"/>
              </a:ext>
            </a:extLst>
          </p:cNvPr>
          <p:cNvSpPr txBox="1"/>
          <p:nvPr/>
        </p:nvSpPr>
        <p:spPr>
          <a:xfrm>
            <a:off x="15527511" y="7889331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761CDE0-FDD5-479D-B6A7-FD9784975942}"/>
              </a:ext>
            </a:extLst>
          </p:cNvPr>
          <p:cNvSpPr txBox="1"/>
          <p:nvPr/>
        </p:nvSpPr>
        <p:spPr>
          <a:xfrm>
            <a:off x="15509072" y="854190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17</a:t>
            </a:r>
            <a:endParaRPr lang="ko-KR" altLang="en-US" sz="2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ACCDE2A-BAB4-48D1-8419-2C26D4DFD7F5}"/>
              </a:ext>
            </a:extLst>
          </p:cNvPr>
          <p:cNvSpPr txBox="1"/>
          <p:nvPr/>
        </p:nvSpPr>
        <p:spPr>
          <a:xfrm>
            <a:off x="16727179" y="851476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0628FAA-671E-4417-BFF7-4588F7E9644C}"/>
              </a:ext>
            </a:extLst>
          </p:cNvPr>
          <p:cNvSpPr txBox="1"/>
          <p:nvPr/>
        </p:nvSpPr>
        <p:spPr>
          <a:xfrm>
            <a:off x="17889406" y="852582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19</a:t>
            </a:r>
            <a:endParaRPr lang="ko-KR" altLang="en-US" sz="24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84D969B-1E53-4872-8EDB-011593FF8962}"/>
              </a:ext>
            </a:extLst>
          </p:cNvPr>
          <p:cNvSpPr txBox="1"/>
          <p:nvPr/>
        </p:nvSpPr>
        <p:spPr>
          <a:xfrm>
            <a:off x="18088666" y="457128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E0E43EF-5AFC-46EB-A8CE-1A8E2AD5CBF0}"/>
              </a:ext>
            </a:extLst>
          </p:cNvPr>
          <p:cNvSpPr txBox="1"/>
          <p:nvPr/>
        </p:nvSpPr>
        <p:spPr>
          <a:xfrm>
            <a:off x="19283667" y="457079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8</a:t>
            </a:r>
            <a:endParaRPr lang="ko-KR" altLang="en-US" sz="2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5323526-BD91-4CEC-8E54-17B6E8C8F6D9}"/>
              </a:ext>
            </a:extLst>
          </p:cNvPr>
          <p:cNvSpPr txBox="1"/>
          <p:nvPr/>
        </p:nvSpPr>
        <p:spPr>
          <a:xfrm>
            <a:off x="16906118" y="5158022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CB35706-6C19-4030-92F5-DFE17C9A579F}"/>
              </a:ext>
            </a:extLst>
          </p:cNvPr>
          <p:cNvSpPr txBox="1"/>
          <p:nvPr/>
        </p:nvSpPr>
        <p:spPr>
          <a:xfrm>
            <a:off x="16906117" y="5787671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301D7B6-9BE5-499E-A820-BDC7D90FA86A}"/>
              </a:ext>
            </a:extLst>
          </p:cNvPr>
          <p:cNvSpPr txBox="1"/>
          <p:nvPr/>
        </p:nvSpPr>
        <p:spPr>
          <a:xfrm>
            <a:off x="18088665" y="5816412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69414F8-2F01-4208-959B-06BE22611C98}"/>
              </a:ext>
            </a:extLst>
          </p:cNvPr>
          <p:cNvSpPr txBox="1"/>
          <p:nvPr/>
        </p:nvSpPr>
        <p:spPr>
          <a:xfrm>
            <a:off x="19271211" y="580715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8</a:t>
            </a:r>
            <a:endParaRPr lang="ko-KR" altLang="en-US" sz="24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CF7800A-B914-4A4F-B25C-28473AA184C9}"/>
              </a:ext>
            </a:extLst>
          </p:cNvPr>
          <p:cNvSpPr txBox="1"/>
          <p:nvPr/>
        </p:nvSpPr>
        <p:spPr>
          <a:xfrm>
            <a:off x="3042446" y="734360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0CAFFB-BE05-4BA5-8A98-44404FF59F59}"/>
              </a:ext>
            </a:extLst>
          </p:cNvPr>
          <p:cNvSpPr txBox="1"/>
          <p:nvPr/>
        </p:nvSpPr>
        <p:spPr>
          <a:xfrm>
            <a:off x="4206968" y="7343111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14</a:t>
            </a:r>
            <a:endParaRPr lang="ko-KR" altLang="en-US" sz="24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04208FB-8E0F-40BE-A6AA-810A495B02F7}"/>
              </a:ext>
            </a:extLst>
          </p:cNvPr>
          <p:cNvSpPr txBox="1"/>
          <p:nvPr/>
        </p:nvSpPr>
        <p:spPr>
          <a:xfrm>
            <a:off x="1819259" y="792525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43C03F8-5ADC-48FB-BA14-6BC1380356C5}"/>
              </a:ext>
            </a:extLst>
          </p:cNvPr>
          <p:cNvSpPr txBox="1"/>
          <p:nvPr/>
        </p:nvSpPr>
        <p:spPr>
          <a:xfrm>
            <a:off x="1829418" y="8549825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8</a:t>
            </a:r>
            <a:endParaRPr lang="ko-KR" altLang="en-US" sz="24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E7800D2-541A-4B7F-9E6A-9CB66D636ACC}"/>
              </a:ext>
            </a:extLst>
          </p:cNvPr>
          <p:cNvSpPr txBox="1"/>
          <p:nvPr/>
        </p:nvSpPr>
        <p:spPr>
          <a:xfrm>
            <a:off x="3032285" y="857856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894D5CB-F377-45AD-A2E4-F7986BC54912}"/>
              </a:ext>
            </a:extLst>
          </p:cNvPr>
          <p:cNvSpPr txBox="1"/>
          <p:nvPr/>
        </p:nvSpPr>
        <p:spPr>
          <a:xfrm>
            <a:off x="4184352" y="856930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14</a:t>
            </a:r>
            <a:endParaRPr lang="ko-KR" altLang="en-US" sz="24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AEFF2B8-7646-4D3E-B443-E18030FA0BAE}"/>
              </a:ext>
            </a:extLst>
          </p:cNvPr>
          <p:cNvSpPr txBox="1"/>
          <p:nvPr/>
        </p:nvSpPr>
        <p:spPr>
          <a:xfrm>
            <a:off x="21365878" y="7345844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CE74028-8522-4615-9747-945B2A231B3F}"/>
              </a:ext>
            </a:extLst>
          </p:cNvPr>
          <p:cNvSpPr txBox="1"/>
          <p:nvPr/>
        </p:nvSpPr>
        <p:spPr>
          <a:xfrm>
            <a:off x="22540560" y="7355511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22</a:t>
            </a:r>
            <a:endParaRPr lang="ko-KR" altLang="en-US" sz="24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91C3A2E-58BA-49B6-9750-14DB9F658F3E}"/>
              </a:ext>
            </a:extLst>
          </p:cNvPr>
          <p:cNvSpPr txBox="1"/>
          <p:nvPr/>
        </p:nvSpPr>
        <p:spPr>
          <a:xfrm>
            <a:off x="20152851" y="792241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8AAF8B0-B2CB-4FEA-B043-9BAF999DEEFD}"/>
              </a:ext>
            </a:extLst>
          </p:cNvPr>
          <p:cNvSpPr txBox="1"/>
          <p:nvPr/>
        </p:nvSpPr>
        <p:spPr>
          <a:xfrm>
            <a:off x="20152850" y="854190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19</a:t>
            </a:r>
            <a:endParaRPr lang="ko-KR" altLang="en-US" sz="24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548CFB-E5F3-4B4B-BF61-938593181CEE}"/>
              </a:ext>
            </a:extLst>
          </p:cNvPr>
          <p:cNvSpPr txBox="1"/>
          <p:nvPr/>
        </p:nvSpPr>
        <p:spPr>
          <a:xfrm>
            <a:off x="21345557" y="850968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49A20C2-1590-4EA7-A0F5-F86512BCBF66}"/>
              </a:ext>
            </a:extLst>
          </p:cNvPr>
          <p:cNvSpPr txBox="1"/>
          <p:nvPr/>
        </p:nvSpPr>
        <p:spPr>
          <a:xfrm>
            <a:off x="22517944" y="852074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22</a:t>
            </a:r>
            <a:endParaRPr lang="ko-KR" altLang="en-US" sz="24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9E46E24-1ACC-47BF-8F60-F21435B1085A}"/>
              </a:ext>
            </a:extLst>
          </p:cNvPr>
          <p:cNvSpPr txBox="1"/>
          <p:nvPr/>
        </p:nvSpPr>
        <p:spPr>
          <a:xfrm>
            <a:off x="19005815" y="1196293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919363-DA38-4AE1-8F02-15292666E9C8}"/>
              </a:ext>
            </a:extLst>
          </p:cNvPr>
          <p:cNvSpPr txBox="1"/>
          <p:nvPr/>
        </p:nvSpPr>
        <p:spPr>
          <a:xfrm>
            <a:off x="20207859" y="11951410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42</a:t>
            </a:r>
            <a:endParaRPr lang="ko-KR" altLang="en-US" sz="24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B49D672-9389-4416-98C7-BC545E0108BC}"/>
              </a:ext>
            </a:extLst>
          </p:cNvPr>
          <p:cNvSpPr txBox="1"/>
          <p:nvPr/>
        </p:nvSpPr>
        <p:spPr>
          <a:xfrm>
            <a:off x="17823267" y="12578105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B0884B1-2AD7-4674-B871-629E563E6312}"/>
              </a:ext>
            </a:extLst>
          </p:cNvPr>
          <p:cNvSpPr txBox="1"/>
          <p:nvPr/>
        </p:nvSpPr>
        <p:spPr>
          <a:xfrm>
            <a:off x="17847149" y="1320523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40</a:t>
            </a:r>
            <a:endParaRPr lang="ko-KR" altLang="en-US" sz="24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093921C-0B4D-4FC5-A875-DB9F321895D9}"/>
              </a:ext>
            </a:extLst>
          </p:cNvPr>
          <p:cNvSpPr txBox="1"/>
          <p:nvPr/>
        </p:nvSpPr>
        <p:spPr>
          <a:xfrm>
            <a:off x="19052311" y="13180701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64A85CC-A7C5-41BA-9966-ADF70DDBFB29}"/>
              </a:ext>
            </a:extLst>
          </p:cNvPr>
          <p:cNvSpPr txBox="1"/>
          <p:nvPr/>
        </p:nvSpPr>
        <p:spPr>
          <a:xfrm>
            <a:off x="20207277" y="1315014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42</a:t>
            </a:r>
            <a:endParaRPr lang="ko-KR" altLang="en-US" sz="24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4F19A7-A672-4BF3-9AEA-33D5F804C3C0}"/>
              </a:ext>
            </a:extLst>
          </p:cNvPr>
          <p:cNvSpPr txBox="1"/>
          <p:nvPr/>
        </p:nvSpPr>
        <p:spPr>
          <a:xfrm>
            <a:off x="14373874" y="1196211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10</a:t>
            </a:r>
            <a:endParaRPr lang="ko-KR" altLang="en-US" sz="24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D71771-318C-438E-87CC-A0E60A92404B}"/>
              </a:ext>
            </a:extLst>
          </p:cNvPr>
          <p:cNvSpPr txBox="1"/>
          <p:nvPr/>
        </p:nvSpPr>
        <p:spPr>
          <a:xfrm>
            <a:off x="15582644" y="1197654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40</a:t>
            </a:r>
            <a:endParaRPr lang="ko-KR" altLang="en-US" sz="24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10205A0-BB9A-4F83-904D-7967D91DDEBC}"/>
              </a:ext>
            </a:extLst>
          </p:cNvPr>
          <p:cNvSpPr txBox="1"/>
          <p:nvPr/>
        </p:nvSpPr>
        <p:spPr>
          <a:xfrm>
            <a:off x="13215704" y="12570320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B445061-C0C2-42F2-A94E-0528D7AC5B8B}"/>
              </a:ext>
            </a:extLst>
          </p:cNvPr>
          <p:cNvSpPr txBox="1"/>
          <p:nvPr/>
        </p:nvSpPr>
        <p:spPr>
          <a:xfrm>
            <a:off x="13202903" y="13172261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30</a:t>
            </a:r>
            <a:endParaRPr lang="ko-KR" altLang="en-US" sz="24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C7B5BB-89CD-4B65-874F-02CBF193F2F3}"/>
              </a:ext>
            </a:extLst>
          </p:cNvPr>
          <p:cNvSpPr txBox="1"/>
          <p:nvPr/>
        </p:nvSpPr>
        <p:spPr>
          <a:xfrm>
            <a:off x="14385449" y="1317966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10</a:t>
            </a:r>
            <a:endParaRPr lang="ko-KR" altLang="en-US" sz="24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14D4CE5-CCB8-4321-AA2B-4899DA1149CB}"/>
              </a:ext>
            </a:extLst>
          </p:cNvPr>
          <p:cNvSpPr txBox="1"/>
          <p:nvPr/>
        </p:nvSpPr>
        <p:spPr>
          <a:xfrm>
            <a:off x="15557146" y="1318148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40</a:t>
            </a:r>
            <a:endParaRPr lang="ko-KR" altLang="en-US" sz="24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73CC88A-D1C4-48D2-A36D-15ABF9339756}"/>
              </a:ext>
            </a:extLst>
          </p:cNvPr>
          <p:cNvSpPr txBox="1"/>
          <p:nvPr/>
        </p:nvSpPr>
        <p:spPr>
          <a:xfrm>
            <a:off x="9785524" y="1195903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06E712-B4DA-4957-96DA-89B952E78408}"/>
              </a:ext>
            </a:extLst>
          </p:cNvPr>
          <p:cNvSpPr txBox="1"/>
          <p:nvPr/>
        </p:nvSpPr>
        <p:spPr>
          <a:xfrm>
            <a:off x="10955962" y="1197153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30</a:t>
            </a:r>
            <a:endParaRPr lang="ko-KR" altLang="en-US" sz="24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EE19EE6-8F9F-4B8E-B910-7EA364E28E0F}"/>
              </a:ext>
            </a:extLst>
          </p:cNvPr>
          <p:cNvSpPr txBox="1"/>
          <p:nvPr/>
        </p:nvSpPr>
        <p:spPr>
          <a:xfrm>
            <a:off x="8579243" y="1259015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38F4331-3FA1-4627-9864-AF0CAA63F13D}"/>
              </a:ext>
            </a:extLst>
          </p:cNvPr>
          <p:cNvSpPr txBox="1"/>
          <p:nvPr/>
        </p:nvSpPr>
        <p:spPr>
          <a:xfrm>
            <a:off x="8568252" y="1317966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29</a:t>
            </a:r>
            <a:endParaRPr lang="ko-KR" altLang="en-US" sz="24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C98D4C6-1EDE-4240-AD7A-E58399335AB8}"/>
              </a:ext>
            </a:extLst>
          </p:cNvPr>
          <p:cNvSpPr txBox="1"/>
          <p:nvPr/>
        </p:nvSpPr>
        <p:spPr>
          <a:xfrm>
            <a:off x="9753179" y="1319378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C144426-7D49-4E93-A28B-96639876C116}"/>
              </a:ext>
            </a:extLst>
          </p:cNvPr>
          <p:cNvSpPr txBox="1"/>
          <p:nvPr/>
        </p:nvSpPr>
        <p:spPr>
          <a:xfrm>
            <a:off x="10941740" y="1317966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30</a:t>
            </a:r>
            <a:endParaRPr lang="ko-KR" altLang="en-US" sz="24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BC97657-B78D-47F5-B23A-B2DB268DFE94}"/>
              </a:ext>
            </a:extLst>
          </p:cNvPr>
          <p:cNvSpPr txBox="1"/>
          <p:nvPr/>
        </p:nvSpPr>
        <p:spPr>
          <a:xfrm>
            <a:off x="5228365" y="1183717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B7F0B77-39E6-41CA-9E47-67ACA3A43BAE}"/>
              </a:ext>
            </a:extLst>
          </p:cNvPr>
          <p:cNvSpPr txBox="1"/>
          <p:nvPr/>
        </p:nvSpPr>
        <p:spPr>
          <a:xfrm>
            <a:off x="6386055" y="11824274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29</a:t>
            </a:r>
            <a:endParaRPr lang="ko-KR" altLang="en-US" sz="24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DF04EC2-26E0-42F1-A5CE-137115AACCD1}"/>
              </a:ext>
            </a:extLst>
          </p:cNvPr>
          <p:cNvSpPr txBox="1"/>
          <p:nvPr/>
        </p:nvSpPr>
        <p:spPr>
          <a:xfrm>
            <a:off x="3991037" y="12426485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ECABBF3-D6F3-401C-B908-EFDE889855AC}"/>
              </a:ext>
            </a:extLst>
          </p:cNvPr>
          <p:cNvSpPr txBox="1"/>
          <p:nvPr/>
        </p:nvSpPr>
        <p:spPr>
          <a:xfrm>
            <a:off x="4021015" y="1305823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22</a:t>
            </a:r>
            <a:endParaRPr lang="ko-KR" altLang="en-US" sz="24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9C1BA38-E1CC-4F5D-BD51-24205DCC785C}"/>
              </a:ext>
            </a:extLst>
          </p:cNvPr>
          <p:cNvSpPr txBox="1"/>
          <p:nvPr/>
        </p:nvSpPr>
        <p:spPr>
          <a:xfrm>
            <a:off x="5228364" y="13069311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2021EF3-C344-4E37-BD03-CF739EDEEDD4}"/>
              </a:ext>
            </a:extLst>
          </p:cNvPr>
          <p:cNvSpPr txBox="1"/>
          <p:nvPr/>
        </p:nvSpPr>
        <p:spPr>
          <a:xfrm>
            <a:off x="6399337" y="13060051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29</a:t>
            </a:r>
            <a:endParaRPr lang="ko-KR" altLang="en-US" sz="24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47C5026-613B-402B-80BC-8B062C0FDFD8}"/>
              </a:ext>
            </a:extLst>
          </p:cNvPr>
          <p:cNvSpPr txBox="1"/>
          <p:nvPr/>
        </p:nvSpPr>
        <p:spPr>
          <a:xfrm>
            <a:off x="6343954" y="7318345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14</a:t>
            </a:r>
            <a:endParaRPr lang="ko-KR" altLang="en-US" sz="24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5693E84-F448-4ED0-A641-17B0F9C042AC}"/>
              </a:ext>
            </a:extLst>
          </p:cNvPr>
          <p:cNvSpPr txBox="1"/>
          <p:nvPr/>
        </p:nvSpPr>
        <p:spPr>
          <a:xfrm>
            <a:off x="8567425" y="1196274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29</a:t>
            </a:r>
            <a:endParaRPr lang="ko-KR" altLang="en-US" sz="24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F8D14F2-FF01-4A94-9F0B-4D4177DC2BEB}"/>
              </a:ext>
            </a:extLst>
          </p:cNvPr>
          <p:cNvSpPr txBox="1"/>
          <p:nvPr/>
        </p:nvSpPr>
        <p:spPr>
          <a:xfrm>
            <a:off x="1830153" y="9293422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8</a:t>
            </a:r>
            <a:endParaRPr lang="ko-KR" altLang="en-US" sz="24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1886021-FFDC-4470-9CBC-112DA7558956}"/>
              </a:ext>
            </a:extLst>
          </p:cNvPr>
          <p:cNvSpPr txBox="1"/>
          <p:nvPr/>
        </p:nvSpPr>
        <p:spPr>
          <a:xfrm>
            <a:off x="10849389" y="7302655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16</a:t>
            </a:r>
            <a:endParaRPr lang="ko-KR" altLang="en-US" sz="24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9E12DEA-9422-4F8E-B803-23DE43D20A54}"/>
              </a:ext>
            </a:extLst>
          </p:cNvPr>
          <p:cNvSpPr txBox="1"/>
          <p:nvPr/>
        </p:nvSpPr>
        <p:spPr>
          <a:xfrm>
            <a:off x="4006277" y="11834040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22</a:t>
            </a:r>
            <a:endParaRPr lang="ko-KR" altLang="en-US" sz="24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44EE9DE-BF50-4F6D-AF21-680C65D70C47}"/>
              </a:ext>
            </a:extLst>
          </p:cNvPr>
          <p:cNvSpPr txBox="1"/>
          <p:nvPr/>
        </p:nvSpPr>
        <p:spPr>
          <a:xfrm>
            <a:off x="16873652" y="457722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055E985-08CE-4782-B24E-5284EC45DAFF}"/>
              </a:ext>
            </a:extLst>
          </p:cNvPr>
          <p:cNvSpPr txBox="1"/>
          <p:nvPr/>
        </p:nvSpPr>
        <p:spPr>
          <a:xfrm>
            <a:off x="1831828" y="7344222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8</a:t>
            </a:r>
            <a:endParaRPr lang="ko-KR" altLang="en-US" sz="24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26DD169-6941-4801-82C6-4B74B3B720E8}"/>
              </a:ext>
            </a:extLst>
          </p:cNvPr>
          <p:cNvSpPr txBox="1"/>
          <p:nvPr/>
        </p:nvSpPr>
        <p:spPr>
          <a:xfrm>
            <a:off x="20138563" y="734268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19</a:t>
            </a:r>
            <a:endParaRPr lang="ko-KR" altLang="en-US" sz="24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0A04FE4-B0F7-421B-9579-E9BE8A40ECED}"/>
              </a:ext>
            </a:extLst>
          </p:cNvPr>
          <p:cNvSpPr txBox="1"/>
          <p:nvPr/>
        </p:nvSpPr>
        <p:spPr>
          <a:xfrm>
            <a:off x="15509072" y="728247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17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94D725A-A5EC-46D8-9A3E-05228A440A63}"/>
              </a:ext>
            </a:extLst>
          </p:cNvPr>
          <p:cNvSpPr txBox="1"/>
          <p:nvPr/>
        </p:nvSpPr>
        <p:spPr>
          <a:xfrm>
            <a:off x="17823267" y="1195200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40</a:t>
            </a:r>
            <a:endParaRPr lang="ko-KR" altLang="en-US" sz="24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A1D8F71-7895-4C24-8D00-C1D4950419DF}"/>
              </a:ext>
            </a:extLst>
          </p:cNvPr>
          <p:cNvSpPr txBox="1"/>
          <p:nvPr/>
        </p:nvSpPr>
        <p:spPr>
          <a:xfrm>
            <a:off x="13194318" y="11985722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30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D2BB861-2615-40E1-A322-807D0791A0AB}"/>
              </a:ext>
            </a:extLst>
          </p:cNvPr>
          <p:cNvSpPr txBox="1"/>
          <p:nvPr/>
        </p:nvSpPr>
        <p:spPr>
          <a:xfrm>
            <a:off x="5208408" y="1399836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C45A8BA-5868-4701-9D65-A9A4F794405B}"/>
              </a:ext>
            </a:extLst>
          </p:cNvPr>
          <p:cNvSpPr txBox="1"/>
          <p:nvPr/>
        </p:nvSpPr>
        <p:spPr>
          <a:xfrm>
            <a:off x="6377671" y="1399728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29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1CFB008-D79F-4BB0-9E79-995F2FB54710}"/>
              </a:ext>
            </a:extLst>
          </p:cNvPr>
          <p:cNvSpPr txBox="1"/>
          <p:nvPr/>
        </p:nvSpPr>
        <p:spPr>
          <a:xfrm>
            <a:off x="3991135" y="1459525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7E2AAD4-DDE7-4E7B-AD82-9A7E1386F696}"/>
              </a:ext>
            </a:extLst>
          </p:cNvPr>
          <p:cNvSpPr txBox="1"/>
          <p:nvPr/>
        </p:nvSpPr>
        <p:spPr>
          <a:xfrm>
            <a:off x="3999261" y="1519652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22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1454D82-4C1D-4904-9326-85B4BDE907FC}"/>
              </a:ext>
            </a:extLst>
          </p:cNvPr>
          <p:cNvSpPr txBox="1"/>
          <p:nvPr/>
        </p:nvSpPr>
        <p:spPr>
          <a:xfrm>
            <a:off x="5196832" y="1520734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6B0F01B-0A94-4905-B5E6-2F00E6B930C0}"/>
              </a:ext>
            </a:extLst>
          </p:cNvPr>
          <p:cNvSpPr txBox="1"/>
          <p:nvPr/>
        </p:nvSpPr>
        <p:spPr>
          <a:xfrm>
            <a:off x="6379378" y="1519808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29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3784437-6F96-4025-8D2E-9F8911FDC96E}"/>
              </a:ext>
            </a:extLst>
          </p:cNvPr>
          <p:cNvSpPr txBox="1"/>
          <p:nvPr/>
        </p:nvSpPr>
        <p:spPr>
          <a:xfrm>
            <a:off x="3999261" y="14007411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22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47442CA-1E12-4388-AE1E-E4BEB64D5E0D}"/>
              </a:ext>
            </a:extLst>
          </p:cNvPr>
          <p:cNvSpPr txBox="1"/>
          <p:nvPr/>
        </p:nvSpPr>
        <p:spPr>
          <a:xfrm>
            <a:off x="5276172" y="16856344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4DCBF70-6B49-42E3-B9EA-EB735CA76D0C}"/>
              </a:ext>
            </a:extLst>
          </p:cNvPr>
          <p:cNvSpPr txBox="1"/>
          <p:nvPr/>
        </p:nvSpPr>
        <p:spPr>
          <a:xfrm>
            <a:off x="6447011" y="1682783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44</a:t>
            </a:r>
            <a:endParaRPr lang="ko-KR" altLang="en-US" sz="24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ACA3DCE-8C73-402F-B6FA-6B3CD6F4C687}"/>
              </a:ext>
            </a:extLst>
          </p:cNvPr>
          <p:cNvSpPr txBox="1"/>
          <p:nvPr/>
        </p:nvSpPr>
        <p:spPr>
          <a:xfrm>
            <a:off x="4086379" y="17459465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4C1DFF6-C488-479D-ABF6-A50AB46F7ED4}"/>
              </a:ext>
            </a:extLst>
          </p:cNvPr>
          <p:cNvSpPr txBox="1"/>
          <p:nvPr/>
        </p:nvSpPr>
        <p:spPr>
          <a:xfrm>
            <a:off x="4086377" y="1805737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42</a:t>
            </a:r>
            <a:endParaRPr lang="ko-KR" altLang="en-US" sz="24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5BD2F02-1082-48BE-AC26-0F652D27BF3A}"/>
              </a:ext>
            </a:extLst>
          </p:cNvPr>
          <p:cNvSpPr txBox="1"/>
          <p:nvPr/>
        </p:nvSpPr>
        <p:spPr>
          <a:xfrm>
            <a:off x="5268925" y="1805817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6C3EE6B-5FF9-4FB5-973E-4A826F130D99}"/>
              </a:ext>
            </a:extLst>
          </p:cNvPr>
          <p:cNvSpPr txBox="1"/>
          <p:nvPr/>
        </p:nvSpPr>
        <p:spPr>
          <a:xfrm>
            <a:off x="6451473" y="1804891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44</a:t>
            </a:r>
            <a:endParaRPr lang="ko-KR" altLang="en-US" sz="2400" b="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3FA0EC2-88FB-4DC3-BC2C-95E66B8AAD88}"/>
              </a:ext>
            </a:extLst>
          </p:cNvPr>
          <p:cNvSpPr txBox="1"/>
          <p:nvPr/>
        </p:nvSpPr>
        <p:spPr>
          <a:xfrm>
            <a:off x="4059779" y="1683508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42</a:t>
            </a:r>
            <a:endParaRPr lang="ko-KR" altLang="en-US" sz="2400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D5979F4-982E-4E5D-A579-F72EC2908599}"/>
              </a:ext>
            </a:extLst>
          </p:cNvPr>
          <p:cNvSpPr txBox="1"/>
          <p:nvPr/>
        </p:nvSpPr>
        <p:spPr>
          <a:xfrm>
            <a:off x="5290989" y="19584072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CC523F0-2553-448B-B4AE-D3D8A44126C6}"/>
              </a:ext>
            </a:extLst>
          </p:cNvPr>
          <p:cNvSpPr txBox="1"/>
          <p:nvPr/>
        </p:nvSpPr>
        <p:spPr>
          <a:xfrm>
            <a:off x="6478091" y="1957968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57</a:t>
            </a:r>
            <a:endParaRPr lang="ko-KR" altLang="en-US" sz="24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8B51A9D-F738-4F3F-8F2A-A598A8229AE1}"/>
              </a:ext>
            </a:extLst>
          </p:cNvPr>
          <p:cNvSpPr txBox="1"/>
          <p:nvPr/>
        </p:nvSpPr>
        <p:spPr>
          <a:xfrm>
            <a:off x="4069321" y="20145830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9CF04D9-43B5-415A-8937-85FC03BFC6F3}"/>
              </a:ext>
            </a:extLst>
          </p:cNvPr>
          <p:cNvSpPr txBox="1"/>
          <p:nvPr/>
        </p:nvSpPr>
        <p:spPr>
          <a:xfrm>
            <a:off x="4084884" y="20800751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54</a:t>
            </a:r>
            <a:endParaRPr lang="ko-KR" altLang="en-US" sz="2400" b="1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5ADD268-3AFF-40A8-BB1F-7630EC7A14BC}"/>
              </a:ext>
            </a:extLst>
          </p:cNvPr>
          <p:cNvSpPr txBox="1"/>
          <p:nvPr/>
        </p:nvSpPr>
        <p:spPr>
          <a:xfrm>
            <a:off x="5251867" y="20804220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1058C5C-67AD-41FC-ABC0-8BD5634BE1F1}"/>
              </a:ext>
            </a:extLst>
          </p:cNvPr>
          <p:cNvSpPr txBox="1"/>
          <p:nvPr/>
        </p:nvSpPr>
        <p:spPr>
          <a:xfrm>
            <a:off x="6434414" y="20794960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57</a:t>
            </a:r>
            <a:endParaRPr lang="ko-KR" altLang="en-US" sz="2400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B2E3E1B-40F1-483F-97B2-3348E2858BAF}"/>
              </a:ext>
            </a:extLst>
          </p:cNvPr>
          <p:cNvSpPr txBox="1"/>
          <p:nvPr/>
        </p:nvSpPr>
        <p:spPr>
          <a:xfrm>
            <a:off x="4042721" y="19581135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54</a:t>
            </a:r>
            <a:endParaRPr lang="ko-KR" altLang="en-US" sz="2400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A3DC1C5-5AB8-4324-944C-64C3D79959E9}"/>
              </a:ext>
            </a:extLst>
          </p:cNvPr>
          <p:cNvSpPr txBox="1"/>
          <p:nvPr/>
        </p:nvSpPr>
        <p:spPr>
          <a:xfrm>
            <a:off x="9778458" y="1683649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CB0A344-AC8E-4108-8C48-6CBA4C5AE6B8}"/>
              </a:ext>
            </a:extLst>
          </p:cNvPr>
          <p:cNvSpPr txBox="1"/>
          <p:nvPr/>
        </p:nvSpPr>
        <p:spPr>
          <a:xfrm>
            <a:off x="10983619" y="16854040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46</a:t>
            </a:r>
            <a:endParaRPr lang="ko-KR" altLang="en-US" sz="2400" b="1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8C3BFD7-5F55-4CC7-89BA-6FB0721B3B8A}"/>
              </a:ext>
            </a:extLst>
          </p:cNvPr>
          <p:cNvSpPr txBox="1"/>
          <p:nvPr/>
        </p:nvSpPr>
        <p:spPr>
          <a:xfrm>
            <a:off x="8552785" y="17459465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58C710D-9B7A-4C0F-A241-6FA55246983C}"/>
              </a:ext>
            </a:extLst>
          </p:cNvPr>
          <p:cNvSpPr txBox="1"/>
          <p:nvPr/>
        </p:nvSpPr>
        <p:spPr>
          <a:xfrm>
            <a:off x="8579242" y="1805737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44</a:t>
            </a:r>
            <a:endParaRPr lang="ko-KR" altLang="en-US" sz="2400" b="1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465EAB2-D478-4C6F-906E-3EF9CF3FA185}"/>
              </a:ext>
            </a:extLst>
          </p:cNvPr>
          <p:cNvSpPr txBox="1"/>
          <p:nvPr/>
        </p:nvSpPr>
        <p:spPr>
          <a:xfrm>
            <a:off x="9773861" y="18043440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DBD00E9-2551-4CBF-919D-61FCEB9B27C3}"/>
              </a:ext>
            </a:extLst>
          </p:cNvPr>
          <p:cNvSpPr txBox="1"/>
          <p:nvPr/>
        </p:nvSpPr>
        <p:spPr>
          <a:xfrm>
            <a:off x="10956409" y="18034180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46</a:t>
            </a:r>
            <a:endParaRPr lang="ko-KR" altLang="en-US" sz="2400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748AB37-FEDA-4046-9C04-A0D37C7B37EA}"/>
              </a:ext>
            </a:extLst>
          </p:cNvPr>
          <p:cNvSpPr txBox="1"/>
          <p:nvPr/>
        </p:nvSpPr>
        <p:spPr>
          <a:xfrm>
            <a:off x="8564715" y="16820355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44</a:t>
            </a:r>
            <a:endParaRPr lang="ko-KR" altLang="en-US" sz="240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3B64464-8075-4020-A58C-DC0B86243FA3}"/>
              </a:ext>
            </a:extLst>
          </p:cNvPr>
          <p:cNvSpPr txBox="1"/>
          <p:nvPr/>
        </p:nvSpPr>
        <p:spPr>
          <a:xfrm>
            <a:off x="9797172" y="1957539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B9F3089-B8E5-4752-A45A-F708894E2B20}"/>
              </a:ext>
            </a:extLst>
          </p:cNvPr>
          <p:cNvSpPr txBox="1"/>
          <p:nvPr/>
        </p:nvSpPr>
        <p:spPr>
          <a:xfrm>
            <a:off x="10939422" y="1957539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60</a:t>
            </a:r>
            <a:endParaRPr lang="ko-KR" altLang="en-US" sz="2400" b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1EC865F-080A-45FD-BEC3-05A24C7961FD}"/>
              </a:ext>
            </a:extLst>
          </p:cNvPr>
          <p:cNvSpPr txBox="1"/>
          <p:nvPr/>
        </p:nvSpPr>
        <p:spPr>
          <a:xfrm>
            <a:off x="8563952" y="20209421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B74C4B7-3D2A-4535-A57C-9017591EB93A}"/>
              </a:ext>
            </a:extLst>
          </p:cNvPr>
          <p:cNvSpPr txBox="1"/>
          <p:nvPr/>
        </p:nvSpPr>
        <p:spPr>
          <a:xfrm>
            <a:off x="8563136" y="20776854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57</a:t>
            </a:r>
            <a:endParaRPr lang="ko-KR" altLang="en-US" sz="240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43FD26E-8074-4F9C-AD3A-3F4C13026F31}"/>
              </a:ext>
            </a:extLst>
          </p:cNvPr>
          <p:cNvSpPr txBox="1"/>
          <p:nvPr/>
        </p:nvSpPr>
        <p:spPr>
          <a:xfrm>
            <a:off x="9766819" y="20778161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301B5D2-4625-45C4-8D91-FB1A2898F52C}"/>
              </a:ext>
            </a:extLst>
          </p:cNvPr>
          <p:cNvSpPr txBox="1"/>
          <p:nvPr/>
        </p:nvSpPr>
        <p:spPr>
          <a:xfrm>
            <a:off x="10929046" y="20789221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60</a:t>
            </a:r>
            <a:endParaRPr lang="ko-KR" altLang="en-US" sz="2400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5CF7CD5-A3E2-460A-8FCB-C254D7E1DAFC}"/>
              </a:ext>
            </a:extLst>
          </p:cNvPr>
          <p:cNvSpPr txBox="1"/>
          <p:nvPr/>
        </p:nvSpPr>
        <p:spPr>
          <a:xfrm>
            <a:off x="8537353" y="1957539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57</a:t>
            </a:r>
            <a:endParaRPr lang="ko-KR" altLang="en-US" sz="24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2AD1C95-3152-4DE4-B52D-C7C5F2389A9D}"/>
              </a:ext>
            </a:extLst>
          </p:cNvPr>
          <p:cNvSpPr txBox="1"/>
          <p:nvPr/>
        </p:nvSpPr>
        <p:spPr>
          <a:xfrm>
            <a:off x="14395933" y="16813042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D1D988D-31D2-4AF4-BFB5-36D3776A1BB9}"/>
              </a:ext>
            </a:extLst>
          </p:cNvPr>
          <p:cNvSpPr txBox="1"/>
          <p:nvPr/>
        </p:nvSpPr>
        <p:spPr>
          <a:xfrm>
            <a:off x="15591147" y="16838662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50</a:t>
            </a:r>
            <a:endParaRPr lang="ko-KR" altLang="en-US" sz="2400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DE44ED2-D455-4913-8453-4FFFF0C04C36}"/>
              </a:ext>
            </a:extLst>
          </p:cNvPr>
          <p:cNvSpPr txBox="1"/>
          <p:nvPr/>
        </p:nvSpPr>
        <p:spPr>
          <a:xfrm>
            <a:off x="13202904" y="1737122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131C771-A3A6-426F-8290-A57955B3854D}"/>
              </a:ext>
            </a:extLst>
          </p:cNvPr>
          <p:cNvSpPr txBox="1"/>
          <p:nvPr/>
        </p:nvSpPr>
        <p:spPr>
          <a:xfrm>
            <a:off x="13229604" y="18014682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46</a:t>
            </a:r>
            <a:endParaRPr lang="ko-KR" altLang="en-US" sz="2400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044A7FE-5EBC-46B4-B2E0-531231224B60}"/>
              </a:ext>
            </a:extLst>
          </p:cNvPr>
          <p:cNvSpPr txBox="1"/>
          <p:nvPr/>
        </p:nvSpPr>
        <p:spPr>
          <a:xfrm>
            <a:off x="14385449" y="1802961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B9A8997-2356-456A-B154-758314CEA82F}"/>
              </a:ext>
            </a:extLst>
          </p:cNvPr>
          <p:cNvSpPr txBox="1"/>
          <p:nvPr/>
        </p:nvSpPr>
        <p:spPr>
          <a:xfrm>
            <a:off x="15567997" y="1802035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50</a:t>
            </a:r>
            <a:endParaRPr lang="ko-KR" altLang="en-US" sz="2400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4A36824-593E-4B62-AE15-3E8EC7C15C28}"/>
              </a:ext>
            </a:extLst>
          </p:cNvPr>
          <p:cNvSpPr txBox="1"/>
          <p:nvPr/>
        </p:nvSpPr>
        <p:spPr>
          <a:xfrm>
            <a:off x="13176304" y="16806534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46</a:t>
            </a:r>
            <a:endParaRPr lang="ko-KR" altLang="en-US" sz="2400" b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24EC7A8-8A42-452A-B4BB-4FDC92FD9AB7}"/>
              </a:ext>
            </a:extLst>
          </p:cNvPr>
          <p:cNvSpPr txBox="1"/>
          <p:nvPr/>
        </p:nvSpPr>
        <p:spPr>
          <a:xfrm>
            <a:off x="14395933" y="1957033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CEAFC5D-BCFF-4E8C-92F1-095E62CBF407}"/>
              </a:ext>
            </a:extLst>
          </p:cNvPr>
          <p:cNvSpPr txBox="1"/>
          <p:nvPr/>
        </p:nvSpPr>
        <p:spPr>
          <a:xfrm>
            <a:off x="15541365" y="19561160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67</a:t>
            </a:r>
            <a:endParaRPr lang="ko-KR" altLang="en-US" sz="2400" b="1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C5D7998-C932-462A-BBC5-FD1CEDEB833A}"/>
              </a:ext>
            </a:extLst>
          </p:cNvPr>
          <p:cNvSpPr txBox="1"/>
          <p:nvPr/>
        </p:nvSpPr>
        <p:spPr>
          <a:xfrm>
            <a:off x="13194317" y="2022285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701BAB4-E92D-4C7E-89E1-4075DB53DD67}"/>
              </a:ext>
            </a:extLst>
          </p:cNvPr>
          <p:cNvSpPr txBox="1"/>
          <p:nvPr/>
        </p:nvSpPr>
        <p:spPr>
          <a:xfrm>
            <a:off x="13202903" y="20866310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60</a:t>
            </a:r>
            <a:endParaRPr lang="ko-KR" altLang="en-US" sz="2400" b="1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944CEDC-CD55-4392-BFCC-16621E291F11}"/>
              </a:ext>
            </a:extLst>
          </p:cNvPr>
          <p:cNvSpPr txBox="1"/>
          <p:nvPr/>
        </p:nvSpPr>
        <p:spPr>
          <a:xfrm>
            <a:off x="14395507" y="20866310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7</a:t>
            </a:r>
            <a:endParaRPr lang="ko-KR" altLang="en-US" sz="2400" b="1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827C838-F365-4B3D-AAEC-5EFB1296CAB8}"/>
              </a:ext>
            </a:extLst>
          </p:cNvPr>
          <p:cNvSpPr txBox="1"/>
          <p:nvPr/>
        </p:nvSpPr>
        <p:spPr>
          <a:xfrm>
            <a:off x="15557146" y="20866310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67</a:t>
            </a:r>
            <a:endParaRPr lang="ko-KR" altLang="en-US" sz="2400" b="1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92615F5-AF48-471A-A01A-575B5C7D98F8}"/>
              </a:ext>
            </a:extLst>
          </p:cNvPr>
          <p:cNvSpPr txBox="1"/>
          <p:nvPr/>
        </p:nvSpPr>
        <p:spPr>
          <a:xfrm>
            <a:off x="13214479" y="1957539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60</a:t>
            </a:r>
            <a:endParaRPr lang="ko-KR" altLang="en-US" sz="2400" b="1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4E63D09-6D6A-418E-9CEA-D9AE991A7019}"/>
              </a:ext>
            </a:extLst>
          </p:cNvPr>
          <p:cNvSpPr txBox="1"/>
          <p:nvPr/>
        </p:nvSpPr>
        <p:spPr>
          <a:xfrm>
            <a:off x="18995332" y="16851145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2E1FFA0-F317-4149-B2BF-CADC94DA83F2}"/>
              </a:ext>
            </a:extLst>
          </p:cNvPr>
          <p:cNvSpPr txBox="1"/>
          <p:nvPr/>
        </p:nvSpPr>
        <p:spPr>
          <a:xfrm>
            <a:off x="20216783" y="16833720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54</a:t>
            </a:r>
            <a:endParaRPr lang="ko-KR" altLang="en-US" sz="2400" b="1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B7D0DDB-101C-4B4A-B682-67B41B395B0A}"/>
              </a:ext>
            </a:extLst>
          </p:cNvPr>
          <p:cNvSpPr txBox="1"/>
          <p:nvPr/>
        </p:nvSpPr>
        <p:spPr>
          <a:xfrm>
            <a:off x="17823266" y="17479484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EDFBAFE-F4D0-422F-8E4C-714FDB90584D}"/>
              </a:ext>
            </a:extLst>
          </p:cNvPr>
          <p:cNvSpPr txBox="1"/>
          <p:nvPr/>
        </p:nvSpPr>
        <p:spPr>
          <a:xfrm>
            <a:off x="17823266" y="18037900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50</a:t>
            </a:r>
            <a:endParaRPr lang="ko-KR" altLang="en-US" sz="2400" b="1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542C3AA-519F-446F-8202-81B1ACF27460}"/>
              </a:ext>
            </a:extLst>
          </p:cNvPr>
          <p:cNvSpPr txBox="1"/>
          <p:nvPr/>
        </p:nvSpPr>
        <p:spPr>
          <a:xfrm>
            <a:off x="19012803" y="18027740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F928509-7829-4F4F-9B5F-B1E88F31F9BF}"/>
              </a:ext>
            </a:extLst>
          </p:cNvPr>
          <p:cNvSpPr txBox="1"/>
          <p:nvPr/>
        </p:nvSpPr>
        <p:spPr>
          <a:xfrm>
            <a:off x="20180569" y="18024841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54</a:t>
            </a:r>
            <a:endParaRPr lang="ko-KR" altLang="en-US" sz="2400" b="1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0E2007B-BDB4-4021-BDAA-9509277E1246}"/>
              </a:ext>
            </a:extLst>
          </p:cNvPr>
          <p:cNvSpPr txBox="1"/>
          <p:nvPr/>
        </p:nvSpPr>
        <p:spPr>
          <a:xfrm>
            <a:off x="17823267" y="1684767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50</a:t>
            </a:r>
            <a:endParaRPr lang="ko-KR" altLang="en-US" sz="2400" b="1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FF28ECC-99B0-4FCB-92A8-948DA5CFCA05}"/>
              </a:ext>
            </a:extLst>
          </p:cNvPr>
          <p:cNvSpPr txBox="1"/>
          <p:nvPr/>
        </p:nvSpPr>
        <p:spPr>
          <a:xfrm>
            <a:off x="7755976" y="460634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B4DA228-2A30-4E65-857B-BA21BE1E1C4B}"/>
              </a:ext>
            </a:extLst>
          </p:cNvPr>
          <p:cNvSpPr txBox="1"/>
          <p:nvPr/>
        </p:nvSpPr>
        <p:spPr>
          <a:xfrm>
            <a:off x="12296125" y="4555014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7F6D12A-6A5A-4510-82A2-0FE3F8EDD7E8}"/>
              </a:ext>
            </a:extLst>
          </p:cNvPr>
          <p:cNvSpPr txBox="1"/>
          <p:nvPr/>
        </p:nvSpPr>
        <p:spPr>
          <a:xfrm>
            <a:off x="13215704" y="8543932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17</a:t>
            </a:r>
            <a:endParaRPr lang="ko-KR" altLang="en-US" sz="2400" b="1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208C0A9-295A-489A-A62E-092E9247FAA9}"/>
              </a:ext>
            </a:extLst>
          </p:cNvPr>
          <p:cNvSpPr txBox="1"/>
          <p:nvPr/>
        </p:nvSpPr>
        <p:spPr>
          <a:xfrm>
            <a:off x="10833023" y="854764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16</a:t>
            </a:r>
            <a:endParaRPr lang="ko-KR" altLang="en-US" sz="2400" b="1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4F57413-C96B-465D-B4CA-00ADA5277123}"/>
              </a:ext>
            </a:extLst>
          </p:cNvPr>
          <p:cNvSpPr txBox="1"/>
          <p:nvPr/>
        </p:nvSpPr>
        <p:spPr>
          <a:xfrm>
            <a:off x="2122536" y="4337430"/>
            <a:ext cx="1649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Critical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path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12B78399-1FD0-496C-A603-CABAB735988A}"/>
              </a:ext>
            </a:extLst>
          </p:cNvPr>
          <p:cNvSpPr/>
          <p:nvPr/>
        </p:nvSpPr>
        <p:spPr>
          <a:xfrm>
            <a:off x="916193" y="6589731"/>
            <a:ext cx="20494435" cy="1303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210" name="화살표: 오른쪽 209">
            <a:extLst>
              <a:ext uri="{FF2B5EF4-FFF2-40B4-BE49-F238E27FC236}">
                <a16:creationId xmlns:a16="http://schemas.microsoft.com/office/drawing/2014/main" id="{7559D310-586E-4C61-A3B6-94077B9E0626}"/>
              </a:ext>
            </a:extLst>
          </p:cNvPr>
          <p:cNvSpPr/>
          <p:nvPr/>
        </p:nvSpPr>
        <p:spPr>
          <a:xfrm>
            <a:off x="922013" y="7882311"/>
            <a:ext cx="780711" cy="548212"/>
          </a:xfrm>
          <a:prstGeom prst="rightArrow">
            <a:avLst>
              <a:gd name="adj1" fmla="val 23333"/>
              <a:gd name="adj2" fmla="val 39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211" name="화살표: 위로 굽음 210">
            <a:extLst>
              <a:ext uri="{FF2B5EF4-FFF2-40B4-BE49-F238E27FC236}">
                <a16:creationId xmlns:a16="http://schemas.microsoft.com/office/drawing/2014/main" id="{84B4D545-AB51-4FB4-9196-54FF60A05FDE}"/>
              </a:ext>
            </a:extLst>
          </p:cNvPr>
          <p:cNvSpPr/>
          <p:nvPr/>
        </p:nvSpPr>
        <p:spPr>
          <a:xfrm>
            <a:off x="5362714" y="9100800"/>
            <a:ext cx="12195375" cy="1069594"/>
          </a:xfrm>
          <a:prstGeom prst="bentUpArrow">
            <a:avLst>
              <a:gd name="adj1" fmla="val 11177"/>
              <a:gd name="adj2" fmla="val 26346"/>
              <a:gd name="adj3" fmla="val 27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highlight>
                <a:srgbClr val="0000FF"/>
              </a:highlight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578F1D4A-7B64-4955-A0C7-6BE20AF20CD5}"/>
              </a:ext>
            </a:extLst>
          </p:cNvPr>
          <p:cNvSpPr/>
          <p:nvPr/>
        </p:nvSpPr>
        <p:spPr>
          <a:xfrm flipH="1">
            <a:off x="21293994" y="5313218"/>
            <a:ext cx="116632" cy="13025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2EE05DE9-C0AE-4F50-AC3A-6DDA840E456F}"/>
              </a:ext>
            </a:extLst>
          </p:cNvPr>
          <p:cNvSpPr/>
          <p:nvPr/>
        </p:nvSpPr>
        <p:spPr>
          <a:xfrm flipH="1">
            <a:off x="20457427" y="5311249"/>
            <a:ext cx="953201" cy="119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7824CDE4-71DF-4DD5-955E-26B683B70C84}"/>
              </a:ext>
            </a:extLst>
          </p:cNvPr>
          <p:cNvSpPr/>
          <p:nvPr/>
        </p:nvSpPr>
        <p:spPr>
          <a:xfrm flipH="1">
            <a:off x="916193" y="6614431"/>
            <a:ext cx="116633" cy="1576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7A25E92-A8B8-4EAC-9AFF-88DB70387D0D}"/>
              </a:ext>
            </a:extLst>
          </p:cNvPr>
          <p:cNvSpPr txBox="1"/>
          <p:nvPr/>
        </p:nvSpPr>
        <p:spPr>
          <a:xfrm>
            <a:off x="1819258" y="1051002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11</a:t>
            </a:r>
            <a:endParaRPr lang="ko-KR" altLang="en-US" sz="2400" b="1" dirty="0"/>
          </a:p>
        </p:txBody>
      </p:sp>
      <p:sp>
        <p:nvSpPr>
          <p:cNvPr id="216" name="화살표: 오른쪽 215">
            <a:extLst>
              <a:ext uri="{FF2B5EF4-FFF2-40B4-BE49-F238E27FC236}">
                <a16:creationId xmlns:a16="http://schemas.microsoft.com/office/drawing/2014/main" id="{0EB5A187-F58E-4478-9982-7152BEB0B2E9}"/>
              </a:ext>
            </a:extLst>
          </p:cNvPr>
          <p:cNvSpPr/>
          <p:nvPr/>
        </p:nvSpPr>
        <p:spPr>
          <a:xfrm>
            <a:off x="5500791" y="7908962"/>
            <a:ext cx="684271" cy="457200"/>
          </a:xfrm>
          <a:prstGeom prst="rightArrow">
            <a:avLst>
              <a:gd name="adj1" fmla="val 23333"/>
              <a:gd name="adj2" fmla="val 39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391BE26-F035-4F75-994C-FF52537421E0}"/>
              </a:ext>
            </a:extLst>
          </p:cNvPr>
          <p:cNvSpPr txBox="1"/>
          <p:nvPr/>
        </p:nvSpPr>
        <p:spPr>
          <a:xfrm>
            <a:off x="8936885" y="5202983"/>
            <a:ext cx="22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프로젝트 개요 작성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1209DBB-317A-4248-9BA4-051DFEE5C3F0}"/>
              </a:ext>
            </a:extLst>
          </p:cNvPr>
          <p:cNvSpPr txBox="1"/>
          <p:nvPr/>
        </p:nvSpPr>
        <p:spPr>
          <a:xfrm>
            <a:off x="13430473" y="5187812"/>
            <a:ext cx="22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요구사항 수정</a:t>
            </a:r>
            <a:r>
              <a:rPr lang="en-US" altLang="ko-KR" b="1" dirty="0"/>
              <a:t>/</a:t>
            </a:r>
            <a:r>
              <a:rPr lang="ko-KR" altLang="en-US" b="1" dirty="0"/>
              <a:t>추출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7E67F8F-C407-47FB-A3C8-B9F960695E9F}"/>
              </a:ext>
            </a:extLst>
          </p:cNvPr>
          <p:cNvSpPr txBox="1"/>
          <p:nvPr/>
        </p:nvSpPr>
        <p:spPr>
          <a:xfrm>
            <a:off x="18038392" y="5176067"/>
            <a:ext cx="234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요구사항 명세서 작성</a:t>
            </a:r>
            <a:endParaRPr lang="ko-KR" altLang="en-US" b="1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FB73519-6B4F-4C8A-B979-5A472413A85F}"/>
              </a:ext>
            </a:extLst>
          </p:cNvPr>
          <p:cNvSpPr txBox="1"/>
          <p:nvPr/>
        </p:nvSpPr>
        <p:spPr>
          <a:xfrm>
            <a:off x="21240194" y="7953749"/>
            <a:ext cx="22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개발 환경 설계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A11E1EA-5B69-4701-A8BF-9540A7305C16}"/>
              </a:ext>
            </a:extLst>
          </p:cNvPr>
          <p:cNvSpPr txBox="1"/>
          <p:nvPr/>
        </p:nvSpPr>
        <p:spPr>
          <a:xfrm>
            <a:off x="16594913" y="7943267"/>
            <a:ext cx="240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프로젝트 계획서 작성</a:t>
            </a:r>
            <a:endParaRPr lang="ko-KR" altLang="en-US" b="1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81F8B62-6FD4-4244-8A52-B566C6057BE4}"/>
              </a:ext>
            </a:extLst>
          </p:cNvPr>
          <p:cNvSpPr txBox="1"/>
          <p:nvPr/>
        </p:nvSpPr>
        <p:spPr>
          <a:xfrm>
            <a:off x="11960852" y="7936393"/>
            <a:ext cx="22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위험 관리 계획 작성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141EFC1-D05B-4051-8478-15A6198FF529}"/>
              </a:ext>
            </a:extLst>
          </p:cNvPr>
          <p:cNvSpPr txBox="1"/>
          <p:nvPr/>
        </p:nvSpPr>
        <p:spPr>
          <a:xfrm>
            <a:off x="3016113" y="7937139"/>
            <a:ext cx="22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규모 산정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B30DB19A-670B-4D12-935D-DD928505A8DF}"/>
              </a:ext>
            </a:extLst>
          </p:cNvPr>
          <p:cNvSpPr txBox="1"/>
          <p:nvPr/>
        </p:nvSpPr>
        <p:spPr>
          <a:xfrm>
            <a:off x="3016114" y="9941202"/>
            <a:ext cx="227487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산출물 관리 계획 작성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5F6BADFD-E6E0-48C8-B229-A76E535A04AB}"/>
              </a:ext>
            </a:extLst>
          </p:cNvPr>
          <p:cNvSpPr txBox="1"/>
          <p:nvPr/>
        </p:nvSpPr>
        <p:spPr>
          <a:xfrm>
            <a:off x="5111103" y="12474584"/>
            <a:ext cx="22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기능 설계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6DC64AC-8BBE-4824-81A8-BD57CE5ECAE0}"/>
              </a:ext>
            </a:extLst>
          </p:cNvPr>
          <p:cNvSpPr txBox="1"/>
          <p:nvPr/>
        </p:nvSpPr>
        <p:spPr>
          <a:xfrm>
            <a:off x="7543148" y="7893984"/>
            <a:ext cx="22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일정 계획 작성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BF733C6-55CC-46B4-A226-3698502B1595}"/>
              </a:ext>
            </a:extLst>
          </p:cNvPr>
          <p:cNvSpPr txBox="1"/>
          <p:nvPr/>
        </p:nvSpPr>
        <p:spPr>
          <a:xfrm>
            <a:off x="9732480" y="12578104"/>
            <a:ext cx="22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설계서 작성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CBA249E7-A321-4DF9-8DA9-3878542B64F2}"/>
              </a:ext>
            </a:extLst>
          </p:cNvPr>
          <p:cNvSpPr txBox="1"/>
          <p:nvPr/>
        </p:nvSpPr>
        <p:spPr>
          <a:xfrm>
            <a:off x="5066063" y="14617644"/>
            <a:ext cx="22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화면 설계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19F55A81-63FB-47E2-9F53-46DF3E9BDF67}"/>
              </a:ext>
            </a:extLst>
          </p:cNvPr>
          <p:cNvSpPr txBox="1"/>
          <p:nvPr/>
        </p:nvSpPr>
        <p:spPr>
          <a:xfrm>
            <a:off x="14368536" y="12580765"/>
            <a:ext cx="22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기능 </a:t>
            </a:r>
            <a:r>
              <a:rPr lang="en-US" altLang="ko-KR" b="1" dirty="0"/>
              <a:t>/ </a:t>
            </a:r>
            <a:r>
              <a:rPr lang="ko-KR" altLang="en-US" b="1" dirty="0"/>
              <a:t>화면 구성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916C9BE-35E3-4E59-A588-DCDE90428FBA}"/>
              </a:ext>
            </a:extLst>
          </p:cNvPr>
          <p:cNvSpPr txBox="1"/>
          <p:nvPr/>
        </p:nvSpPr>
        <p:spPr>
          <a:xfrm>
            <a:off x="18936964" y="12599615"/>
            <a:ext cx="22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단위 </a:t>
            </a:r>
            <a:r>
              <a:rPr lang="en-US" altLang="ko-KR" b="1" dirty="0"/>
              <a:t>/ </a:t>
            </a:r>
            <a:r>
              <a:rPr lang="ko-KR" altLang="en-US" b="1" dirty="0"/>
              <a:t>기능 테스트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62A1DF1-D800-496A-B2B3-ECD5C3066384}"/>
              </a:ext>
            </a:extLst>
          </p:cNvPr>
          <p:cNvSpPr txBox="1"/>
          <p:nvPr/>
        </p:nvSpPr>
        <p:spPr>
          <a:xfrm>
            <a:off x="5232624" y="17470401"/>
            <a:ext cx="22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통합 테스트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B899ABC-BD8B-442C-9D3B-C90FB25F37B4}"/>
              </a:ext>
            </a:extLst>
          </p:cNvPr>
          <p:cNvSpPr txBox="1"/>
          <p:nvPr/>
        </p:nvSpPr>
        <p:spPr>
          <a:xfrm>
            <a:off x="9666966" y="17482671"/>
            <a:ext cx="22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시스템 테스트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D37545F-CB4C-4326-9B8A-0F6EE18DE8A0}"/>
              </a:ext>
            </a:extLst>
          </p:cNvPr>
          <p:cNvSpPr txBox="1"/>
          <p:nvPr/>
        </p:nvSpPr>
        <p:spPr>
          <a:xfrm>
            <a:off x="14337004" y="17439431"/>
            <a:ext cx="22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테스트 계획서 작성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8150D36-BD6F-4CF1-A0B6-8361FA2DCF00}"/>
              </a:ext>
            </a:extLst>
          </p:cNvPr>
          <p:cNvSpPr txBox="1"/>
          <p:nvPr/>
        </p:nvSpPr>
        <p:spPr>
          <a:xfrm>
            <a:off x="18958049" y="17479852"/>
            <a:ext cx="22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테스트 설계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6CFA167-64ED-4964-8C36-1376583A6D21}"/>
              </a:ext>
            </a:extLst>
          </p:cNvPr>
          <p:cNvSpPr txBox="1"/>
          <p:nvPr/>
        </p:nvSpPr>
        <p:spPr>
          <a:xfrm>
            <a:off x="4909214" y="20200224"/>
            <a:ext cx="28848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테스트 결과 보고서 작성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CDF1259-358D-433B-A9D1-6C9BA6716900}"/>
              </a:ext>
            </a:extLst>
          </p:cNvPr>
          <p:cNvSpPr txBox="1"/>
          <p:nvPr/>
        </p:nvSpPr>
        <p:spPr>
          <a:xfrm>
            <a:off x="9708320" y="20184871"/>
            <a:ext cx="22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사용자 매뉴얼 작성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CBBFF350-49E1-4C1E-8EC5-948A58F8A33E}"/>
              </a:ext>
            </a:extLst>
          </p:cNvPr>
          <p:cNvSpPr txBox="1"/>
          <p:nvPr/>
        </p:nvSpPr>
        <p:spPr>
          <a:xfrm>
            <a:off x="14178824" y="20247167"/>
            <a:ext cx="2660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프로젝트 완료 보고서 작성</a:t>
            </a:r>
          </a:p>
        </p:txBody>
      </p:sp>
    </p:spTree>
    <p:extLst>
      <p:ext uri="{BB962C8B-B14F-4D97-AF65-F5344CB8AC3E}">
        <p14:creationId xmlns:p14="http://schemas.microsoft.com/office/powerpoint/2010/main" val="84263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화살표: 위로 굽음 46">
            <a:extLst>
              <a:ext uri="{FF2B5EF4-FFF2-40B4-BE49-F238E27FC236}">
                <a16:creationId xmlns:a16="http://schemas.microsoft.com/office/drawing/2014/main" id="{495FA34F-84DB-4EDE-83E5-332150C32BC2}"/>
              </a:ext>
            </a:extLst>
          </p:cNvPr>
          <p:cNvSpPr/>
          <p:nvPr/>
        </p:nvSpPr>
        <p:spPr>
          <a:xfrm rot="5400000">
            <a:off x="783209" y="6889876"/>
            <a:ext cx="2105220" cy="798915"/>
          </a:xfrm>
          <a:prstGeom prst="bentUpArrow">
            <a:avLst>
              <a:gd name="adj1" fmla="val 14604"/>
              <a:gd name="adj2" fmla="val 34900"/>
              <a:gd name="adj3" fmla="val 2893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highlight>
                <a:srgbClr val="0000FF"/>
              </a:highlight>
            </a:endParaRPr>
          </a:p>
        </p:txBody>
      </p:sp>
      <p:graphicFrame>
        <p:nvGraphicFramePr>
          <p:cNvPr id="4" name="표 10">
            <a:extLst>
              <a:ext uri="{FF2B5EF4-FFF2-40B4-BE49-F238E27FC236}">
                <a16:creationId xmlns:a16="http://schemas.microsoft.com/office/drawing/2014/main" id="{6A6411C6-43CF-4DA4-AC41-AAB7841C6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361256"/>
              </p:ext>
            </p:extLst>
          </p:nvPr>
        </p:nvGraphicFramePr>
        <p:xfrm>
          <a:off x="8181486" y="2529175"/>
          <a:ext cx="3583554" cy="1824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617012"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17012"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5" name="표 10">
            <a:extLst>
              <a:ext uri="{FF2B5EF4-FFF2-40B4-BE49-F238E27FC236}">
                <a16:creationId xmlns:a16="http://schemas.microsoft.com/office/drawing/2014/main" id="{2211E975-12C0-425B-8992-D707160DF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957835"/>
              </p:ext>
            </p:extLst>
          </p:nvPr>
        </p:nvGraphicFramePr>
        <p:xfrm>
          <a:off x="13221748" y="18956227"/>
          <a:ext cx="3583554" cy="185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70008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77518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70008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8279B22D-7D2C-4CAB-975C-188F797A3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033433"/>
              </p:ext>
            </p:extLst>
          </p:nvPr>
        </p:nvGraphicFramePr>
        <p:xfrm>
          <a:off x="12700483" y="2517141"/>
          <a:ext cx="3583554" cy="182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643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27432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6433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7" name="표 10">
            <a:extLst>
              <a:ext uri="{FF2B5EF4-FFF2-40B4-BE49-F238E27FC236}">
                <a16:creationId xmlns:a16="http://schemas.microsoft.com/office/drawing/2014/main" id="{C549D29F-07ED-4B9F-8B5D-9D02E491B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928241"/>
              </p:ext>
            </p:extLst>
          </p:nvPr>
        </p:nvGraphicFramePr>
        <p:xfrm>
          <a:off x="17318338" y="2517139"/>
          <a:ext cx="3583554" cy="182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60296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1701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60296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98E708B8-AF2A-4499-907E-AE5138608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35982"/>
              </p:ext>
            </p:extLst>
          </p:nvPr>
        </p:nvGraphicFramePr>
        <p:xfrm>
          <a:off x="2264878" y="5303281"/>
          <a:ext cx="3583554" cy="179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087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1701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spc="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spc="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15643074-0753-473C-8532-ECD0BC6C2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275983"/>
              </p:ext>
            </p:extLst>
          </p:nvPr>
        </p:nvGraphicFramePr>
        <p:xfrm>
          <a:off x="6768804" y="5269245"/>
          <a:ext cx="3583554" cy="179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17012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F299BA37-507F-4052-9E99-A4F97C978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325774"/>
              </p:ext>
            </p:extLst>
          </p:nvPr>
        </p:nvGraphicFramePr>
        <p:xfrm>
          <a:off x="2264393" y="7242134"/>
          <a:ext cx="3583554" cy="1785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03943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7DCD8EE-376B-4430-A738-2CD032AFD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115602"/>
              </p:ext>
            </p:extLst>
          </p:nvPr>
        </p:nvGraphicFramePr>
        <p:xfrm>
          <a:off x="11271468" y="5269694"/>
          <a:ext cx="3583560" cy="179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20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20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20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1701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749FD742-C62D-4124-823D-59EF59321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634618"/>
              </p:ext>
            </p:extLst>
          </p:nvPr>
        </p:nvGraphicFramePr>
        <p:xfrm>
          <a:off x="15943598" y="5248042"/>
          <a:ext cx="3583554" cy="1840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6030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34396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603053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id="{B62B04E6-1DF6-4B3E-B870-CA3882BF1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06869"/>
              </p:ext>
            </p:extLst>
          </p:nvPr>
        </p:nvGraphicFramePr>
        <p:xfrm>
          <a:off x="20561453" y="5298726"/>
          <a:ext cx="3583554" cy="179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1701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14" name="표 10">
            <a:extLst>
              <a:ext uri="{FF2B5EF4-FFF2-40B4-BE49-F238E27FC236}">
                <a16:creationId xmlns:a16="http://schemas.microsoft.com/office/drawing/2014/main" id="{33EA7B98-0B13-487F-B355-5A2844B2B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775076"/>
              </p:ext>
            </p:extLst>
          </p:nvPr>
        </p:nvGraphicFramePr>
        <p:xfrm>
          <a:off x="2346231" y="9784074"/>
          <a:ext cx="3583554" cy="179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1701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15" name="표 10">
            <a:extLst>
              <a:ext uri="{FF2B5EF4-FFF2-40B4-BE49-F238E27FC236}">
                <a16:creationId xmlns:a16="http://schemas.microsoft.com/office/drawing/2014/main" id="{F2D1CC00-BC9F-4D72-B77F-A664DAB8A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122321"/>
              </p:ext>
            </p:extLst>
          </p:nvPr>
        </p:nvGraphicFramePr>
        <p:xfrm>
          <a:off x="2345320" y="11919717"/>
          <a:ext cx="3583554" cy="179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1701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16" name="표 10">
            <a:extLst>
              <a:ext uri="{FF2B5EF4-FFF2-40B4-BE49-F238E27FC236}">
                <a16:creationId xmlns:a16="http://schemas.microsoft.com/office/drawing/2014/main" id="{F9F6A992-95C8-497E-A98C-0D5378B49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72689"/>
              </p:ext>
            </p:extLst>
          </p:nvPr>
        </p:nvGraphicFramePr>
        <p:xfrm>
          <a:off x="7793785" y="9904910"/>
          <a:ext cx="3583554" cy="179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1701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17" name="표 10">
            <a:extLst>
              <a:ext uri="{FF2B5EF4-FFF2-40B4-BE49-F238E27FC236}">
                <a16:creationId xmlns:a16="http://schemas.microsoft.com/office/drawing/2014/main" id="{648BC313-FCCB-4CA9-8759-63E7DE130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2793"/>
              </p:ext>
            </p:extLst>
          </p:nvPr>
        </p:nvGraphicFramePr>
        <p:xfrm>
          <a:off x="12418080" y="9904910"/>
          <a:ext cx="3583554" cy="179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1701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18" name="표 10">
            <a:extLst>
              <a:ext uri="{FF2B5EF4-FFF2-40B4-BE49-F238E27FC236}">
                <a16:creationId xmlns:a16="http://schemas.microsoft.com/office/drawing/2014/main" id="{D277D9AB-EB90-4434-BF18-A87F74152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533700"/>
              </p:ext>
            </p:extLst>
          </p:nvPr>
        </p:nvGraphicFramePr>
        <p:xfrm>
          <a:off x="18232978" y="9904910"/>
          <a:ext cx="3583554" cy="179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1701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19" name="표 10">
            <a:extLst>
              <a:ext uri="{FF2B5EF4-FFF2-40B4-BE49-F238E27FC236}">
                <a16:creationId xmlns:a16="http://schemas.microsoft.com/office/drawing/2014/main" id="{6A736C8A-DCEB-4854-932C-9B109C5D4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323746"/>
              </p:ext>
            </p:extLst>
          </p:nvPr>
        </p:nvGraphicFramePr>
        <p:xfrm>
          <a:off x="18232337" y="11920487"/>
          <a:ext cx="3583554" cy="179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1701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20" name="표 10">
            <a:extLst>
              <a:ext uri="{FF2B5EF4-FFF2-40B4-BE49-F238E27FC236}">
                <a16:creationId xmlns:a16="http://schemas.microsoft.com/office/drawing/2014/main" id="{2B8A219B-67E4-43F5-86B8-CD823478A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644601"/>
              </p:ext>
            </p:extLst>
          </p:nvPr>
        </p:nvGraphicFramePr>
        <p:xfrm>
          <a:off x="18229138" y="13973985"/>
          <a:ext cx="3583554" cy="179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1701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21" name="표 10">
            <a:extLst>
              <a:ext uri="{FF2B5EF4-FFF2-40B4-BE49-F238E27FC236}">
                <a16:creationId xmlns:a16="http://schemas.microsoft.com/office/drawing/2014/main" id="{ED292DFF-334F-430D-8B02-D1ADA1AF2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188346"/>
              </p:ext>
            </p:extLst>
          </p:nvPr>
        </p:nvGraphicFramePr>
        <p:xfrm>
          <a:off x="2333608" y="16910646"/>
          <a:ext cx="3583554" cy="179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1701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22" name="표 10">
            <a:extLst>
              <a:ext uri="{FF2B5EF4-FFF2-40B4-BE49-F238E27FC236}">
                <a16:creationId xmlns:a16="http://schemas.microsoft.com/office/drawing/2014/main" id="{580C7DEF-EABE-4C70-AD8A-FE972E5A5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683386"/>
              </p:ext>
            </p:extLst>
          </p:nvPr>
        </p:nvGraphicFramePr>
        <p:xfrm>
          <a:off x="2347440" y="18975000"/>
          <a:ext cx="3583554" cy="179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1701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23" name="표 10">
            <a:extLst>
              <a:ext uri="{FF2B5EF4-FFF2-40B4-BE49-F238E27FC236}">
                <a16:creationId xmlns:a16="http://schemas.microsoft.com/office/drawing/2014/main" id="{C2B5225E-E530-496D-AF95-22012E9F3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600615"/>
              </p:ext>
            </p:extLst>
          </p:nvPr>
        </p:nvGraphicFramePr>
        <p:xfrm>
          <a:off x="7959490" y="16905328"/>
          <a:ext cx="3583554" cy="1785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18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18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03943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graphicFrame>
        <p:nvGraphicFramePr>
          <p:cNvPr id="24" name="표 10">
            <a:extLst>
              <a:ext uri="{FF2B5EF4-FFF2-40B4-BE49-F238E27FC236}">
                <a16:creationId xmlns:a16="http://schemas.microsoft.com/office/drawing/2014/main" id="{49C8103A-CA75-481F-8376-7DF34C7CF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885682"/>
              </p:ext>
            </p:extLst>
          </p:nvPr>
        </p:nvGraphicFramePr>
        <p:xfrm>
          <a:off x="13215171" y="16896501"/>
          <a:ext cx="3583560" cy="179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520">
                  <a:extLst>
                    <a:ext uri="{9D8B030D-6E8A-4147-A177-3AD203B41FA5}">
                      <a16:colId xmlns:a16="http://schemas.microsoft.com/office/drawing/2014/main" val="1003535306"/>
                    </a:ext>
                  </a:extLst>
                </a:gridCol>
                <a:gridCol w="1194520">
                  <a:extLst>
                    <a:ext uri="{9D8B030D-6E8A-4147-A177-3AD203B41FA5}">
                      <a16:colId xmlns:a16="http://schemas.microsoft.com/office/drawing/2014/main" val="2519421249"/>
                    </a:ext>
                  </a:extLst>
                </a:gridCol>
                <a:gridCol w="1194520">
                  <a:extLst>
                    <a:ext uri="{9D8B030D-6E8A-4147-A177-3AD203B41FA5}">
                      <a16:colId xmlns:a16="http://schemas.microsoft.com/office/drawing/2014/main" val="3859785642"/>
                    </a:ext>
                  </a:extLst>
                </a:gridCol>
              </a:tblGrid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8469"/>
                  </a:ext>
                </a:extLst>
              </a:tr>
              <a:tr h="61701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288989" marR="288989" marT="144494" marB="1444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23977"/>
                  </a:ext>
                </a:extLst>
              </a:tr>
              <a:tr h="590874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434048" marR="434048" marT="217023" marB="2170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161080"/>
                  </a:ext>
                </a:extLst>
              </a:tr>
            </a:tbl>
          </a:graphicData>
        </a:graphic>
      </p:graphicFrame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66BE19E-7AAD-42D4-9BE3-FD4BD39F805C}"/>
              </a:ext>
            </a:extLst>
          </p:cNvPr>
          <p:cNvSpPr/>
          <p:nvPr/>
        </p:nvSpPr>
        <p:spPr>
          <a:xfrm>
            <a:off x="11893807" y="3127319"/>
            <a:ext cx="684271" cy="457200"/>
          </a:xfrm>
          <a:prstGeom prst="rightArrow">
            <a:avLst>
              <a:gd name="adj1" fmla="val 23333"/>
              <a:gd name="adj2" fmla="val 39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7DD5E1FD-B37C-4FB2-9B83-91157D0E3E8D}"/>
              </a:ext>
            </a:extLst>
          </p:cNvPr>
          <p:cNvSpPr/>
          <p:nvPr/>
        </p:nvSpPr>
        <p:spPr>
          <a:xfrm>
            <a:off x="16459055" y="3127319"/>
            <a:ext cx="684271" cy="457200"/>
          </a:xfrm>
          <a:prstGeom prst="rightArrow">
            <a:avLst>
              <a:gd name="adj1" fmla="val 23333"/>
              <a:gd name="adj2" fmla="val 39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C7A8B56C-4ADA-4A80-9657-4895BA272366}"/>
              </a:ext>
            </a:extLst>
          </p:cNvPr>
          <p:cNvSpPr/>
          <p:nvPr/>
        </p:nvSpPr>
        <p:spPr>
          <a:xfrm>
            <a:off x="10519067" y="5965035"/>
            <a:ext cx="684271" cy="457200"/>
          </a:xfrm>
          <a:prstGeom prst="rightArrow">
            <a:avLst>
              <a:gd name="adj1" fmla="val 23333"/>
              <a:gd name="adj2" fmla="val 39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0A5A50A7-7556-4F7D-9976-B1EA4316510C}"/>
              </a:ext>
            </a:extLst>
          </p:cNvPr>
          <p:cNvSpPr/>
          <p:nvPr/>
        </p:nvSpPr>
        <p:spPr>
          <a:xfrm>
            <a:off x="15120929" y="5965035"/>
            <a:ext cx="684271" cy="457200"/>
          </a:xfrm>
          <a:prstGeom prst="rightArrow">
            <a:avLst>
              <a:gd name="adj1" fmla="val 23333"/>
              <a:gd name="adj2" fmla="val 39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F2DB0C3E-DF71-4829-A2B8-1BAEB25247D5}"/>
              </a:ext>
            </a:extLst>
          </p:cNvPr>
          <p:cNvSpPr/>
          <p:nvPr/>
        </p:nvSpPr>
        <p:spPr>
          <a:xfrm>
            <a:off x="19702169" y="5965035"/>
            <a:ext cx="684271" cy="457200"/>
          </a:xfrm>
          <a:prstGeom prst="rightArrow">
            <a:avLst>
              <a:gd name="adj1" fmla="val 23333"/>
              <a:gd name="adj2" fmla="val 39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6790870C-D093-44E8-B556-FD0E167A39CF}"/>
              </a:ext>
            </a:extLst>
          </p:cNvPr>
          <p:cNvSpPr/>
          <p:nvPr/>
        </p:nvSpPr>
        <p:spPr>
          <a:xfrm>
            <a:off x="6136203" y="10571220"/>
            <a:ext cx="1541617" cy="505436"/>
          </a:xfrm>
          <a:prstGeom prst="rightArrow">
            <a:avLst>
              <a:gd name="adj1" fmla="val 23333"/>
              <a:gd name="adj2" fmla="val 39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581D9904-F9B0-4D4E-8A39-03436DC85F6A}"/>
              </a:ext>
            </a:extLst>
          </p:cNvPr>
          <p:cNvSpPr/>
          <p:nvPr/>
        </p:nvSpPr>
        <p:spPr>
          <a:xfrm>
            <a:off x="11554542" y="10571220"/>
            <a:ext cx="684271" cy="457200"/>
          </a:xfrm>
          <a:prstGeom prst="rightArrow">
            <a:avLst>
              <a:gd name="adj1" fmla="val 23333"/>
              <a:gd name="adj2" fmla="val 39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90BB7AAE-1B16-4D82-AC08-E6A7A677C870}"/>
              </a:ext>
            </a:extLst>
          </p:cNvPr>
          <p:cNvSpPr/>
          <p:nvPr/>
        </p:nvSpPr>
        <p:spPr>
          <a:xfrm>
            <a:off x="11870722" y="17537397"/>
            <a:ext cx="1067179" cy="457200"/>
          </a:xfrm>
          <a:prstGeom prst="rightArrow">
            <a:avLst>
              <a:gd name="adj1" fmla="val 23333"/>
              <a:gd name="adj2" fmla="val 39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40" name="화살표: 위로 굽음 39">
            <a:extLst>
              <a:ext uri="{FF2B5EF4-FFF2-40B4-BE49-F238E27FC236}">
                <a16:creationId xmlns:a16="http://schemas.microsoft.com/office/drawing/2014/main" id="{56912D0F-C077-4859-8AF3-14F900F86E67}"/>
              </a:ext>
            </a:extLst>
          </p:cNvPr>
          <p:cNvSpPr/>
          <p:nvPr/>
        </p:nvSpPr>
        <p:spPr>
          <a:xfrm rot="5400000">
            <a:off x="1060711" y="9779013"/>
            <a:ext cx="1575545" cy="847030"/>
          </a:xfrm>
          <a:prstGeom prst="bentUpArrow">
            <a:avLst>
              <a:gd name="adj1" fmla="val 10991"/>
              <a:gd name="adj2" fmla="val 29301"/>
              <a:gd name="adj3" fmla="val 257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DDF244A-084C-411C-9DFA-031E1DDC443C}"/>
              </a:ext>
            </a:extLst>
          </p:cNvPr>
          <p:cNvSpPr/>
          <p:nvPr/>
        </p:nvSpPr>
        <p:spPr>
          <a:xfrm>
            <a:off x="1424966" y="9404525"/>
            <a:ext cx="23103509" cy="1252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48" name="화살표: 위로 굽음 47">
            <a:extLst>
              <a:ext uri="{FF2B5EF4-FFF2-40B4-BE49-F238E27FC236}">
                <a16:creationId xmlns:a16="http://schemas.microsoft.com/office/drawing/2014/main" id="{75198288-549B-442E-B664-536069C5CFF5}"/>
              </a:ext>
            </a:extLst>
          </p:cNvPr>
          <p:cNvSpPr/>
          <p:nvPr/>
        </p:nvSpPr>
        <p:spPr>
          <a:xfrm rot="5400000">
            <a:off x="714884" y="11472111"/>
            <a:ext cx="2267197" cy="847032"/>
          </a:xfrm>
          <a:prstGeom prst="bentUpArrow">
            <a:avLst>
              <a:gd name="adj1" fmla="val 10883"/>
              <a:gd name="adj2" fmla="val 30702"/>
              <a:gd name="adj3" fmla="val 253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50" name="화살표: 위로 굽음 49">
            <a:extLst>
              <a:ext uri="{FF2B5EF4-FFF2-40B4-BE49-F238E27FC236}">
                <a16:creationId xmlns:a16="http://schemas.microsoft.com/office/drawing/2014/main" id="{1FEFBEB2-C049-4396-AF77-D99B94927452}"/>
              </a:ext>
            </a:extLst>
          </p:cNvPr>
          <p:cNvSpPr/>
          <p:nvPr/>
        </p:nvSpPr>
        <p:spPr>
          <a:xfrm>
            <a:off x="6136203" y="10977976"/>
            <a:ext cx="1017626" cy="1878281"/>
          </a:xfrm>
          <a:prstGeom prst="bentUpArrow">
            <a:avLst>
              <a:gd name="adj1" fmla="val 12272"/>
              <a:gd name="adj2" fmla="val 19954"/>
              <a:gd name="adj3" fmla="val 2202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1D941EA-1E85-4A35-AC85-FF0F31DBE92F}"/>
              </a:ext>
            </a:extLst>
          </p:cNvPr>
          <p:cNvSpPr/>
          <p:nvPr/>
        </p:nvSpPr>
        <p:spPr>
          <a:xfrm flipH="1">
            <a:off x="24406556" y="5998420"/>
            <a:ext cx="121920" cy="34553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39EFB09-3B6F-498A-BAA5-4F5D96C16C79}"/>
              </a:ext>
            </a:extLst>
          </p:cNvPr>
          <p:cNvSpPr/>
          <p:nvPr/>
        </p:nvSpPr>
        <p:spPr>
          <a:xfrm flipH="1">
            <a:off x="2614224" y="2167128"/>
            <a:ext cx="1906402" cy="1998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C47E11-21AE-4735-80D0-3D27C704AB02}"/>
              </a:ext>
            </a:extLst>
          </p:cNvPr>
          <p:cNvSpPr txBox="1"/>
          <p:nvPr/>
        </p:nvSpPr>
        <p:spPr>
          <a:xfrm>
            <a:off x="9469080" y="263714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CE0B85-01CD-4E3F-A018-EE784F5C4AC3}"/>
              </a:ext>
            </a:extLst>
          </p:cNvPr>
          <p:cNvSpPr txBox="1"/>
          <p:nvPr/>
        </p:nvSpPr>
        <p:spPr>
          <a:xfrm>
            <a:off x="10665972" y="2623492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63EFFC-6D4E-4F09-8317-144FB33ABA17}"/>
              </a:ext>
            </a:extLst>
          </p:cNvPr>
          <p:cNvSpPr txBox="1"/>
          <p:nvPr/>
        </p:nvSpPr>
        <p:spPr>
          <a:xfrm>
            <a:off x="8274441" y="327180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93869B-DA63-4B72-8F8B-E36574B47AC3}"/>
              </a:ext>
            </a:extLst>
          </p:cNvPr>
          <p:cNvSpPr txBox="1"/>
          <p:nvPr/>
        </p:nvSpPr>
        <p:spPr>
          <a:xfrm>
            <a:off x="8265223" y="385667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EB64FD-171D-49D8-813E-DB465E72A193}"/>
              </a:ext>
            </a:extLst>
          </p:cNvPr>
          <p:cNvSpPr txBox="1"/>
          <p:nvPr/>
        </p:nvSpPr>
        <p:spPr>
          <a:xfrm>
            <a:off x="9476480" y="384185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235719-CA5C-4132-B64E-2343B505E578}"/>
              </a:ext>
            </a:extLst>
          </p:cNvPr>
          <p:cNvSpPr txBox="1"/>
          <p:nvPr/>
        </p:nvSpPr>
        <p:spPr>
          <a:xfrm>
            <a:off x="10671277" y="384894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64CCD5-F255-4C09-9141-D895D67671B5}"/>
              </a:ext>
            </a:extLst>
          </p:cNvPr>
          <p:cNvSpPr txBox="1"/>
          <p:nvPr/>
        </p:nvSpPr>
        <p:spPr>
          <a:xfrm>
            <a:off x="13970779" y="2605485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0CBC25-460F-4775-9749-13112F5C4F1A}"/>
              </a:ext>
            </a:extLst>
          </p:cNvPr>
          <p:cNvSpPr txBox="1"/>
          <p:nvPr/>
        </p:nvSpPr>
        <p:spPr>
          <a:xfrm>
            <a:off x="15182036" y="258263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110BF7-DAA2-48D0-A085-661D850C7EA5}"/>
              </a:ext>
            </a:extLst>
          </p:cNvPr>
          <p:cNvSpPr txBox="1"/>
          <p:nvPr/>
        </p:nvSpPr>
        <p:spPr>
          <a:xfrm>
            <a:off x="12804487" y="3216601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B59A76-0D6B-4C4F-8C61-64DD02C4B08C}"/>
              </a:ext>
            </a:extLst>
          </p:cNvPr>
          <p:cNvSpPr txBox="1"/>
          <p:nvPr/>
        </p:nvSpPr>
        <p:spPr>
          <a:xfrm>
            <a:off x="12806519" y="382694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E660CA-2AE0-4B2E-9A52-5C916B772DBA}"/>
              </a:ext>
            </a:extLst>
          </p:cNvPr>
          <p:cNvSpPr txBox="1"/>
          <p:nvPr/>
        </p:nvSpPr>
        <p:spPr>
          <a:xfrm>
            <a:off x="13989066" y="383638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AED7AB-EEC4-465E-A125-2BACFD031AF6}"/>
              </a:ext>
            </a:extLst>
          </p:cNvPr>
          <p:cNvSpPr txBox="1"/>
          <p:nvPr/>
        </p:nvSpPr>
        <p:spPr>
          <a:xfrm>
            <a:off x="15177708" y="383931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DF8A0E-2646-4512-8496-CD18DDAEDC43}"/>
              </a:ext>
            </a:extLst>
          </p:cNvPr>
          <p:cNvSpPr txBox="1"/>
          <p:nvPr/>
        </p:nvSpPr>
        <p:spPr>
          <a:xfrm>
            <a:off x="8057499" y="5359921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22FA9C-A59E-4814-8099-A69240D88621}"/>
              </a:ext>
            </a:extLst>
          </p:cNvPr>
          <p:cNvSpPr txBox="1"/>
          <p:nvPr/>
        </p:nvSpPr>
        <p:spPr>
          <a:xfrm>
            <a:off x="9262661" y="534926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16</a:t>
            </a:r>
            <a:endParaRPr lang="ko-KR" altLang="en-US" sz="24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6A776F-1F01-4219-851C-659BB36C014B}"/>
              </a:ext>
            </a:extLst>
          </p:cNvPr>
          <p:cNvSpPr txBox="1"/>
          <p:nvPr/>
        </p:nvSpPr>
        <p:spPr>
          <a:xfrm>
            <a:off x="6874953" y="5977134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AB6660-A624-4C6E-A73B-A7BA0D94857A}"/>
              </a:ext>
            </a:extLst>
          </p:cNvPr>
          <p:cNvSpPr txBox="1"/>
          <p:nvPr/>
        </p:nvSpPr>
        <p:spPr>
          <a:xfrm>
            <a:off x="6874951" y="656614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14</a:t>
            </a:r>
            <a:endParaRPr lang="ko-KR" altLang="en-US" sz="2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A8939F8-EE75-40C8-B4DA-8D486FB2EB7F}"/>
              </a:ext>
            </a:extLst>
          </p:cNvPr>
          <p:cNvSpPr txBox="1"/>
          <p:nvPr/>
        </p:nvSpPr>
        <p:spPr>
          <a:xfrm>
            <a:off x="8057499" y="6569484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BF6AE9-4F1C-4FBD-8F0C-5680886FFEAB}"/>
              </a:ext>
            </a:extLst>
          </p:cNvPr>
          <p:cNvSpPr txBox="1"/>
          <p:nvPr/>
        </p:nvSpPr>
        <p:spPr>
          <a:xfrm>
            <a:off x="9240046" y="6544984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16</a:t>
            </a:r>
            <a:endParaRPr lang="ko-KR" altLang="en-US" sz="24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88E6B94-02A8-49D6-BE5B-F3BAB01352EB}"/>
              </a:ext>
            </a:extLst>
          </p:cNvPr>
          <p:cNvSpPr txBox="1"/>
          <p:nvPr/>
        </p:nvSpPr>
        <p:spPr>
          <a:xfrm>
            <a:off x="3547486" y="733768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B14DB5-0C75-4128-A58C-2CC796853272}"/>
              </a:ext>
            </a:extLst>
          </p:cNvPr>
          <p:cNvSpPr txBox="1"/>
          <p:nvPr/>
        </p:nvSpPr>
        <p:spPr>
          <a:xfrm>
            <a:off x="4742488" y="7337194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14</a:t>
            </a:r>
            <a:endParaRPr lang="ko-KR" altLang="en-US" sz="2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D42C55-F2D1-4C4C-A146-AB5BE5C6E03A}"/>
              </a:ext>
            </a:extLst>
          </p:cNvPr>
          <p:cNvSpPr txBox="1"/>
          <p:nvPr/>
        </p:nvSpPr>
        <p:spPr>
          <a:xfrm>
            <a:off x="2334460" y="7924420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F09388-EE50-46FF-A2C4-CBAF03975697}"/>
              </a:ext>
            </a:extLst>
          </p:cNvPr>
          <p:cNvSpPr txBox="1"/>
          <p:nvPr/>
        </p:nvSpPr>
        <p:spPr>
          <a:xfrm>
            <a:off x="3557645" y="8542170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869453-F1AA-4551-815F-C0804D2E9F6C}"/>
              </a:ext>
            </a:extLst>
          </p:cNvPr>
          <p:cNvSpPr txBox="1"/>
          <p:nvPr/>
        </p:nvSpPr>
        <p:spPr>
          <a:xfrm>
            <a:off x="4730033" y="8553230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17</a:t>
            </a:r>
            <a:endParaRPr lang="ko-KR" altLang="en-US" sz="2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597BB7-1EB5-451E-B053-4D01ADFA8534}"/>
              </a:ext>
            </a:extLst>
          </p:cNvPr>
          <p:cNvSpPr txBox="1"/>
          <p:nvPr/>
        </p:nvSpPr>
        <p:spPr>
          <a:xfrm>
            <a:off x="12529922" y="5360170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2B2321-D1D7-4C0D-ADAB-489B744B4B8D}"/>
              </a:ext>
            </a:extLst>
          </p:cNvPr>
          <p:cNvSpPr txBox="1"/>
          <p:nvPr/>
        </p:nvSpPr>
        <p:spPr>
          <a:xfrm>
            <a:off x="13735083" y="535967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17</a:t>
            </a:r>
            <a:endParaRPr lang="ko-KR" altLang="en-US" sz="2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8150FF-9F78-427B-881F-AEAF6EF614BF}"/>
              </a:ext>
            </a:extLst>
          </p:cNvPr>
          <p:cNvSpPr txBox="1"/>
          <p:nvPr/>
        </p:nvSpPr>
        <p:spPr>
          <a:xfrm>
            <a:off x="11347374" y="597738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5CAA27-6B64-497F-8E3E-20B1C304FEF4}"/>
              </a:ext>
            </a:extLst>
          </p:cNvPr>
          <p:cNvSpPr txBox="1"/>
          <p:nvPr/>
        </p:nvSpPr>
        <p:spPr>
          <a:xfrm>
            <a:off x="12550240" y="658497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1EDE4BA-51E1-41DE-BCD1-832BE17CDE9B}"/>
              </a:ext>
            </a:extLst>
          </p:cNvPr>
          <p:cNvSpPr txBox="1"/>
          <p:nvPr/>
        </p:nvSpPr>
        <p:spPr>
          <a:xfrm>
            <a:off x="17205971" y="5349875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2513BB4-BDEE-4DAC-B239-3425A9266B3F}"/>
              </a:ext>
            </a:extLst>
          </p:cNvPr>
          <p:cNvSpPr txBox="1"/>
          <p:nvPr/>
        </p:nvSpPr>
        <p:spPr>
          <a:xfrm>
            <a:off x="18411132" y="533922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19</a:t>
            </a:r>
            <a:endParaRPr lang="ko-KR" altLang="en-US" sz="2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C5EA06B-80FA-4D13-8131-1C1362CE035A}"/>
              </a:ext>
            </a:extLst>
          </p:cNvPr>
          <p:cNvSpPr txBox="1"/>
          <p:nvPr/>
        </p:nvSpPr>
        <p:spPr>
          <a:xfrm>
            <a:off x="16041861" y="5934002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761CDE0-FDD5-479D-B6A7-FD9784975942}"/>
              </a:ext>
            </a:extLst>
          </p:cNvPr>
          <p:cNvSpPr txBox="1"/>
          <p:nvPr/>
        </p:nvSpPr>
        <p:spPr>
          <a:xfrm>
            <a:off x="16023422" y="658657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17</a:t>
            </a:r>
            <a:endParaRPr lang="ko-KR" altLang="en-US" sz="2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ACCDE2A-BAB4-48D1-8419-2C26D4DFD7F5}"/>
              </a:ext>
            </a:extLst>
          </p:cNvPr>
          <p:cNvSpPr txBox="1"/>
          <p:nvPr/>
        </p:nvSpPr>
        <p:spPr>
          <a:xfrm>
            <a:off x="17241529" y="655943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0628FAA-671E-4417-BFF7-4588F7E9644C}"/>
              </a:ext>
            </a:extLst>
          </p:cNvPr>
          <p:cNvSpPr txBox="1"/>
          <p:nvPr/>
        </p:nvSpPr>
        <p:spPr>
          <a:xfrm>
            <a:off x="18403756" y="657049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19</a:t>
            </a:r>
            <a:endParaRPr lang="ko-KR" altLang="en-US" sz="24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84D969B-1E53-4872-8EDB-011593FF8962}"/>
              </a:ext>
            </a:extLst>
          </p:cNvPr>
          <p:cNvSpPr txBox="1"/>
          <p:nvPr/>
        </p:nvSpPr>
        <p:spPr>
          <a:xfrm>
            <a:off x="18603016" y="2615960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E0E43EF-5AFC-46EB-A8CE-1A8E2AD5CBF0}"/>
              </a:ext>
            </a:extLst>
          </p:cNvPr>
          <p:cNvSpPr txBox="1"/>
          <p:nvPr/>
        </p:nvSpPr>
        <p:spPr>
          <a:xfrm>
            <a:off x="19798017" y="261546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8</a:t>
            </a:r>
            <a:endParaRPr lang="ko-KR" altLang="en-US" sz="24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5323526-BD91-4CEC-8E54-17B6E8C8F6D9}"/>
              </a:ext>
            </a:extLst>
          </p:cNvPr>
          <p:cNvSpPr txBox="1"/>
          <p:nvPr/>
        </p:nvSpPr>
        <p:spPr>
          <a:xfrm>
            <a:off x="17420468" y="320269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CB35706-6C19-4030-92F5-DFE17C9A579F}"/>
              </a:ext>
            </a:extLst>
          </p:cNvPr>
          <p:cNvSpPr txBox="1"/>
          <p:nvPr/>
        </p:nvSpPr>
        <p:spPr>
          <a:xfrm>
            <a:off x="17420467" y="3832342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301D7B6-9BE5-499E-A820-BDC7D90FA86A}"/>
              </a:ext>
            </a:extLst>
          </p:cNvPr>
          <p:cNvSpPr txBox="1"/>
          <p:nvPr/>
        </p:nvSpPr>
        <p:spPr>
          <a:xfrm>
            <a:off x="18603015" y="386108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69414F8-2F01-4208-959B-06BE22611C98}"/>
              </a:ext>
            </a:extLst>
          </p:cNvPr>
          <p:cNvSpPr txBox="1"/>
          <p:nvPr/>
        </p:nvSpPr>
        <p:spPr>
          <a:xfrm>
            <a:off x="19785561" y="3851824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8</a:t>
            </a:r>
            <a:endParaRPr lang="ko-KR" altLang="en-US" sz="24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CF7800A-B914-4A4F-B25C-28473AA184C9}"/>
              </a:ext>
            </a:extLst>
          </p:cNvPr>
          <p:cNvSpPr txBox="1"/>
          <p:nvPr/>
        </p:nvSpPr>
        <p:spPr>
          <a:xfrm>
            <a:off x="3556796" y="5388274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0CAFFB-BE05-4BA5-8A98-44404FF59F59}"/>
              </a:ext>
            </a:extLst>
          </p:cNvPr>
          <p:cNvSpPr txBox="1"/>
          <p:nvPr/>
        </p:nvSpPr>
        <p:spPr>
          <a:xfrm>
            <a:off x="4721318" y="5387782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14</a:t>
            </a:r>
            <a:endParaRPr lang="ko-KR" altLang="en-US" sz="24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04208FB-8E0F-40BE-A6AA-810A495B02F7}"/>
              </a:ext>
            </a:extLst>
          </p:cNvPr>
          <p:cNvSpPr txBox="1"/>
          <p:nvPr/>
        </p:nvSpPr>
        <p:spPr>
          <a:xfrm>
            <a:off x="2333609" y="596992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43C03F8-5ADC-48FB-BA14-6BC1380356C5}"/>
              </a:ext>
            </a:extLst>
          </p:cNvPr>
          <p:cNvSpPr txBox="1"/>
          <p:nvPr/>
        </p:nvSpPr>
        <p:spPr>
          <a:xfrm>
            <a:off x="2343768" y="659449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8</a:t>
            </a:r>
            <a:endParaRPr lang="ko-KR" altLang="en-US" sz="24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E7800D2-541A-4B7F-9E6A-9CB66D636ACC}"/>
              </a:ext>
            </a:extLst>
          </p:cNvPr>
          <p:cNvSpPr txBox="1"/>
          <p:nvPr/>
        </p:nvSpPr>
        <p:spPr>
          <a:xfrm>
            <a:off x="3546635" y="662323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894D5CB-F377-45AD-A2E4-F7986BC54912}"/>
              </a:ext>
            </a:extLst>
          </p:cNvPr>
          <p:cNvSpPr txBox="1"/>
          <p:nvPr/>
        </p:nvSpPr>
        <p:spPr>
          <a:xfrm>
            <a:off x="4698702" y="661397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14</a:t>
            </a:r>
            <a:endParaRPr lang="ko-KR" altLang="en-US" sz="24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AEFF2B8-7646-4D3E-B443-E18030FA0BAE}"/>
              </a:ext>
            </a:extLst>
          </p:cNvPr>
          <p:cNvSpPr txBox="1"/>
          <p:nvPr/>
        </p:nvSpPr>
        <p:spPr>
          <a:xfrm>
            <a:off x="21880228" y="5390515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CE74028-8522-4615-9747-945B2A231B3F}"/>
              </a:ext>
            </a:extLst>
          </p:cNvPr>
          <p:cNvSpPr txBox="1"/>
          <p:nvPr/>
        </p:nvSpPr>
        <p:spPr>
          <a:xfrm>
            <a:off x="23054910" y="5400182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25</a:t>
            </a:r>
            <a:endParaRPr lang="ko-KR" altLang="en-US" sz="24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91C3A2E-58BA-49B6-9750-14DB9F658F3E}"/>
              </a:ext>
            </a:extLst>
          </p:cNvPr>
          <p:cNvSpPr txBox="1"/>
          <p:nvPr/>
        </p:nvSpPr>
        <p:spPr>
          <a:xfrm>
            <a:off x="20667201" y="596708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8AAF8B0-B2CB-4FEA-B043-9BAF999DEEFD}"/>
              </a:ext>
            </a:extLst>
          </p:cNvPr>
          <p:cNvSpPr txBox="1"/>
          <p:nvPr/>
        </p:nvSpPr>
        <p:spPr>
          <a:xfrm>
            <a:off x="20667200" y="658657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19</a:t>
            </a:r>
            <a:endParaRPr lang="ko-KR" altLang="en-US" sz="24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548CFB-E5F3-4B4B-BF61-938593181CEE}"/>
              </a:ext>
            </a:extLst>
          </p:cNvPr>
          <p:cNvSpPr txBox="1"/>
          <p:nvPr/>
        </p:nvSpPr>
        <p:spPr>
          <a:xfrm>
            <a:off x="21859907" y="655435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6</a:t>
            </a:r>
            <a:endParaRPr lang="ko-KR" altLang="en-US" sz="24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49A20C2-1590-4EA7-A0F5-F86512BCBF66}"/>
              </a:ext>
            </a:extLst>
          </p:cNvPr>
          <p:cNvSpPr txBox="1"/>
          <p:nvPr/>
        </p:nvSpPr>
        <p:spPr>
          <a:xfrm>
            <a:off x="23032294" y="656541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25</a:t>
            </a:r>
            <a:endParaRPr lang="ko-KR" altLang="en-US" sz="24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9E46E24-1ACC-47BF-8F60-F21435B1085A}"/>
              </a:ext>
            </a:extLst>
          </p:cNvPr>
          <p:cNvSpPr txBox="1"/>
          <p:nvPr/>
        </p:nvSpPr>
        <p:spPr>
          <a:xfrm>
            <a:off x="19520165" y="1000760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919363-DA38-4AE1-8F02-15292666E9C8}"/>
              </a:ext>
            </a:extLst>
          </p:cNvPr>
          <p:cNvSpPr txBox="1"/>
          <p:nvPr/>
        </p:nvSpPr>
        <p:spPr>
          <a:xfrm>
            <a:off x="20722209" y="9996081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45</a:t>
            </a:r>
            <a:endParaRPr lang="ko-KR" altLang="en-US" sz="24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B49D672-9389-4416-98C7-BC545E0108BC}"/>
              </a:ext>
            </a:extLst>
          </p:cNvPr>
          <p:cNvSpPr txBox="1"/>
          <p:nvPr/>
        </p:nvSpPr>
        <p:spPr>
          <a:xfrm>
            <a:off x="18337617" y="1062277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B0884B1-2AD7-4674-B871-629E563E6312}"/>
              </a:ext>
            </a:extLst>
          </p:cNvPr>
          <p:cNvSpPr txBox="1"/>
          <p:nvPr/>
        </p:nvSpPr>
        <p:spPr>
          <a:xfrm>
            <a:off x="18361499" y="1124990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44</a:t>
            </a:r>
            <a:endParaRPr lang="ko-KR" altLang="en-US" sz="24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093921C-0B4D-4FC5-A875-DB9F321895D9}"/>
              </a:ext>
            </a:extLst>
          </p:cNvPr>
          <p:cNvSpPr txBox="1"/>
          <p:nvPr/>
        </p:nvSpPr>
        <p:spPr>
          <a:xfrm>
            <a:off x="19566661" y="11225372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64A85CC-A7C5-41BA-9966-ADF70DDBFB29}"/>
              </a:ext>
            </a:extLst>
          </p:cNvPr>
          <p:cNvSpPr txBox="1"/>
          <p:nvPr/>
        </p:nvSpPr>
        <p:spPr>
          <a:xfrm>
            <a:off x="20721627" y="1119481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45</a:t>
            </a:r>
            <a:endParaRPr lang="ko-KR" altLang="en-US" sz="24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4F19A7-A672-4BF3-9AEA-33D5F804C3C0}"/>
              </a:ext>
            </a:extLst>
          </p:cNvPr>
          <p:cNvSpPr txBox="1"/>
          <p:nvPr/>
        </p:nvSpPr>
        <p:spPr>
          <a:xfrm>
            <a:off x="13691181" y="1000678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13</a:t>
            </a:r>
            <a:endParaRPr lang="ko-KR" altLang="en-US" sz="24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D71771-318C-438E-87CC-A0E60A92404B}"/>
              </a:ext>
            </a:extLst>
          </p:cNvPr>
          <p:cNvSpPr txBox="1"/>
          <p:nvPr/>
        </p:nvSpPr>
        <p:spPr>
          <a:xfrm>
            <a:off x="14899951" y="1002121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44</a:t>
            </a:r>
            <a:endParaRPr lang="ko-KR" altLang="en-US" sz="24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10205A0-BB9A-4F83-904D-7967D91DDEBC}"/>
              </a:ext>
            </a:extLst>
          </p:cNvPr>
          <p:cNvSpPr txBox="1"/>
          <p:nvPr/>
        </p:nvSpPr>
        <p:spPr>
          <a:xfrm>
            <a:off x="12533011" y="10614991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B445061-C0C2-42F2-A94E-0528D7AC5B8B}"/>
              </a:ext>
            </a:extLst>
          </p:cNvPr>
          <p:cNvSpPr txBox="1"/>
          <p:nvPr/>
        </p:nvSpPr>
        <p:spPr>
          <a:xfrm>
            <a:off x="12520210" y="11216932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31</a:t>
            </a:r>
            <a:endParaRPr lang="ko-KR" altLang="en-US" sz="24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AC7B5BB-89CD-4B65-874F-02CBF193F2F3}"/>
              </a:ext>
            </a:extLst>
          </p:cNvPr>
          <p:cNvSpPr txBox="1"/>
          <p:nvPr/>
        </p:nvSpPr>
        <p:spPr>
          <a:xfrm>
            <a:off x="13702756" y="1122433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13</a:t>
            </a:r>
            <a:endParaRPr lang="ko-KR" altLang="en-US" sz="24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14D4CE5-CCB8-4321-AA2B-4899DA1149CB}"/>
              </a:ext>
            </a:extLst>
          </p:cNvPr>
          <p:cNvSpPr txBox="1"/>
          <p:nvPr/>
        </p:nvSpPr>
        <p:spPr>
          <a:xfrm>
            <a:off x="14874453" y="1122615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44</a:t>
            </a:r>
            <a:endParaRPr lang="ko-KR" altLang="en-US" sz="24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73CC88A-D1C4-48D2-A36D-15ABF9339756}"/>
              </a:ext>
            </a:extLst>
          </p:cNvPr>
          <p:cNvSpPr txBox="1"/>
          <p:nvPr/>
        </p:nvSpPr>
        <p:spPr>
          <a:xfrm>
            <a:off x="9102831" y="10003710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406E712-B4DA-4957-96DA-89B952E78408}"/>
              </a:ext>
            </a:extLst>
          </p:cNvPr>
          <p:cNvSpPr txBox="1"/>
          <p:nvPr/>
        </p:nvSpPr>
        <p:spPr>
          <a:xfrm>
            <a:off x="10273269" y="1001620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31</a:t>
            </a:r>
            <a:endParaRPr lang="ko-KR" altLang="en-US" sz="24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EE19EE6-8F9F-4B8E-B910-7EA364E28E0F}"/>
              </a:ext>
            </a:extLst>
          </p:cNvPr>
          <p:cNvSpPr txBox="1"/>
          <p:nvPr/>
        </p:nvSpPr>
        <p:spPr>
          <a:xfrm>
            <a:off x="7896550" y="10634830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38F4331-3FA1-4627-9864-AF0CAA63F13D}"/>
              </a:ext>
            </a:extLst>
          </p:cNvPr>
          <p:cNvSpPr txBox="1"/>
          <p:nvPr/>
        </p:nvSpPr>
        <p:spPr>
          <a:xfrm>
            <a:off x="7885559" y="1122433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30</a:t>
            </a:r>
            <a:endParaRPr lang="ko-KR" altLang="en-US" sz="24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C98D4C6-1EDE-4240-AD7A-E58399335AB8}"/>
              </a:ext>
            </a:extLst>
          </p:cNvPr>
          <p:cNvSpPr txBox="1"/>
          <p:nvPr/>
        </p:nvSpPr>
        <p:spPr>
          <a:xfrm>
            <a:off x="9070486" y="1123845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C144426-7D49-4E93-A28B-96639876C116}"/>
              </a:ext>
            </a:extLst>
          </p:cNvPr>
          <p:cNvSpPr txBox="1"/>
          <p:nvPr/>
        </p:nvSpPr>
        <p:spPr>
          <a:xfrm>
            <a:off x="10259047" y="1122433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31</a:t>
            </a:r>
            <a:endParaRPr lang="ko-KR" altLang="en-US" sz="24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BC97657-B78D-47F5-B23A-B2DB268DFE94}"/>
              </a:ext>
            </a:extLst>
          </p:cNvPr>
          <p:cNvSpPr txBox="1"/>
          <p:nvPr/>
        </p:nvSpPr>
        <p:spPr>
          <a:xfrm>
            <a:off x="3668483" y="988184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B7F0B77-39E6-41CA-9E47-67ACA3A43BAE}"/>
              </a:ext>
            </a:extLst>
          </p:cNvPr>
          <p:cNvSpPr txBox="1"/>
          <p:nvPr/>
        </p:nvSpPr>
        <p:spPr>
          <a:xfrm>
            <a:off x="4826173" y="9868945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30</a:t>
            </a:r>
            <a:endParaRPr lang="ko-KR" altLang="en-US" sz="24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DF04EC2-26E0-42F1-A5CE-137115AACCD1}"/>
              </a:ext>
            </a:extLst>
          </p:cNvPr>
          <p:cNvSpPr txBox="1"/>
          <p:nvPr/>
        </p:nvSpPr>
        <p:spPr>
          <a:xfrm>
            <a:off x="2431155" y="1047115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ECABBF3-D6F3-401C-B908-EFDE889855AC}"/>
              </a:ext>
            </a:extLst>
          </p:cNvPr>
          <p:cNvSpPr txBox="1"/>
          <p:nvPr/>
        </p:nvSpPr>
        <p:spPr>
          <a:xfrm>
            <a:off x="2461133" y="1110290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25</a:t>
            </a:r>
            <a:endParaRPr lang="ko-KR" altLang="en-US" sz="24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9C1BA38-E1CC-4F5D-BD51-24205DCC785C}"/>
              </a:ext>
            </a:extLst>
          </p:cNvPr>
          <p:cNvSpPr txBox="1"/>
          <p:nvPr/>
        </p:nvSpPr>
        <p:spPr>
          <a:xfrm>
            <a:off x="3668482" y="11113982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2021EF3-C344-4E37-BD03-CF739EDEEDD4}"/>
              </a:ext>
            </a:extLst>
          </p:cNvPr>
          <p:cNvSpPr txBox="1"/>
          <p:nvPr/>
        </p:nvSpPr>
        <p:spPr>
          <a:xfrm>
            <a:off x="4839455" y="11104722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30</a:t>
            </a:r>
            <a:endParaRPr lang="ko-KR" altLang="en-US" sz="24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47C5026-613B-402B-80BC-8B062C0FDFD8}"/>
              </a:ext>
            </a:extLst>
          </p:cNvPr>
          <p:cNvSpPr txBox="1"/>
          <p:nvPr/>
        </p:nvSpPr>
        <p:spPr>
          <a:xfrm>
            <a:off x="6858304" y="536301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14</a:t>
            </a:r>
            <a:endParaRPr lang="ko-KR" altLang="en-US" sz="24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5693E84-F448-4ED0-A641-17B0F9C042AC}"/>
              </a:ext>
            </a:extLst>
          </p:cNvPr>
          <p:cNvSpPr txBox="1"/>
          <p:nvPr/>
        </p:nvSpPr>
        <p:spPr>
          <a:xfrm>
            <a:off x="7884732" y="10007414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30</a:t>
            </a:r>
            <a:endParaRPr lang="ko-KR" altLang="en-US" sz="24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F8D14F2-FF01-4A94-9F0B-4D4177DC2BEB}"/>
              </a:ext>
            </a:extLst>
          </p:cNvPr>
          <p:cNvSpPr txBox="1"/>
          <p:nvPr/>
        </p:nvSpPr>
        <p:spPr>
          <a:xfrm>
            <a:off x="2344503" y="733809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8</a:t>
            </a:r>
            <a:endParaRPr lang="ko-KR" altLang="en-US" sz="24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1886021-FFDC-4470-9CBC-112DA7558956}"/>
              </a:ext>
            </a:extLst>
          </p:cNvPr>
          <p:cNvSpPr txBox="1"/>
          <p:nvPr/>
        </p:nvSpPr>
        <p:spPr>
          <a:xfrm>
            <a:off x="11363739" y="534732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16</a:t>
            </a:r>
            <a:endParaRPr lang="ko-KR" altLang="en-US" sz="24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9E12DEA-9422-4F8E-B803-23DE43D20A54}"/>
              </a:ext>
            </a:extLst>
          </p:cNvPr>
          <p:cNvSpPr txBox="1"/>
          <p:nvPr/>
        </p:nvSpPr>
        <p:spPr>
          <a:xfrm>
            <a:off x="2446395" y="9878711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25</a:t>
            </a:r>
            <a:endParaRPr lang="ko-KR" altLang="en-US" sz="24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44EE9DE-BF50-4F6D-AF21-680C65D70C47}"/>
              </a:ext>
            </a:extLst>
          </p:cNvPr>
          <p:cNvSpPr txBox="1"/>
          <p:nvPr/>
        </p:nvSpPr>
        <p:spPr>
          <a:xfrm>
            <a:off x="17388002" y="262189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055E985-08CE-4782-B24E-5284EC45DAFF}"/>
              </a:ext>
            </a:extLst>
          </p:cNvPr>
          <p:cNvSpPr txBox="1"/>
          <p:nvPr/>
        </p:nvSpPr>
        <p:spPr>
          <a:xfrm>
            <a:off x="2346178" y="538889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8</a:t>
            </a:r>
            <a:endParaRPr lang="ko-KR" altLang="en-US" sz="24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26DD169-6941-4801-82C6-4B74B3B720E8}"/>
              </a:ext>
            </a:extLst>
          </p:cNvPr>
          <p:cNvSpPr txBox="1"/>
          <p:nvPr/>
        </p:nvSpPr>
        <p:spPr>
          <a:xfrm>
            <a:off x="20652913" y="538735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19</a:t>
            </a:r>
            <a:endParaRPr lang="ko-KR" altLang="en-US" sz="24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0A04FE4-B0F7-421B-9579-E9BE8A40ECED}"/>
              </a:ext>
            </a:extLst>
          </p:cNvPr>
          <p:cNvSpPr txBox="1"/>
          <p:nvPr/>
        </p:nvSpPr>
        <p:spPr>
          <a:xfrm>
            <a:off x="16023422" y="532714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17</a:t>
            </a:r>
            <a:endParaRPr lang="ko-KR" altLang="en-US" sz="24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94D725A-A5EC-46D8-9A3E-05228A440A63}"/>
              </a:ext>
            </a:extLst>
          </p:cNvPr>
          <p:cNvSpPr txBox="1"/>
          <p:nvPr/>
        </p:nvSpPr>
        <p:spPr>
          <a:xfrm>
            <a:off x="18337617" y="999667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44</a:t>
            </a:r>
            <a:endParaRPr lang="ko-KR" altLang="en-US" sz="2400" b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A1D8F71-7895-4C24-8D00-C1D4950419DF}"/>
              </a:ext>
            </a:extLst>
          </p:cNvPr>
          <p:cNvSpPr txBox="1"/>
          <p:nvPr/>
        </p:nvSpPr>
        <p:spPr>
          <a:xfrm>
            <a:off x="12511625" y="1003039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31</a:t>
            </a:r>
            <a:endParaRPr lang="ko-KR" altLang="en-US" sz="2400" b="1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D2BB861-2615-40E1-A322-807D0791A0AB}"/>
              </a:ext>
            </a:extLst>
          </p:cNvPr>
          <p:cNvSpPr txBox="1"/>
          <p:nvPr/>
        </p:nvSpPr>
        <p:spPr>
          <a:xfrm>
            <a:off x="3648526" y="12043034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C45A8BA-5868-4701-9D65-A9A4F794405B}"/>
              </a:ext>
            </a:extLst>
          </p:cNvPr>
          <p:cNvSpPr txBox="1"/>
          <p:nvPr/>
        </p:nvSpPr>
        <p:spPr>
          <a:xfrm>
            <a:off x="4817789" y="12041960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30</a:t>
            </a:r>
            <a:endParaRPr lang="ko-KR" altLang="en-US" sz="2400" b="1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1CFB008-D79F-4BB0-9E79-995F2FB54710}"/>
              </a:ext>
            </a:extLst>
          </p:cNvPr>
          <p:cNvSpPr txBox="1"/>
          <p:nvPr/>
        </p:nvSpPr>
        <p:spPr>
          <a:xfrm>
            <a:off x="2431253" y="1263992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7E2AAD4-DDE7-4E7B-AD82-9A7E1386F696}"/>
              </a:ext>
            </a:extLst>
          </p:cNvPr>
          <p:cNvSpPr txBox="1"/>
          <p:nvPr/>
        </p:nvSpPr>
        <p:spPr>
          <a:xfrm>
            <a:off x="2439379" y="13241200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25</a:t>
            </a:r>
            <a:endParaRPr lang="ko-KR" altLang="en-US" sz="24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1454D82-4C1D-4904-9326-85B4BDE907FC}"/>
              </a:ext>
            </a:extLst>
          </p:cNvPr>
          <p:cNvSpPr txBox="1"/>
          <p:nvPr/>
        </p:nvSpPr>
        <p:spPr>
          <a:xfrm>
            <a:off x="3636950" y="1325201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5</a:t>
            </a:r>
            <a:endParaRPr lang="ko-KR" altLang="en-US" sz="24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6B0F01B-0A94-4905-B5E6-2F00E6B930C0}"/>
              </a:ext>
            </a:extLst>
          </p:cNvPr>
          <p:cNvSpPr txBox="1"/>
          <p:nvPr/>
        </p:nvSpPr>
        <p:spPr>
          <a:xfrm>
            <a:off x="4819496" y="1324275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30</a:t>
            </a:r>
            <a:endParaRPr lang="ko-KR" altLang="en-US" sz="24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3784437-6F96-4025-8D2E-9F8911FDC96E}"/>
              </a:ext>
            </a:extLst>
          </p:cNvPr>
          <p:cNvSpPr txBox="1"/>
          <p:nvPr/>
        </p:nvSpPr>
        <p:spPr>
          <a:xfrm>
            <a:off x="2439379" y="12052082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25</a:t>
            </a:r>
            <a:endParaRPr lang="ko-KR" altLang="en-US" sz="24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47442CA-1E12-4388-AE1E-E4BEB64D5E0D}"/>
              </a:ext>
            </a:extLst>
          </p:cNvPr>
          <p:cNvSpPr txBox="1"/>
          <p:nvPr/>
        </p:nvSpPr>
        <p:spPr>
          <a:xfrm>
            <a:off x="19538230" y="12027610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4DCBF70-6B49-42E3-B9EA-EB735CA76D0C}"/>
              </a:ext>
            </a:extLst>
          </p:cNvPr>
          <p:cNvSpPr txBox="1"/>
          <p:nvPr/>
        </p:nvSpPr>
        <p:spPr>
          <a:xfrm>
            <a:off x="20709069" y="11999105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45</a:t>
            </a:r>
            <a:endParaRPr lang="ko-KR" altLang="en-US" sz="24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ACA3DCE-8C73-402F-B6FA-6B3CD6F4C687}"/>
              </a:ext>
            </a:extLst>
          </p:cNvPr>
          <p:cNvSpPr txBox="1"/>
          <p:nvPr/>
        </p:nvSpPr>
        <p:spPr>
          <a:xfrm>
            <a:off x="18348437" y="12630731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4C1DFF6-C488-479D-ABF6-A50AB46F7ED4}"/>
              </a:ext>
            </a:extLst>
          </p:cNvPr>
          <p:cNvSpPr txBox="1"/>
          <p:nvPr/>
        </p:nvSpPr>
        <p:spPr>
          <a:xfrm>
            <a:off x="18348435" y="13228645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44</a:t>
            </a:r>
            <a:endParaRPr lang="ko-KR" altLang="en-US" sz="24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5BD2F02-1082-48BE-AC26-0F652D27BF3A}"/>
              </a:ext>
            </a:extLst>
          </p:cNvPr>
          <p:cNvSpPr txBox="1"/>
          <p:nvPr/>
        </p:nvSpPr>
        <p:spPr>
          <a:xfrm>
            <a:off x="19530983" y="1322943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6C3EE6B-5FF9-4FB5-973E-4A826F130D99}"/>
              </a:ext>
            </a:extLst>
          </p:cNvPr>
          <p:cNvSpPr txBox="1"/>
          <p:nvPr/>
        </p:nvSpPr>
        <p:spPr>
          <a:xfrm>
            <a:off x="20713531" y="1322017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45</a:t>
            </a:r>
            <a:endParaRPr lang="ko-KR" altLang="en-US" sz="2400" b="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3FA0EC2-88FB-4DC3-BC2C-95E66B8AAD88}"/>
              </a:ext>
            </a:extLst>
          </p:cNvPr>
          <p:cNvSpPr txBox="1"/>
          <p:nvPr/>
        </p:nvSpPr>
        <p:spPr>
          <a:xfrm>
            <a:off x="18321837" y="12006354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44</a:t>
            </a:r>
            <a:endParaRPr lang="ko-KR" altLang="en-US" sz="2400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D5979F4-982E-4E5D-A579-F72EC2908599}"/>
              </a:ext>
            </a:extLst>
          </p:cNvPr>
          <p:cNvSpPr txBox="1"/>
          <p:nvPr/>
        </p:nvSpPr>
        <p:spPr>
          <a:xfrm>
            <a:off x="9280200" y="17017480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CC523F0-2553-448B-B4AE-D3D8A44126C6}"/>
              </a:ext>
            </a:extLst>
          </p:cNvPr>
          <p:cNvSpPr txBox="1"/>
          <p:nvPr/>
        </p:nvSpPr>
        <p:spPr>
          <a:xfrm>
            <a:off x="10467302" y="17013091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48</a:t>
            </a:r>
            <a:endParaRPr lang="ko-KR" altLang="en-US" sz="24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8B51A9D-F738-4F3F-8F2A-A598A8229AE1}"/>
              </a:ext>
            </a:extLst>
          </p:cNvPr>
          <p:cNvSpPr txBox="1"/>
          <p:nvPr/>
        </p:nvSpPr>
        <p:spPr>
          <a:xfrm>
            <a:off x="8058532" y="1757923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9CF04D9-43B5-415A-8937-85FC03BFC6F3}"/>
              </a:ext>
            </a:extLst>
          </p:cNvPr>
          <p:cNvSpPr txBox="1"/>
          <p:nvPr/>
        </p:nvSpPr>
        <p:spPr>
          <a:xfrm>
            <a:off x="8074095" y="1823415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47</a:t>
            </a:r>
            <a:endParaRPr lang="ko-KR" altLang="en-US" sz="2400" b="1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5ADD268-3AFF-40A8-BB1F-7630EC7A14BC}"/>
              </a:ext>
            </a:extLst>
          </p:cNvPr>
          <p:cNvSpPr txBox="1"/>
          <p:nvPr/>
        </p:nvSpPr>
        <p:spPr>
          <a:xfrm>
            <a:off x="9241078" y="1823762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1058C5C-67AD-41FC-ABC0-8BD5634BE1F1}"/>
              </a:ext>
            </a:extLst>
          </p:cNvPr>
          <p:cNvSpPr txBox="1"/>
          <p:nvPr/>
        </p:nvSpPr>
        <p:spPr>
          <a:xfrm>
            <a:off x="10423625" y="1822836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48</a:t>
            </a:r>
            <a:endParaRPr lang="ko-KR" altLang="en-US" sz="2400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B2E3E1B-40F1-483F-97B2-3348E2858BAF}"/>
              </a:ext>
            </a:extLst>
          </p:cNvPr>
          <p:cNvSpPr txBox="1"/>
          <p:nvPr/>
        </p:nvSpPr>
        <p:spPr>
          <a:xfrm>
            <a:off x="8031932" y="1701454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47</a:t>
            </a:r>
            <a:endParaRPr lang="ko-KR" altLang="en-US" sz="2400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A3DC1C5-5AB8-4324-944C-64C3D79959E9}"/>
              </a:ext>
            </a:extLst>
          </p:cNvPr>
          <p:cNvSpPr txBox="1"/>
          <p:nvPr/>
        </p:nvSpPr>
        <p:spPr>
          <a:xfrm>
            <a:off x="19531118" y="14061262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CB0A344-AC8E-4108-8C48-6CBA4C5AE6B8}"/>
              </a:ext>
            </a:extLst>
          </p:cNvPr>
          <p:cNvSpPr txBox="1"/>
          <p:nvPr/>
        </p:nvSpPr>
        <p:spPr>
          <a:xfrm>
            <a:off x="20736279" y="14078804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45</a:t>
            </a:r>
            <a:endParaRPr lang="ko-KR" altLang="en-US" sz="2400" b="1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8C3BFD7-5F55-4CC7-89BA-6FB0721B3B8A}"/>
              </a:ext>
            </a:extLst>
          </p:cNvPr>
          <p:cNvSpPr txBox="1"/>
          <p:nvPr/>
        </p:nvSpPr>
        <p:spPr>
          <a:xfrm>
            <a:off x="18305445" y="1468422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58C710D-9B7A-4C0F-A241-6FA55246983C}"/>
              </a:ext>
            </a:extLst>
          </p:cNvPr>
          <p:cNvSpPr txBox="1"/>
          <p:nvPr/>
        </p:nvSpPr>
        <p:spPr>
          <a:xfrm>
            <a:off x="18331902" y="1528214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44</a:t>
            </a:r>
            <a:endParaRPr lang="ko-KR" altLang="en-US" sz="2400" b="1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465EAB2-D478-4C6F-906E-3EF9CF3FA185}"/>
              </a:ext>
            </a:extLst>
          </p:cNvPr>
          <p:cNvSpPr txBox="1"/>
          <p:nvPr/>
        </p:nvSpPr>
        <p:spPr>
          <a:xfrm>
            <a:off x="19526521" y="15268204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DBD00E9-2551-4CBF-919D-61FCEB9B27C3}"/>
              </a:ext>
            </a:extLst>
          </p:cNvPr>
          <p:cNvSpPr txBox="1"/>
          <p:nvPr/>
        </p:nvSpPr>
        <p:spPr>
          <a:xfrm>
            <a:off x="20709069" y="15258944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45</a:t>
            </a:r>
            <a:endParaRPr lang="ko-KR" altLang="en-US" sz="2400" b="1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748AB37-FEDA-4046-9C04-A0D37C7B37EA}"/>
              </a:ext>
            </a:extLst>
          </p:cNvPr>
          <p:cNvSpPr txBox="1"/>
          <p:nvPr/>
        </p:nvSpPr>
        <p:spPr>
          <a:xfrm>
            <a:off x="18317375" y="1404511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44</a:t>
            </a:r>
            <a:endParaRPr lang="ko-KR" altLang="en-US" sz="240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3B64464-8075-4020-A58C-DC0B86243FA3}"/>
              </a:ext>
            </a:extLst>
          </p:cNvPr>
          <p:cNvSpPr txBox="1"/>
          <p:nvPr/>
        </p:nvSpPr>
        <p:spPr>
          <a:xfrm>
            <a:off x="14535871" y="1699997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B9F3089-B8E5-4752-A45A-F708894E2B20}"/>
              </a:ext>
            </a:extLst>
          </p:cNvPr>
          <p:cNvSpPr txBox="1"/>
          <p:nvPr/>
        </p:nvSpPr>
        <p:spPr>
          <a:xfrm>
            <a:off x="15678121" y="1699997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50</a:t>
            </a:r>
            <a:endParaRPr lang="ko-KR" altLang="en-US" sz="2400" b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1EC865F-080A-45FD-BEC3-05A24C7961FD}"/>
              </a:ext>
            </a:extLst>
          </p:cNvPr>
          <p:cNvSpPr txBox="1"/>
          <p:nvPr/>
        </p:nvSpPr>
        <p:spPr>
          <a:xfrm>
            <a:off x="13302651" y="17634004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B74C4B7-3D2A-4535-A57C-9017591EB93A}"/>
              </a:ext>
            </a:extLst>
          </p:cNvPr>
          <p:cNvSpPr txBox="1"/>
          <p:nvPr/>
        </p:nvSpPr>
        <p:spPr>
          <a:xfrm>
            <a:off x="13301835" y="1820143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48</a:t>
            </a:r>
            <a:endParaRPr lang="ko-KR" altLang="en-US" sz="2400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43FD26E-8074-4F9C-AD3A-3F4C13026F31}"/>
              </a:ext>
            </a:extLst>
          </p:cNvPr>
          <p:cNvSpPr txBox="1"/>
          <p:nvPr/>
        </p:nvSpPr>
        <p:spPr>
          <a:xfrm>
            <a:off x="14505518" y="18202744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301B5D2-4625-45C4-8D91-FB1A2898F52C}"/>
              </a:ext>
            </a:extLst>
          </p:cNvPr>
          <p:cNvSpPr txBox="1"/>
          <p:nvPr/>
        </p:nvSpPr>
        <p:spPr>
          <a:xfrm>
            <a:off x="15667745" y="18213804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50</a:t>
            </a:r>
            <a:endParaRPr lang="ko-KR" altLang="en-US" sz="2400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5CF7CD5-A3E2-460A-8FCB-C254D7E1DAFC}"/>
              </a:ext>
            </a:extLst>
          </p:cNvPr>
          <p:cNvSpPr txBox="1"/>
          <p:nvPr/>
        </p:nvSpPr>
        <p:spPr>
          <a:xfrm>
            <a:off x="13276052" y="1699997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48</a:t>
            </a:r>
            <a:endParaRPr lang="ko-KR" altLang="en-US" sz="24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2AD1C95-3152-4DE4-B52D-C7C5F2389A9D}"/>
              </a:ext>
            </a:extLst>
          </p:cNvPr>
          <p:cNvSpPr txBox="1"/>
          <p:nvPr/>
        </p:nvSpPr>
        <p:spPr>
          <a:xfrm>
            <a:off x="3628768" y="1699887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D1D988D-31D2-4AF4-BFB5-36D3776A1BB9}"/>
              </a:ext>
            </a:extLst>
          </p:cNvPr>
          <p:cNvSpPr txBox="1"/>
          <p:nvPr/>
        </p:nvSpPr>
        <p:spPr>
          <a:xfrm>
            <a:off x="4823982" y="1702449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47</a:t>
            </a:r>
            <a:endParaRPr lang="ko-KR" altLang="en-US" sz="2400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DE44ED2-D455-4913-8453-4FFFF0C04C36}"/>
              </a:ext>
            </a:extLst>
          </p:cNvPr>
          <p:cNvSpPr txBox="1"/>
          <p:nvPr/>
        </p:nvSpPr>
        <p:spPr>
          <a:xfrm>
            <a:off x="2435739" y="1755706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131C771-A3A6-426F-8290-A57955B3854D}"/>
              </a:ext>
            </a:extLst>
          </p:cNvPr>
          <p:cNvSpPr txBox="1"/>
          <p:nvPr/>
        </p:nvSpPr>
        <p:spPr>
          <a:xfrm>
            <a:off x="2462439" y="18200516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45</a:t>
            </a:r>
            <a:endParaRPr lang="ko-KR" altLang="en-US" sz="2400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044A7FE-5EBC-46B4-B2E0-531231224B60}"/>
              </a:ext>
            </a:extLst>
          </p:cNvPr>
          <p:cNvSpPr txBox="1"/>
          <p:nvPr/>
        </p:nvSpPr>
        <p:spPr>
          <a:xfrm>
            <a:off x="3618284" y="1821545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B9A8997-2356-456A-B154-758314CEA82F}"/>
              </a:ext>
            </a:extLst>
          </p:cNvPr>
          <p:cNvSpPr txBox="1"/>
          <p:nvPr/>
        </p:nvSpPr>
        <p:spPr>
          <a:xfrm>
            <a:off x="4800832" y="1820619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47</a:t>
            </a:r>
            <a:endParaRPr lang="ko-KR" altLang="en-US" sz="2400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4A36824-593E-4B62-AE15-3E8EC7C15C28}"/>
              </a:ext>
            </a:extLst>
          </p:cNvPr>
          <p:cNvSpPr txBox="1"/>
          <p:nvPr/>
        </p:nvSpPr>
        <p:spPr>
          <a:xfrm>
            <a:off x="2409139" y="1699236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45</a:t>
            </a:r>
            <a:endParaRPr lang="ko-KR" altLang="en-US" sz="2400" b="1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C5D7998-C932-462A-BBC5-FD1CEDEB833A}"/>
              </a:ext>
            </a:extLst>
          </p:cNvPr>
          <p:cNvSpPr txBox="1"/>
          <p:nvPr/>
        </p:nvSpPr>
        <p:spPr>
          <a:xfrm>
            <a:off x="13315292" y="19707164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4E63D09-6D6A-418E-9CEA-D9AE991A7019}"/>
              </a:ext>
            </a:extLst>
          </p:cNvPr>
          <p:cNvSpPr txBox="1"/>
          <p:nvPr/>
        </p:nvSpPr>
        <p:spPr>
          <a:xfrm>
            <a:off x="3624144" y="19076924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2E1FFA0-F317-4149-B2BF-CADC94DA83F2}"/>
              </a:ext>
            </a:extLst>
          </p:cNvPr>
          <p:cNvSpPr txBox="1"/>
          <p:nvPr/>
        </p:nvSpPr>
        <p:spPr>
          <a:xfrm>
            <a:off x="4845595" y="1905949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47</a:t>
            </a:r>
            <a:endParaRPr lang="ko-KR" altLang="en-US" sz="2400" b="1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B7D0DDB-101C-4B4A-B682-67B41B395B0A}"/>
              </a:ext>
            </a:extLst>
          </p:cNvPr>
          <p:cNvSpPr txBox="1"/>
          <p:nvPr/>
        </p:nvSpPr>
        <p:spPr>
          <a:xfrm>
            <a:off x="2452078" y="1970526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EDFBAFE-F4D0-422F-8E4C-714FDB90584D}"/>
              </a:ext>
            </a:extLst>
          </p:cNvPr>
          <p:cNvSpPr txBox="1"/>
          <p:nvPr/>
        </p:nvSpPr>
        <p:spPr>
          <a:xfrm>
            <a:off x="2452078" y="2026367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45</a:t>
            </a:r>
            <a:endParaRPr lang="ko-KR" altLang="en-US" sz="2400" b="1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542C3AA-519F-446F-8202-81B1ACF27460}"/>
              </a:ext>
            </a:extLst>
          </p:cNvPr>
          <p:cNvSpPr txBox="1"/>
          <p:nvPr/>
        </p:nvSpPr>
        <p:spPr>
          <a:xfrm>
            <a:off x="3641615" y="20253519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F928509-7829-4F4F-9B5F-B1E88F31F9BF}"/>
              </a:ext>
            </a:extLst>
          </p:cNvPr>
          <p:cNvSpPr txBox="1"/>
          <p:nvPr/>
        </p:nvSpPr>
        <p:spPr>
          <a:xfrm>
            <a:off x="4809381" y="20250620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47</a:t>
            </a:r>
            <a:endParaRPr lang="ko-KR" altLang="en-US" sz="2400" b="1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0E2007B-BDB4-4021-BDAA-9509277E1246}"/>
              </a:ext>
            </a:extLst>
          </p:cNvPr>
          <p:cNvSpPr txBox="1"/>
          <p:nvPr/>
        </p:nvSpPr>
        <p:spPr>
          <a:xfrm>
            <a:off x="2452079" y="19073455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45</a:t>
            </a:r>
            <a:endParaRPr lang="ko-KR" altLang="en-US" sz="2400" b="1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FF28ECC-99B0-4FCB-92A8-948DA5CFCA05}"/>
              </a:ext>
            </a:extLst>
          </p:cNvPr>
          <p:cNvSpPr txBox="1"/>
          <p:nvPr/>
        </p:nvSpPr>
        <p:spPr>
          <a:xfrm>
            <a:off x="8270326" y="265101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0</a:t>
            </a:r>
            <a:endParaRPr lang="ko-KR" altLang="en-US" sz="2400" b="1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B4DA228-2A30-4E65-857B-BA21BE1E1C4B}"/>
              </a:ext>
            </a:extLst>
          </p:cNvPr>
          <p:cNvSpPr txBox="1"/>
          <p:nvPr/>
        </p:nvSpPr>
        <p:spPr>
          <a:xfrm>
            <a:off x="12810475" y="2599685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7F6D12A-6A5A-4510-82A2-0FE3F8EDD7E8}"/>
              </a:ext>
            </a:extLst>
          </p:cNvPr>
          <p:cNvSpPr txBox="1"/>
          <p:nvPr/>
        </p:nvSpPr>
        <p:spPr>
          <a:xfrm>
            <a:off x="13730054" y="658860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17</a:t>
            </a:r>
            <a:endParaRPr lang="ko-KR" altLang="en-US" sz="2400" b="1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208C0A9-295A-489A-A62E-092E9247FAA9}"/>
              </a:ext>
            </a:extLst>
          </p:cNvPr>
          <p:cNvSpPr txBox="1"/>
          <p:nvPr/>
        </p:nvSpPr>
        <p:spPr>
          <a:xfrm>
            <a:off x="11347373" y="659231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16</a:t>
            </a:r>
            <a:endParaRPr lang="ko-KR" altLang="en-US" sz="2400" b="1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4F57413-C96B-465D-B4CA-00ADA5277123}"/>
              </a:ext>
            </a:extLst>
          </p:cNvPr>
          <p:cNvSpPr txBox="1"/>
          <p:nvPr/>
        </p:nvSpPr>
        <p:spPr>
          <a:xfrm>
            <a:off x="2636886" y="2382101"/>
            <a:ext cx="1649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Critical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path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12B78399-1FD0-496C-A603-CABAB735988A}"/>
              </a:ext>
            </a:extLst>
          </p:cNvPr>
          <p:cNvSpPr/>
          <p:nvPr/>
        </p:nvSpPr>
        <p:spPr>
          <a:xfrm>
            <a:off x="1430543" y="4634402"/>
            <a:ext cx="20494435" cy="1303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210" name="화살표: 오른쪽 209">
            <a:extLst>
              <a:ext uri="{FF2B5EF4-FFF2-40B4-BE49-F238E27FC236}">
                <a16:creationId xmlns:a16="http://schemas.microsoft.com/office/drawing/2014/main" id="{7559D310-586E-4C61-A3B6-94077B9E0626}"/>
              </a:ext>
            </a:extLst>
          </p:cNvPr>
          <p:cNvSpPr/>
          <p:nvPr/>
        </p:nvSpPr>
        <p:spPr>
          <a:xfrm>
            <a:off x="1436363" y="5926982"/>
            <a:ext cx="780711" cy="548212"/>
          </a:xfrm>
          <a:prstGeom prst="rightArrow">
            <a:avLst>
              <a:gd name="adj1" fmla="val 23333"/>
              <a:gd name="adj2" fmla="val 39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211" name="화살표: 위로 굽음 210">
            <a:extLst>
              <a:ext uri="{FF2B5EF4-FFF2-40B4-BE49-F238E27FC236}">
                <a16:creationId xmlns:a16="http://schemas.microsoft.com/office/drawing/2014/main" id="{84B4D545-AB51-4FB4-9196-54FF60A05FDE}"/>
              </a:ext>
            </a:extLst>
          </p:cNvPr>
          <p:cNvSpPr/>
          <p:nvPr/>
        </p:nvSpPr>
        <p:spPr>
          <a:xfrm>
            <a:off x="5877064" y="7145471"/>
            <a:ext cx="12195375" cy="1069594"/>
          </a:xfrm>
          <a:prstGeom prst="bentUpArrow">
            <a:avLst>
              <a:gd name="adj1" fmla="val 11177"/>
              <a:gd name="adj2" fmla="val 26346"/>
              <a:gd name="adj3" fmla="val 2703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highlight>
                <a:srgbClr val="0000FF"/>
              </a:highlight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578F1D4A-7B64-4955-A0C7-6BE20AF20CD5}"/>
              </a:ext>
            </a:extLst>
          </p:cNvPr>
          <p:cNvSpPr/>
          <p:nvPr/>
        </p:nvSpPr>
        <p:spPr>
          <a:xfrm flipH="1">
            <a:off x="21808344" y="3357889"/>
            <a:ext cx="116632" cy="130257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2EE05DE9-C0AE-4F50-AC3A-6DDA840E456F}"/>
              </a:ext>
            </a:extLst>
          </p:cNvPr>
          <p:cNvSpPr/>
          <p:nvPr/>
        </p:nvSpPr>
        <p:spPr>
          <a:xfrm flipH="1">
            <a:off x="20971777" y="3355920"/>
            <a:ext cx="953201" cy="119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7824CDE4-71DF-4DD5-955E-26B683B70C84}"/>
              </a:ext>
            </a:extLst>
          </p:cNvPr>
          <p:cNvSpPr/>
          <p:nvPr/>
        </p:nvSpPr>
        <p:spPr>
          <a:xfrm flipH="1">
            <a:off x="1430543" y="4659102"/>
            <a:ext cx="116633" cy="15762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B7A25E92-A8B8-4EAC-9AFF-88DB70387D0D}"/>
              </a:ext>
            </a:extLst>
          </p:cNvPr>
          <p:cNvSpPr txBox="1"/>
          <p:nvPr/>
        </p:nvSpPr>
        <p:spPr>
          <a:xfrm>
            <a:off x="2333608" y="8554697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11</a:t>
            </a:r>
            <a:endParaRPr lang="ko-KR" altLang="en-US" sz="2400" b="1" dirty="0"/>
          </a:p>
        </p:txBody>
      </p:sp>
      <p:sp>
        <p:nvSpPr>
          <p:cNvPr id="216" name="화살표: 오른쪽 215">
            <a:extLst>
              <a:ext uri="{FF2B5EF4-FFF2-40B4-BE49-F238E27FC236}">
                <a16:creationId xmlns:a16="http://schemas.microsoft.com/office/drawing/2014/main" id="{0EB5A187-F58E-4478-9982-7152BEB0B2E9}"/>
              </a:ext>
            </a:extLst>
          </p:cNvPr>
          <p:cNvSpPr/>
          <p:nvPr/>
        </p:nvSpPr>
        <p:spPr>
          <a:xfrm>
            <a:off x="6015141" y="5953633"/>
            <a:ext cx="684271" cy="457200"/>
          </a:xfrm>
          <a:prstGeom prst="rightArrow">
            <a:avLst>
              <a:gd name="adj1" fmla="val 23333"/>
              <a:gd name="adj2" fmla="val 39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391BE26-F035-4F75-994C-FF52537421E0}"/>
              </a:ext>
            </a:extLst>
          </p:cNvPr>
          <p:cNvSpPr txBox="1"/>
          <p:nvPr/>
        </p:nvSpPr>
        <p:spPr>
          <a:xfrm>
            <a:off x="9451235" y="3247654"/>
            <a:ext cx="22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프로젝트 개요 작성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1209DBB-317A-4248-9BA4-051DFEE5C3F0}"/>
              </a:ext>
            </a:extLst>
          </p:cNvPr>
          <p:cNvSpPr txBox="1"/>
          <p:nvPr/>
        </p:nvSpPr>
        <p:spPr>
          <a:xfrm>
            <a:off x="13944823" y="3232483"/>
            <a:ext cx="22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요구사항 수정</a:t>
            </a:r>
            <a:r>
              <a:rPr lang="en-US" altLang="ko-KR" b="1" dirty="0"/>
              <a:t>/</a:t>
            </a:r>
            <a:r>
              <a:rPr lang="ko-KR" altLang="en-US" b="1" dirty="0"/>
              <a:t>추출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7E67F8F-C407-47FB-A3C8-B9F960695E9F}"/>
              </a:ext>
            </a:extLst>
          </p:cNvPr>
          <p:cNvSpPr txBox="1"/>
          <p:nvPr/>
        </p:nvSpPr>
        <p:spPr>
          <a:xfrm>
            <a:off x="18552742" y="3220738"/>
            <a:ext cx="234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요구사항 명세서 작성</a:t>
            </a:r>
            <a:endParaRPr lang="ko-KR" altLang="en-US" b="1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FB73519-6B4F-4C8A-B979-5A472413A85F}"/>
              </a:ext>
            </a:extLst>
          </p:cNvPr>
          <p:cNvSpPr txBox="1"/>
          <p:nvPr/>
        </p:nvSpPr>
        <p:spPr>
          <a:xfrm>
            <a:off x="21754544" y="5998420"/>
            <a:ext cx="22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개발 환경 설계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A11E1EA-5B69-4701-A8BF-9540A7305C16}"/>
              </a:ext>
            </a:extLst>
          </p:cNvPr>
          <p:cNvSpPr txBox="1"/>
          <p:nvPr/>
        </p:nvSpPr>
        <p:spPr>
          <a:xfrm>
            <a:off x="17109263" y="5987938"/>
            <a:ext cx="240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프로젝트 계획서 작성</a:t>
            </a:r>
            <a:endParaRPr lang="ko-KR" altLang="en-US" b="1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81F8B62-6FD4-4244-8A52-B566C6057BE4}"/>
              </a:ext>
            </a:extLst>
          </p:cNvPr>
          <p:cNvSpPr txBox="1"/>
          <p:nvPr/>
        </p:nvSpPr>
        <p:spPr>
          <a:xfrm>
            <a:off x="12475202" y="5981064"/>
            <a:ext cx="22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위험 관리 계획 작성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141EFC1-D05B-4051-8478-15A6198FF529}"/>
              </a:ext>
            </a:extLst>
          </p:cNvPr>
          <p:cNvSpPr txBox="1"/>
          <p:nvPr/>
        </p:nvSpPr>
        <p:spPr>
          <a:xfrm>
            <a:off x="3530463" y="5981810"/>
            <a:ext cx="22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규모 산정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B30DB19A-670B-4D12-935D-DD928505A8DF}"/>
              </a:ext>
            </a:extLst>
          </p:cNvPr>
          <p:cNvSpPr txBox="1"/>
          <p:nvPr/>
        </p:nvSpPr>
        <p:spPr>
          <a:xfrm>
            <a:off x="3530464" y="7985873"/>
            <a:ext cx="227487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산출물 관리 계획 작성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5F6BADFD-E6E0-48C8-B229-A76E535A04AB}"/>
              </a:ext>
            </a:extLst>
          </p:cNvPr>
          <p:cNvSpPr txBox="1"/>
          <p:nvPr/>
        </p:nvSpPr>
        <p:spPr>
          <a:xfrm>
            <a:off x="3551221" y="10519255"/>
            <a:ext cx="22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기능 설계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6DC64AC-8BBE-4824-81A8-BD57CE5ECAE0}"/>
              </a:ext>
            </a:extLst>
          </p:cNvPr>
          <p:cNvSpPr txBox="1"/>
          <p:nvPr/>
        </p:nvSpPr>
        <p:spPr>
          <a:xfrm>
            <a:off x="8057498" y="5938655"/>
            <a:ext cx="22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일정 계획 작성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BF733C6-55CC-46B4-A226-3698502B1595}"/>
              </a:ext>
            </a:extLst>
          </p:cNvPr>
          <p:cNvSpPr txBox="1"/>
          <p:nvPr/>
        </p:nvSpPr>
        <p:spPr>
          <a:xfrm>
            <a:off x="9049787" y="10622775"/>
            <a:ext cx="22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설계서 작성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CBA249E7-A321-4DF9-8DA9-3878542B64F2}"/>
              </a:ext>
            </a:extLst>
          </p:cNvPr>
          <p:cNvSpPr txBox="1"/>
          <p:nvPr/>
        </p:nvSpPr>
        <p:spPr>
          <a:xfrm>
            <a:off x="3506181" y="12662315"/>
            <a:ext cx="22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화면 설계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19F55A81-63FB-47E2-9F53-46DF3E9BDF67}"/>
              </a:ext>
            </a:extLst>
          </p:cNvPr>
          <p:cNvSpPr txBox="1"/>
          <p:nvPr/>
        </p:nvSpPr>
        <p:spPr>
          <a:xfrm>
            <a:off x="13685843" y="10625436"/>
            <a:ext cx="22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기능 </a:t>
            </a:r>
            <a:r>
              <a:rPr lang="en-US" altLang="ko-KR" b="1" dirty="0"/>
              <a:t>/ </a:t>
            </a:r>
            <a:r>
              <a:rPr lang="ko-KR" altLang="en-US" b="1" dirty="0"/>
              <a:t>화면 구현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916C9BE-35E3-4E59-A588-DCDE90428FBA}"/>
              </a:ext>
            </a:extLst>
          </p:cNvPr>
          <p:cNvSpPr txBox="1"/>
          <p:nvPr/>
        </p:nvSpPr>
        <p:spPr>
          <a:xfrm>
            <a:off x="19451314" y="10644286"/>
            <a:ext cx="22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단위 </a:t>
            </a:r>
            <a:r>
              <a:rPr lang="en-US" altLang="ko-KR" b="1" dirty="0"/>
              <a:t>/ </a:t>
            </a:r>
            <a:r>
              <a:rPr lang="ko-KR" altLang="en-US" b="1" dirty="0"/>
              <a:t>기능 테스트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62A1DF1-D800-496A-B2B3-ECD5C3066384}"/>
              </a:ext>
            </a:extLst>
          </p:cNvPr>
          <p:cNvSpPr txBox="1"/>
          <p:nvPr/>
        </p:nvSpPr>
        <p:spPr>
          <a:xfrm>
            <a:off x="19494682" y="12641667"/>
            <a:ext cx="22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통합 테스트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B899ABC-BD8B-442C-9D3B-C90FB25F37B4}"/>
              </a:ext>
            </a:extLst>
          </p:cNvPr>
          <p:cNvSpPr txBox="1"/>
          <p:nvPr/>
        </p:nvSpPr>
        <p:spPr>
          <a:xfrm>
            <a:off x="19419626" y="14707435"/>
            <a:ext cx="22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시스템 테스트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D37545F-CB4C-4326-9B8A-0F6EE18DE8A0}"/>
              </a:ext>
            </a:extLst>
          </p:cNvPr>
          <p:cNvSpPr txBox="1"/>
          <p:nvPr/>
        </p:nvSpPr>
        <p:spPr>
          <a:xfrm>
            <a:off x="3569839" y="17625265"/>
            <a:ext cx="22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테스트 계획서 작성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8150D36-BD6F-4CF1-A0B6-8361FA2DCF00}"/>
              </a:ext>
            </a:extLst>
          </p:cNvPr>
          <p:cNvSpPr txBox="1"/>
          <p:nvPr/>
        </p:nvSpPr>
        <p:spPr>
          <a:xfrm>
            <a:off x="3586861" y="19705631"/>
            <a:ext cx="22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테스트 설계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6CFA167-64ED-4964-8C36-1376583A6D21}"/>
              </a:ext>
            </a:extLst>
          </p:cNvPr>
          <p:cNvSpPr txBox="1"/>
          <p:nvPr/>
        </p:nvSpPr>
        <p:spPr>
          <a:xfrm>
            <a:off x="8898425" y="17633632"/>
            <a:ext cx="28848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b="1" dirty="0"/>
              <a:t>테스트 결과 보고서 작성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CDF1259-358D-433B-A9D1-6C9BA6716900}"/>
              </a:ext>
            </a:extLst>
          </p:cNvPr>
          <p:cNvSpPr txBox="1"/>
          <p:nvPr/>
        </p:nvSpPr>
        <p:spPr>
          <a:xfrm>
            <a:off x="14447019" y="17609454"/>
            <a:ext cx="223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사용자 매뉴얼 작성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CBBFF350-49E1-4C1E-8EC5-948A58F8A33E}"/>
              </a:ext>
            </a:extLst>
          </p:cNvPr>
          <p:cNvSpPr txBox="1"/>
          <p:nvPr/>
        </p:nvSpPr>
        <p:spPr>
          <a:xfrm>
            <a:off x="14299799" y="19731474"/>
            <a:ext cx="2660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프로젝트 완료 보고서 작성</a:t>
            </a:r>
          </a:p>
        </p:txBody>
      </p:sp>
      <p:sp>
        <p:nvSpPr>
          <p:cNvPr id="239" name="화살표: 위로 굽음 238">
            <a:extLst>
              <a:ext uri="{FF2B5EF4-FFF2-40B4-BE49-F238E27FC236}">
                <a16:creationId xmlns:a16="http://schemas.microsoft.com/office/drawing/2014/main" id="{33475D35-2C3A-4CED-8BFD-673D24661724}"/>
              </a:ext>
            </a:extLst>
          </p:cNvPr>
          <p:cNvSpPr/>
          <p:nvPr/>
        </p:nvSpPr>
        <p:spPr>
          <a:xfrm rot="5400000">
            <a:off x="15357643" y="12443064"/>
            <a:ext cx="4276357" cy="1129303"/>
          </a:xfrm>
          <a:prstGeom prst="bentUpArrow">
            <a:avLst>
              <a:gd name="adj1" fmla="val 10883"/>
              <a:gd name="adj2" fmla="val 23954"/>
              <a:gd name="adj3" fmla="val 253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240" name="화살표: 오른쪽 239">
            <a:extLst>
              <a:ext uri="{FF2B5EF4-FFF2-40B4-BE49-F238E27FC236}">
                <a16:creationId xmlns:a16="http://schemas.microsoft.com/office/drawing/2014/main" id="{E825F1BC-1EC3-4EDA-88B7-D065E6D98E54}"/>
              </a:ext>
            </a:extLst>
          </p:cNvPr>
          <p:cNvSpPr/>
          <p:nvPr/>
        </p:nvSpPr>
        <p:spPr>
          <a:xfrm>
            <a:off x="16284038" y="10571219"/>
            <a:ext cx="1780960" cy="542763"/>
          </a:xfrm>
          <a:prstGeom prst="rightArrow">
            <a:avLst>
              <a:gd name="adj1" fmla="val 23333"/>
              <a:gd name="adj2" fmla="val 39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241" name="화살표: 위로 굽음 240">
            <a:extLst>
              <a:ext uri="{FF2B5EF4-FFF2-40B4-BE49-F238E27FC236}">
                <a16:creationId xmlns:a16="http://schemas.microsoft.com/office/drawing/2014/main" id="{6515DBC0-B9FC-4124-ADF3-BA0CC23A58A5}"/>
              </a:ext>
            </a:extLst>
          </p:cNvPr>
          <p:cNvSpPr/>
          <p:nvPr/>
        </p:nvSpPr>
        <p:spPr>
          <a:xfrm rot="5400000">
            <a:off x="16647664" y="11752796"/>
            <a:ext cx="1696316" cy="1129303"/>
          </a:xfrm>
          <a:prstGeom prst="bentUpArrow">
            <a:avLst>
              <a:gd name="adj1" fmla="val 10883"/>
              <a:gd name="adj2" fmla="val 23954"/>
              <a:gd name="adj3" fmla="val 253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242" name="화살표: 위로 굽음 241">
            <a:extLst>
              <a:ext uri="{FF2B5EF4-FFF2-40B4-BE49-F238E27FC236}">
                <a16:creationId xmlns:a16="http://schemas.microsoft.com/office/drawing/2014/main" id="{EE192907-2FBE-466B-B259-8555ECF79398}"/>
              </a:ext>
            </a:extLst>
          </p:cNvPr>
          <p:cNvSpPr/>
          <p:nvPr/>
        </p:nvSpPr>
        <p:spPr>
          <a:xfrm rot="5400000">
            <a:off x="1060711" y="16757748"/>
            <a:ext cx="1575545" cy="847030"/>
          </a:xfrm>
          <a:prstGeom prst="bentUpArrow">
            <a:avLst>
              <a:gd name="adj1" fmla="val 10991"/>
              <a:gd name="adj2" fmla="val 29301"/>
              <a:gd name="adj3" fmla="val 257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8B0F82E5-8509-449C-B603-10E6874AE6BC}"/>
              </a:ext>
            </a:extLst>
          </p:cNvPr>
          <p:cNvSpPr/>
          <p:nvPr/>
        </p:nvSpPr>
        <p:spPr>
          <a:xfrm>
            <a:off x="1424967" y="16332068"/>
            <a:ext cx="21448575" cy="1326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244" name="화살표: 위로 굽음 243">
            <a:extLst>
              <a:ext uri="{FF2B5EF4-FFF2-40B4-BE49-F238E27FC236}">
                <a16:creationId xmlns:a16="http://schemas.microsoft.com/office/drawing/2014/main" id="{12EBAB11-3BB6-4959-8E28-B2FFA2A9BCB9}"/>
              </a:ext>
            </a:extLst>
          </p:cNvPr>
          <p:cNvSpPr/>
          <p:nvPr/>
        </p:nvSpPr>
        <p:spPr>
          <a:xfrm rot="5400000">
            <a:off x="714884" y="18450846"/>
            <a:ext cx="2267197" cy="847032"/>
          </a:xfrm>
          <a:prstGeom prst="bentUpArrow">
            <a:avLst>
              <a:gd name="adj1" fmla="val 10883"/>
              <a:gd name="adj2" fmla="val 30702"/>
              <a:gd name="adj3" fmla="val 253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9765F0F7-29C9-47E0-B929-069BD30AAC9A}"/>
              </a:ext>
            </a:extLst>
          </p:cNvPr>
          <p:cNvSpPr/>
          <p:nvPr/>
        </p:nvSpPr>
        <p:spPr>
          <a:xfrm flipH="1">
            <a:off x="22745700" y="14974565"/>
            <a:ext cx="127842" cy="14632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9EE0D536-9D60-4397-8128-EB7DE9159C82}"/>
              </a:ext>
            </a:extLst>
          </p:cNvPr>
          <p:cNvSpPr/>
          <p:nvPr/>
        </p:nvSpPr>
        <p:spPr>
          <a:xfrm flipH="1">
            <a:off x="24202200" y="5953633"/>
            <a:ext cx="326274" cy="1301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249" name="화살표: 위로 굽음 248">
            <a:extLst>
              <a:ext uri="{FF2B5EF4-FFF2-40B4-BE49-F238E27FC236}">
                <a16:creationId xmlns:a16="http://schemas.microsoft.com/office/drawing/2014/main" id="{454D331D-1344-4883-8978-65030D828140}"/>
              </a:ext>
            </a:extLst>
          </p:cNvPr>
          <p:cNvSpPr/>
          <p:nvPr/>
        </p:nvSpPr>
        <p:spPr>
          <a:xfrm rot="10800000" flipH="1">
            <a:off x="21990906" y="10797571"/>
            <a:ext cx="1017626" cy="1878281"/>
          </a:xfrm>
          <a:prstGeom prst="bentUpArrow">
            <a:avLst>
              <a:gd name="adj1" fmla="val 12272"/>
              <a:gd name="adj2" fmla="val 19954"/>
              <a:gd name="adj3" fmla="val 2202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250" name="화살표: 위로 굽음 249">
            <a:extLst>
              <a:ext uri="{FF2B5EF4-FFF2-40B4-BE49-F238E27FC236}">
                <a16:creationId xmlns:a16="http://schemas.microsoft.com/office/drawing/2014/main" id="{EAAB3A4C-6C88-4E65-BACD-AA1D8A6D10A2}"/>
              </a:ext>
            </a:extLst>
          </p:cNvPr>
          <p:cNvSpPr/>
          <p:nvPr/>
        </p:nvSpPr>
        <p:spPr>
          <a:xfrm rot="10800000" flipH="1">
            <a:off x="21990906" y="12809596"/>
            <a:ext cx="1017626" cy="1878281"/>
          </a:xfrm>
          <a:prstGeom prst="bentUpArrow">
            <a:avLst>
              <a:gd name="adj1" fmla="val 12272"/>
              <a:gd name="adj2" fmla="val 19954"/>
              <a:gd name="adj3" fmla="val 2202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DAFEAF0A-7D95-4552-900B-AB1D9F164F81}"/>
              </a:ext>
            </a:extLst>
          </p:cNvPr>
          <p:cNvSpPr/>
          <p:nvPr/>
        </p:nvSpPr>
        <p:spPr>
          <a:xfrm flipH="1">
            <a:off x="21921986" y="14855556"/>
            <a:ext cx="953201" cy="119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252" name="화살표: 위로 굽음 251">
            <a:extLst>
              <a:ext uri="{FF2B5EF4-FFF2-40B4-BE49-F238E27FC236}">
                <a16:creationId xmlns:a16="http://schemas.microsoft.com/office/drawing/2014/main" id="{43520137-A3E8-43D3-B387-0907DE7C8B72}"/>
              </a:ext>
            </a:extLst>
          </p:cNvPr>
          <p:cNvSpPr/>
          <p:nvPr/>
        </p:nvSpPr>
        <p:spPr>
          <a:xfrm>
            <a:off x="6136203" y="18018728"/>
            <a:ext cx="1017626" cy="1878281"/>
          </a:xfrm>
          <a:prstGeom prst="bentUpArrow">
            <a:avLst>
              <a:gd name="adj1" fmla="val 12272"/>
              <a:gd name="adj2" fmla="val 19954"/>
              <a:gd name="adj3" fmla="val 2202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253" name="화살표: 오른쪽 252">
            <a:extLst>
              <a:ext uri="{FF2B5EF4-FFF2-40B4-BE49-F238E27FC236}">
                <a16:creationId xmlns:a16="http://schemas.microsoft.com/office/drawing/2014/main" id="{90292098-C3B8-4C25-9EC7-C889060946EC}"/>
              </a:ext>
            </a:extLst>
          </p:cNvPr>
          <p:cNvSpPr/>
          <p:nvPr/>
        </p:nvSpPr>
        <p:spPr>
          <a:xfrm>
            <a:off x="6136203" y="17557213"/>
            <a:ext cx="1541617" cy="505436"/>
          </a:xfrm>
          <a:prstGeom prst="rightArrow">
            <a:avLst>
              <a:gd name="adj1" fmla="val 23333"/>
              <a:gd name="adj2" fmla="val 393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84EEE63-12C7-4C4F-93F0-AB43860863B3}"/>
              </a:ext>
            </a:extLst>
          </p:cNvPr>
          <p:cNvSpPr txBox="1"/>
          <p:nvPr/>
        </p:nvSpPr>
        <p:spPr>
          <a:xfrm>
            <a:off x="14535871" y="1906550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7DFF1EC1-2452-42D4-9763-7F923782023C}"/>
              </a:ext>
            </a:extLst>
          </p:cNvPr>
          <p:cNvSpPr txBox="1"/>
          <p:nvPr/>
        </p:nvSpPr>
        <p:spPr>
          <a:xfrm>
            <a:off x="15678121" y="1906550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50</a:t>
            </a:r>
            <a:endParaRPr lang="ko-KR" altLang="en-US" sz="2400" b="1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ACA3855A-DB1A-4493-AEB0-2FC1B5466576}"/>
              </a:ext>
            </a:extLst>
          </p:cNvPr>
          <p:cNvSpPr txBox="1"/>
          <p:nvPr/>
        </p:nvSpPr>
        <p:spPr>
          <a:xfrm>
            <a:off x="13301835" y="20266961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48</a:t>
            </a:r>
            <a:endParaRPr lang="ko-KR" altLang="en-US" sz="2400" b="1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530A8A55-50B3-4DDB-8977-7DAB2DED02B9}"/>
              </a:ext>
            </a:extLst>
          </p:cNvPr>
          <p:cNvSpPr txBox="1"/>
          <p:nvPr/>
        </p:nvSpPr>
        <p:spPr>
          <a:xfrm>
            <a:off x="14505518" y="2026826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687BF9D-4B17-4F96-9FBA-853A2C9D3C14}"/>
              </a:ext>
            </a:extLst>
          </p:cNvPr>
          <p:cNvSpPr txBox="1"/>
          <p:nvPr/>
        </p:nvSpPr>
        <p:spPr>
          <a:xfrm>
            <a:off x="15667745" y="20279328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50</a:t>
            </a:r>
            <a:endParaRPr lang="ko-KR" altLang="en-US" sz="2400" b="1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18FAB9B-F008-49B5-B998-7C671F044756}"/>
              </a:ext>
            </a:extLst>
          </p:cNvPr>
          <p:cNvSpPr txBox="1"/>
          <p:nvPr/>
        </p:nvSpPr>
        <p:spPr>
          <a:xfrm>
            <a:off x="13276052" y="19065503"/>
            <a:ext cx="103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48</a:t>
            </a:r>
            <a:endParaRPr lang="ko-KR" altLang="en-US" sz="2400" b="1" dirty="0"/>
          </a:p>
        </p:txBody>
      </p:sp>
      <p:sp>
        <p:nvSpPr>
          <p:cNvPr id="260" name="화살표: 위로 굽음 259">
            <a:extLst>
              <a:ext uri="{FF2B5EF4-FFF2-40B4-BE49-F238E27FC236}">
                <a16:creationId xmlns:a16="http://schemas.microsoft.com/office/drawing/2014/main" id="{77500AC9-4CB3-4A08-9C2A-E1DD4E0756C0}"/>
              </a:ext>
            </a:extLst>
          </p:cNvPr>
          <p:cNvSpPr/>
          <p:nvPr/>
        </p:nvSpPr>
        <p:spPr>
          <a:xfrm rot="5400000">
            <a:off x="11380786" y="18450847"/>
            <a:ext cx="2267197" cy="847032"/>
          </a:xfrm>
          <a:prstGeom prst="bentUpArrow">
            <a:avLst>
              <a:gd name="adj1" fmla="val 10883"/>
              <a:gd name="adj2" fmla="val 30702"/>
              <a:gd name="adj3" fmla="val 253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29048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429</Words>
  <Application>Microsoft Office PowerPoint</Application>
  <PresentationFormat>사용자 지정</PresentationFormat>
  <Paragraphs>343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haim</dc:creator>
  <cp:lastModifiedBy>김부용</cp:lastModifiedBy>
  <cp:revision>38</cp:revision>
  <dcterms:created xsi:type="dcterms:W3CDTF">2021-04-16T04:53:22Z</dcterms:created>
  <dcterms:modified xsi:type="dcterms:W3CDTF">2021-05-31T03:14:47Z</dcterms:modified>
</cp:coreProperties>
</file>