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95A9-8ABB-4830-886B-3E17F8CF53C4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8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C59-CB85-4252-80D8-B98561AF8896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414-2E07-4C52-BB56-D4651B356670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956E-FB3D-4598-8A21-5556D3084553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1048685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048686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C982-58AC-408F-84AC-939B723A196B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70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7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7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3145733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4063-5A44-4CEA-872C-37469105854F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4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5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53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3145731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2A0D-C442-4EEB-B0DA-81D6B811F26B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71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D81C-2CE3-407C-B36C-B5929E0FF6FE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7C1E-663C-456C-AD62-CFFED58F6AE7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7437-4B5B-474B-9395-250D6F895FC5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FCFA-3AA3-4B7E-AFA5-66CEF15EBC86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4ABC-FB3D-4399-B5BA-12ACA8204A6D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66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67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66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2F7D-557B-492D-B4C1-73B7F5791400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66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7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2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E3EA-AF95-4748-8AC1-13C6F79547F5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6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04F3-8B31-4AFE-9A53-F1079EEC2F85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67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710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7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7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DC1C-FA57-4105-BCAF-B6D1DD837C3D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64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7768-73E5-441C-87C0-18E58D849B7B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r:embed="rId19"/>
          <a:srcRect l="3644"/>
          <a:stretch>
            <a:fillRect/>
          </a:stretch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r:embed="rId20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36000">
                <a:schemeClr val="accent5">
                  <a:alpha val="6000"/>
                </a:schemeClr>
              </a:gs>
              <a:gs pos="69000">
                <a:schemeClr val="accent5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r:embed="rId21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r:embed="rId22"/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3B202D-A7DF-4DE8-B5C6-689AA67E4EAE}" type="datetime1">
              <a:rPr lang="hu-HU" smtClean="0"/>
              <a:t>2024. 03. 13.</a:t>
            </a:fld>
            <a:endParaRPr lang="hu-HU" dirty="0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79D0-4BF7-4A44-A2D4-FE79F72EDEE3}" type="slidenum">
              <a:rPr lang="hu-HU" smtClean="0"/>
              <a:t>‹#›</a:t>
            </a:fld>
            <a:endParaRPr lang="hu-H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ím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55076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Mushroomtour</a:t>
            </a:r>
          </a:p>
        </p:txBody>
      </p:sp>
      <p:sp>
        <p:nvSpPr>
          <p:cNvPr id="1048608" name="Alcím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69632"/>
          </a:xfrm>
        </p:spPr>
        <p:txBody>
          <a:bodyPr>
            <a:noAutofit/>
          </a:bodyPr>
          <a:lstStyle/>
          <a:p>
            <a:r>
              <a:rPr lang="hu-HU" sz="1100" dirty="0">
                <a:solidFill>
                  <a:schemeClr val="tx1"/>
                </a:solidFill>
              </a:rPr>
              <a:t> Made </a:t>
            </a:r>
            <a:r>
              <a:rPr lang="hu-HU" sz="1100" dirty="0" err="1">
                <a:solidFill>
                  <a:schemeClr val="tx1"/>
                </a:solidFill>
              </a:rPr>
              <a:t>by</a:t>
            </a:r>
            <a:r>
              <a:rPr lang="hu-HU" sz="1100" dirty="0">
                <a:solidFill>
                  <a:schemeClr val="tx1"/>
                </a:solidFill>
              </a:rPr>
              <a:t> </a:t>
            </a:r>
            <a:r>
              <a:rPr lang="hu-HU" sz="1100" dirty="0" smtClean="0">
                <a:solidFill>
                  <a:schemeClr val="tx1"/>
                </a:solidFill>
              </a:rPr>
              <a:t>:</a:t>
            </a:r>
          </a:p>
          <a:p>
            <a:r>
              <a:rPr lang="hu-HU" sz="1100" dirty="0" smtClean="0">
                <a:solidFill>
                  <a:schemeClr val="tx1"/>
                </a:solidFill>
              </a:rPr>
              <a:t>Gábor </a:t>
            </a:r>
            <a:r>
              <a:rPr lang="hu-HU" sz="1100" dirty="0">
                <a:solidFill>
                  <a:schemeClr val="tx1"/>
                </a:solidFill>
              </a:rPr>
              <a:t>Erdei(</a:t>
            </a:r>
            <a:r>
              <a:rPr lang="hu-HU" sz="1100" dirty="0" err="1">
                <a:solidFill>
                  <a:schemeClr val="tx1"/>
                </a:solidFill>
              </a:rPr>
              <a:t>Database</a:t>
            </a:r>
            <a:r>
              <a:rPr lang="hu-HU" sz="1100" dirty="0">
                <a:solidFill>
                  <a:schemeClr val="tx1"/>
                </a:solidFill>
              </a:rPr>
              <a:t>)</a:t>
            </a:r>
          </a:p>
          <a:p>
            <a:r>
              <a:rPr lang="hu-HU" sz="1100" dirty="0">
                <a:solidFill>
                  <a:schemeClr val="tx1"/>
                </a:solidFill>
              </a:rPr>
              <a:t>Bálint </a:t>
            </a:r>
            <a:r>
              <a:rPr lang="hu-HU" sz="1100" dirty="0" err="1">
                <a:solidFill>
                  <a:schemeClr val="tx1"/>
                </a:solidFill>
              </a:rPr>
              <a:t>Klubert</a:t>
            </a:r>
            <a:r>
              <a:rPr lang="hu-HU" sz="1100" dirty="0">
                <a:solidFill>
                  <a:schemeClr val="tx1"/>
                </a:solidFill>
              </a:rPr>
              <a:t>(Backend)</a:t>
            </a:r>
          </a:p>
          <a:p>
            <a:r>
              <a:rPr lang="hu-HU" sz="1100" dirty="0">
                <a:solidFill>
                  <a:schemeClr val="tx1"/>
                </a:solidFill>
              </a:rPr>
              <a:t>Gergő Tán(Frontend)</a:t>
            </a:r>
          </a:p>
          <a:p>
            <a:endParaRPr lang="hu-HU" sz="600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Site </a:t>
            </a:r>
            <a:r>
              <a:rPr lang="hu-HU" dirty="0" err="1">
                <a:solidFill>
                  <a:schemeClr val="tx1"/>
                </a:solidFill>
              </a:rPr>
              <a:t>plans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2097157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8062"/>
            <a:ext cx="5874329" cy="3304309"/>
          </a:xfrm>
          <a:prstGeom prst="rect">
            <a:avLst/>
          </a:prstGeom>
        </p:spPr>
      </p:pic>
      <p:pic>
        <p:nvPicPr>
          <p:cNvPr id="2097158" name="Kép 4"/>
          <p:cNvPicPr>
            <a:picLocks noChangeAspect="1"/>
          </p:cNvPicPr>
          <p:nvPr/>
        </p:nvPicPr>
        <p:blipFill rotWithShape="1">
          <a:blip r:embed="rId3"/>
          <a:srcRect l="13857" t="12163" r="6642" b="2116"/>
          <a:stretch>
            <a:fillRect/>
          </a:stretch>
        </p:blipFill>
        <p:spPr>
          <a:xfrm>
            <a:off x="5955965" y="3075709"/>
            <a:ext cx="6236035" cy="3782291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10</a:t>
            </a:fld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ím 1"/>
          <p:cNvSpPr>
            <a:spLocks noGrp="1"/>
          </p:cNvSpPr>
          <p:nvPr>
            <p:ph type="title"/>
          </p:nvPr>
        </p:nvSpPr>
        <p:spPr>
          <a:xfrm>
            <a:off x="2774195" y="296567"/>
            <a:ext cx="6426366" cy="804129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Calibri Light"/>
              </a:rPr>
              <a:t>Code for the routing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2097161" name="Kép 6" descr="A képen szöveg, képernyőkép, szoftver, képernyő látható  Automatikusan generált leírá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98" y="1461233"/>
            <a:ext cx="8840176" cy="5357690"/>
          </a:xfrm>
          <a:prstGeom prst="rect">
            <a:avLst/>
          </a:prstGeom>
        </p:spPr>
      </p:pic>
      <p:pic>
        <p:nvPicPr>
          <p:cNvPr id="2097162" name="Kép 12" descr="A képen szöveg, képernyőkép, szoftver látható  Automatikusan generált leírá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64" y="48846"/>
            <a:ext cx="2439067" cy="6770077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11</a:t>
            </a:fld>
            <a:endParaRPr lang="hu-H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5" y="295729"/>
            <a:ext cx="6778303" cy="2885812"/>
          </a:xfrm>
          <a:prstGeom prst="rect">
            <a:avLst/>
          </a:prstGeom>
        </p:spPr>
      </p:pic>
      <p:pic>
        <p:nvPicPr>
          <p:cNvPr id="2097169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45" y="2028415"/>
            <a:ext cx="4471823" cy="4673698"/>
          </a:xfrm>
          <a:prstGeom prst="rect">
            <a:avLst/>
          </a:prstGeom>
        </p:spPr>
      </p:pic>
      <p:pic>
        <p:nvPicPr>
          <p:cNvPr id="2097170" name="Kép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3828" y="3568608"/>
            <a:ext cx="5025955" cy="2967378"/>
          </a:xfrm>
          <a:prstGeom prst="rect">
            <a:avLst/>
          </a:prstGeom>
        </p:spPr>
      </p:pic>
      <p:sp>
        <p:nvSpPr>
          <p:cNvPr id="1048596" name="Szövegdoboz 2"/>
          <p:cNvSpPr txBox="1"/>
          <p:nvPr/>
        </p:nvSpPr>
        <p:spPr>
          <a:xfrm>
            <a:off x="7318962" y="479777"/>
            <a:ext cx="45306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hu-H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Calibri"/>
              </a:rPr>
              <a:t>Actual</a:t>
            </a:r>
            <a:r>
              <a:rPr kumimoji="0" lang="hu-HU" sz="3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Calibri"/>
              </a:rPr>
              <a:t> views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Calibri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12</a:t>
            </a:fld>
            <a:endParaRPr lang="hu-H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66" y="2354687"/>
            <a:ext cx="6765069" cy="3454422"/>
          </a:xfrm>
          <a:prstGeom prst="rect">
            <a:avLst/>
          </a:prstGeom>
        </p:spPr>
      </p:pic>
      <p:sp>
        <p:nvSpPr>
          <p:cNvPr id="1048624" name="Cím 1"/>
          <p:cNvSpPr>
            <a:spLocks noGrp="1"/>
          </p:cNvSpPr>
          <p:nvPr>
            <p:ph type="title"/>
          </p:nvPr>
        </p:nvSpPr>
        <p:spPr>
          <a:xfrm>
            <a:off x="1393639" y="1159300"/>
            <a:ext cx="9404723" cy="1400530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Thank you for your attention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13</a:t>
            </a:fld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What</a:t>
            </a:r>
            <a:r>
              <a:rPr lang="hu-HU" dirty="0">
                <a:solidFill>
                  <a:schemeClr val="tx1"/>
                </a:solidFill>
              </a:rPr>
              <a:t> is </a:t>
            </a:r>
            <a:r>
              <a:rPr lang="hu-HU" dirty="0" err="1">
                <a:solidFill>
                  <a:schemeClr val="tx1"/>
                </a:solidFill>
              </a:rPr>
              <a:t>our</a:t>
            </a:r>
            <a:r>
              <a:rPr lang="hu-HU" dirty="0">
                <a:solidFill>
                  <a:schemeClr val="tx1"/>
                </a:solidFill>
              </a:rPr>
              <a:t> project </a:t>
            </a:r>
            <a:r>
              <a:rPr lang="hu-HU" dirty="0" err="1">
                <a:solidFill>
                  <a:schemeClr val="tx1"/>
                </a:solidFill>
              </a:rPr>
              <a:t>goal</a:t>
            </a:r>
            <a:r>
              <a:rPr lang="hu-HU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4861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aim</a:t>
            </a:r>
            <a:r>
              <a:rPr lang="hu-HU" dirty="0"/>
              <a:t> of </a:t>
            </a:r>
            <a:r>
              <a:rPr lang="hu-HU" dirty="0" err="1"/>
              <a:t>our</a:t>
            </a:r>
            <a:r>
              <a:rPr lang="hu-HU" dirty="0"/>
              <a:t> project is </a:t>
            </a:r>
            <a:r>
              <a:rPr lang="hu-HU" dirty="0" err="1"/>
              <a:t>helping</a:t>
            </a:r>
            <a:r>
              <a:rPr lang="hu-HU" dirty="0"/>
              <a:t> </a:t>
            </a:r>
            <a:r>
              <a:rPr lang="hu-HU" dirty="0" err="1"/>
              <a:t>people</a:t>
            </a:r>
            <a:r>
              <a:rPr lang="hu-HU" dirty="0"/>
              <a:t>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mushrooms</a:t>
            </a:r>
            <a:r>
              <a:rPr lang="hu-HU" dirty="0"/>
              <a:t> and </a:t>
            </a:r>
            <a:r>
              <a:rPr lang="hu-HU" dirty="0" err="1"/>
              <a:t>mushrooming</a:t>
            </a:r>
            <a:r>
              <a:rPr lang="hu-HU" dirty="0"/>
              <a:t> .</a:t>
            </a:r>
          </a:p>
          <a:p>
            <a:r>
              <a:rPr lang="hu-HU" dirty="0"/>
              <a:t>In </a:t>
            </a:r>
            <a:r>
              <a:rPr lang="hu-HU" dirty="0" err="1"/>
              <a:t>this</a:t>
            </a:r>
            <a:r>
              <a:rPr lang="hu-HU" dirty="0"/>
              <a:t> site:</a:t>
            </a:r>
          </a:p>
          <a:p>
            <a:pPr lvl="1"/>
            <a:r>
              <a:rPr lang="hu-HU" dirty="0"/>
              <a:t> you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informations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the </a:t>
            </a:r>
            <a:r>
              <a:rPr lang="hu-HU" dirty="0" err="1"/>
              <a:t>mushrooms</a:t>
            </a:r>
            <a:r>
              <a:rPr lang="hu-HU" dirty="0"/>
              <a:t> of Zemplén,</a:t>
            </a:r>
          </a:p>
          <a:p>
            <a:pPr lvl="1"/>
            <a:r>
              <a:rPr lang="hu-HU" dirty="0"/>
              <a:t>you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plan</a:t>
            </a:r>
            <a:r>
              <a:rPr lang="hu-HU" dirty="0"/>
              <a:t> and </a:t>
            </a:r>
            <a:r>
              <a:rPr lang="hu-HU" dirty="0" err="1"/>
              <a:t>take</a:t>
            </a:r>
            <a:r>
              <a:rPr lang="hu-HU" dirty="0"/>
              <a:t> part </a:t>
            </a:r>
            <a:r>
              <a:rPr lang="hu-HU" dirty="0" err="1"/>
              <a:t>trips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mushroomers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be a </a:t>
            </a:r>
            <a:r>
              <a:rPr lang="hu-HU" dirty="0" err="1"/>
              <a:t>forum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you can </a:t>
            </a:r>
            <a:r>
              <a:rPr lang="hu-HU" dirty="0" err="1"/>
              <a:t>search</a:t>
            </a:r>
            <a:r>
              <a:rPr lang="hu-HU" dirty="0"/>
              <a:t> for </a:t>
            </a:r>
            <a:r>
              <a:rPr lang="hu-HU" dirty="0" err="1"/>
              <a:t>special</a:t>
            </a:r>
            <a:r>
              <a:rPr lang="hu-HU" dirty="0"/>
              <a:t> </a:t>
            </a:r>
            <a:r>
              <a:rPr lang="hu-HU" dirty="0" err="1"/>
              <a:t>topics</a:t>
            </a:r>
            <a:r>
              <a:rPr lang="hu-HU" dirty="0"/>
              <a:t>, and </a:t>
            </a:r>
            <a:r>
              <a:rPr lang="hu-HU" dirty="0" err="1"/>
              <a:t>people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share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experiment</a:t>
            </a:r>
            <a:r>
              <a:rPr lang="hu-HU" dirty="0"/>
              <a:t> and </a:t>
            </a:r>
            <a:r>
              <a:rPr lang="hu-HU" dirty="0" err="1"/>
              <a:t>knowledge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be a map </a:t>
            </a:r>
            <a:r>
              <a:rPr lang="hu-HU" dirty="0" err="1"/>
              <a:t>where</a:t>
            </a:r>
            <a:r>
              <a:rPr lang="hu-HU" dirty="0"/>
              <a:t> you can </a:t>
            </a:r>
            <a:r>
              <a:rPr lang="hu-HU" dirty="0" err="1"/>
              <a:t>see</a:t>
            </a:r>
            <a:r>
              <a:rPr lang="hu-HU" dirty="0"/>
              <a:t> the </a:t>
            </a:r>
            <a:r>
              <a:rPr lang="hu-HU" dirty="0" err="1"/>
              <a:t>trip</a:t>
            </a:r>
            <a:r>
              <a:rPr lang="hu-HU" dirty="0"/>
              <a:t> </a:t>
            </a:r>
            <a:r>
              <a:rPr lang="hu-HU" dirty="0" err="1"/>
              <a:t>routes</a:t>
            </a:r>
            <a:r>
              <a:rPr lang="hu-HU" dirty="0"/>
              <a:t> and </a:t>
            </a:r>
            <a:r>
              <a:rPr lang="hu-HU" dirty="0" err="1"/>
              <a:t>mushroom</a:t>
            </a:r>
            <a:r>
              <a:rPr lang="hu-HU" dirty="0"/>
              <a:t> </a:t>
            </a:r>
            <a:r>
              <a:rPr lang="hu-HU" dirty="0" err="1"/>
              <a:t>inspection</a:t>
            </a:r>
            <a:r>
              <a:rPr lang="hu-HU" dirty="0"/>
              <a:t> </a:t>
            </a:r>
            <a:r>
              <a:rPr lang="hu-HU" dirty="0" err="1"/>
              <a:t>places</a:t>
            </a:r>
            <a:r>
              <a:rPr lang="hu-HU" dirty="0"/>
              <a:t>.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>
                <a:solidFill>
                  <a:schemeClr val="tx1"/>
                </a:solidFill>
              </a:rPr>
              <a:t>2</a:t>
            </a:fld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ím 1"/>
          <p:cNvSpPr>
            <a:spLocks noGrp="1"/>
          </p:cNvSpPr>
          <p:nvPr>
            <p:ph type="title"/>
          </p:nvPr>
        </p:nvSpPr>
        <p:spPr>
          <a:xfrm>
            <a:off x="1611992" y="214557"/>
            <a:ext cx="7671316" cy="6599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4400" dirty="0">
                <a:solidFill>
                  <a:schemeClr val="tx1"/>
                </a:solidFill>
                <a:cs typeface="Arial"/>
              </a:rPr>
              <a:t>Functions of Mushroomtour</a:t>
            </a:r>
          </a:p>
        </p:txBody>
      </p:sp>
      <p:pic>
        <p:nvPicPr>
          <p:cNvPr id="2097175" name="Tartalom helye 3" descr="A képen szöveg, rajz, rajzfilm, Grafika látható  Automatikusan generált leírá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822" y="1863968"/>
            <a:ext cx="4901353" cy="276545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48612" name="Téglalap 5"/>
          <p:cNvSpPr/>
          <p:nvPr/>
        </p:nvSpPr>
        <p:spPr>
          <a:xfrm>
            <a:off x="5747926" y="4760147"/>
            <a:ext cx="404518" cy="903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48613" name="Téglalap 6"/>
          <p:cNvSpPr/>
          <p:nvPr/>
        </p:nvSpPr>
        <p:spPr>
          <a:xfrm rot="5400000">
            <a:off x="5889037" y="4638185"/>
            <a:ext cx="123305" cy="2145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48614" name="Ellipszis 7"/>
          <p:cNvSpPr/>
          <p:nvPr/>
        </p:nvSpPr>
        <p:spPr>
          <a:xfrm>
            <a:off x="2358570" y="1714500"/>
            <a:ext cx="680357" cy="680356"/>
          </a:xfrm>
          <a:prstGeom prst="ellipse">
            <a:avLst/>
          </a:prstGeom>
          <a:solidFill>
            <a:srgbClr val="0E9E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2097176" name="Kép 8" descr="A képen vázlat látható  Automatikusan generált leírá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198" y="1740126"/>
            <a:ext cx="638175" cy="638175"/>
          </a:xfrm>
          <a:prstGeom prst="rect">
            <a:avLst/>
          </a:prstGeom>
        </p:spPr>
      </p:pic>
      <p:sp>
        <p:nvSpPr>
          <p:cNvPr id="1048615" name="Ellipszis 9"/>
          <p:cNvSpPr/>
          <p:nvPr/>
        </p:nvSpPr>
        <p:spPr>
          <a:xfrm>
            <a:off x="2358569" y="2948214"/>
            <a:ext cx="680357" cy="680356"/>
          </a:xfrm>
          <a:prstGeom prst="ellipse">
            <a:avLst/>
          </a:prstGeom>
          <a:solidFill>
            <a:srgbClr val="0E9E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48616" name="Ellipszis 10"/>
          <p:cNvSpPr/>
          <p:nvPr/>
        </p:nvSpPr>
        <p:spPr>
          <a:xfrm>
            <a:off x="2322284" y="4191000"/>
            <a:ext cx="680357" cy="680356"/>
          </a:xfrm>
          <a:prstGeom prst="ellipse">
            <a:avLst/>
          </a:prstGeom>
          <a:solidFill>
            <a:srgbClr val="0E9E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48617" name="Ellipszis 11"/>
          <p:cNvSpPr/>
          <p:nvPr/>
        </p:nvSpPr>
        <p:spPr>
          <a:xfrm>
            <a:off x="8844641" y="2422070"/>
            <a:ext cx="680357" cy="680356"/>
          </a:xfrm>
          <a:prstGeom prst="ellipse">
            <a:avLst/>
          </a:prstGeom>
          <a:solidFill>
            <a:srgbClr val="0E9E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48618" name="Ellipszis 12"/>
          <p:cNvSpPr/>
          <p:nvPr/>
        </p:nvSpPr>
        <p:spPr>
          <a:xfrm>
            <a:off x="8844640" y="3655784"/>
            <a:ext cx="680357" cy="680356"/>
          </a:xfrm>
          <a:prstGeom prst="ellipse">
            <a:avLst/>
          </a:prstGeom>
          <a:solidFill>
            <a:srgbClr val="0E9E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2097177" name="Kép 13" descr="A képen Grafika, embléma, szimbólum, fehér látható  Automatikusan generált leírá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3002642"/>
            <a:ext cx="571501" cy="571501"/>
          </a:xfrm>
          <a:prstGeom prst="rect">
            <a:avLst/>
          </a:prstGeom>
        </p:spPr>
      </p:pic>
      <p:pic>
        <p:nvPicPr>
          <p:cNvPr id="2097178" name="Kép 14" descr="A képen művészet, vázlat, Szimmetria, szimbólum látható  Automatikusan generált leírá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385785" y="4263570"/>
            <a:ext cx="553358" cy="544288"/>
          </a:xfrm>
          <a:prstGeom prst="rect">
            <a:avLst/>
          </a:prstGeom>
        </p:spPr>
      </p:pic>
      <p:pic>
        <p:nvPicPr>
          <p:cNvPr id="2097179" name="Kép 15" descr="A képen Grafika, szimbólum, Grafikus tervezés, kör látható  Automatikusan generált leírá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8334" y="2395765"/>
            <a:ext cx="723902" cy="723903"/>
          </a:xfrm>
          <a:prstGeom prst="rect">
            <a:avLst/>
          </a:prstGeom>
        </p:spPr>
      </p:pic>
      <p:sp>
        <p:nvSpPr>
          <p:cNvPr id="1048619" name="Szövegdoboz 16"/>
          <p:cNvSpPr txBox="1"/>
          <p:nvPr/>
        </p:nvSpPr>
        <p:spPr>
          <a:xfrm>
            <a:off x="705173" y="1868714"/>
            <a:ext cx="1657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>
                <a:cs typeface="Arial"/>
              </a:rPr>
              <a:t>User</a:t>
            </a:r>
            <a:r>
              <a:rPr lang="hu-HU" dirty="0">
                <a:cs typeface="Arial"/>
              </a:rPr>
              <a:t> </a:t>
            </a:r>
            <a:r>
              <a:rPr lang="hu-HU" dirty="0" err="1">
                <a:cs typeface="Arial"/>
              </a:rPr>
              <a:t>Profile</a:t>
            </a:r>
            <a:endParaRPr lang="hu-HU" dirty="0"/>
          </a:p>
        </p:txBody>
      </p:sp>
      <p:sp>
        <p:nvSpPr>
          <p:cNvPr id="1048620" name="Szövegdoboz 17"/>
          <p:cNvSpPr txBox="1"/>
          <p:nvPr/>
        </p:nvSpPr>
        <p:spPr>
          <a:xfrm>
            <a:off x="178231" y="2984497"/>
            <a:ext cx="21839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cs typeface="Arial"/>
              </a:rPr>
              <a:t>Tour </a:t>
            </a:r>
            <a:r>
              <a:rPr lang="hu-HU" dirty="0" err="1">
                <a:cs typeface="Arial"/>
              </a:rPr>
              <a:t>organization</a:t>
            </a:r>
            <a:r>
              <a:rPr lang="hu-HU" dirty="0">
                <a:cs typeface="Arial"/>
              </a:rPr>
              <a:t>, </a:t>
            </a:r>
            <a:r>
              <a:rPr lang="hu-HU" dirty="0" err="1">
                <a:cs typeface="Arial"/>
              </a:rPr>
              <a:t>join</a:t>
            </a:r>
            <a:endParaRPr lang="hu-HU" dirty="0">
              <a:cs typeface="Arial"/>
            </a:endParaRPr>
          </a:p>
        </p:txBody>
      </p:sp>
      <p:sp>
        <p:nvSpPr>
          <p:cNvPr id="1048621" name="Szövegdoboz 18"/>
          <p:cNvSpPr txBox="1"/>
          <p:nvPr/>
        </p:nvSpPr>
        <p:spPr>
          <a:xfrm>
            <a:off x="294468" y="4345213"/>
            <a:ext cx="2031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Encyclopedia</a:t>
            </a:r>
            <a:endParaRPr lang="hu-HU" dirty="0"/>
          </a:p>
        </p:txBody>
      </p:sp>
      <p:sp>
        <p:nvSpPr>
          <p:cNvPr id="1048622" name="Szövegdoboz 19"/>
          <p:cNvSpPr txBox="1"/>
          <p:nvPr/>
        </p:nvSpPr>
        <p:spPr>
          <a:xfrm>
            <a:off x="9543141" y="2539999"/>
            <a:ext cx="1500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cs typeface="Arial"/>
              </a:rPr>
              <a:t>Map</a:t>
            </a:r>
            <a:endParaRPr lang="hu-HU" dirty="0"/>
          </a:p>
        </p:txBody>
      </p:sp>
      <p:pic>
        <p:nvPicPr>
          <p:cNvPr id="2097180" name="Kép 20" descr="A képen embléma, szimbólum, Betűtípus, Grafika látható  Automatikusan generált leírá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4641" y="3682999"/>
            <a:ext cx="725716" cy="725716"/>
          </a:xfrm>
          <a:prstGeom prst="rect">
            <a:avLst/>
          </a:prstGeom>
        </p:spPr>
      </p:pic>
      <p:sp>
        <p:nvSpPr>
          <p:cNvPr id="1048623" name="Szövegdoboz 21"/>
          <p:cNvSpPr txBox="1"/>
          <p:nvPr/>
        </p:nvSpPr>
        <p:spPr>
          <a:xfrm>
            <a:off x="9570354" y="3782784"/>
            <a:ext cx="1500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cs typeface="Arial"/>
              </a:rPr>
              <a:t>Forum</a:t>
            </a:r>
            <a:endParaRPr lang="hu-HU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>
                <a:solidFill>
                  <a:schemeClr val="tx1"/>
                </a:solidFill>
              </a:rPr>
              <a:t>3</a:t>
            </a:fld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31" y="1163562"/>
            <a:ext cx="11551550" cy="1285215"/>
          </a:xfrm>
          <a:prstGeom prst="rect">
            <a:avLst/>
          </a:prstGeom>
        </p:spPr>
      </p:pic>
      <p:sp>
        <p:nvSpPr>
          <p:cNvPr id="1048597" name="Cím 1"/>
          <p:cNvSpPr txBox="1"/>
          <p:nvPr/>
        </p:nvSpPr>
        <p:spPr>
          <a:xfrm>
            <a:off x="295819" y="-150561"/>
            <a:ext cx="39829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31" y="2797518"/>
            <a:ext cx="1784194" cy="2051824"/>
          </a:xfrm>
          <a:prstGeom prst="rect">
            <a:avLst/>
          </a:prstGeom>
        </p:spPr>
      </p:pic>
      <p:sp>
        <p:nvSpPr>
          <p:cNvPr id="1048598" name="Szövegdoboz 8"/>
          <p:cNvSpPr txBox="1"/>
          <p:nvPr/>
        </p:nvSpPr>
        <p:spPr>
          <a:xfrm>
            <a:off x="5213684" y="586138"/>
            <a:ext cx="179534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Tura_table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9" name="Szövegdoboz 9"/>
          <p:cNvSpPr txBox="1"/>
          <p:nvPr/>
        </p:nvSpPr>
        <p:spPr>
          <a:xfrm>
            <a:off x="4278721" y="4929966"/>
            <a:ext cx="218563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felhasznalo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0" name="Szövegdoboz 10"/>
          <p:cNvSpPr txBox="1"/>
          <p:nvPr/>
        </p:nvSpPr>
        <p:spPr>
          <a:xfrm>
            <a:off x="7796523" y="2663749"/>
            <a:ext cx="158347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Post_table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28" name="Egyenes összekötő nyíllal 24"/>
          <p:cNvCxnSpPr>
            <a:cxnSpLocks/>
          </p:cNvCxnSpPr>
          <p:nvPr/>
        </p:nvCxnSpPr>
        <p:spPr>
          <a:xfrm flipV="1">
            <a:off x="838200" y="4732544"/>
            <a:ext cx="0" cy="653502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5729" name="Egyenes összekötő nyíllal 26"/>
          <p:cNvCxnSpPr>
            <a:cxnSpLocks/>
          </p:cNvCxnSpPr>
          <p:nvPr/>
        </p:nvCxnSpPr>
        <p:spPr>
          <a:xfrm>
            <a:off x="673768" y="2355158"/>
            <a:ext cx="901642" cy="49325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8601" name="Szövegdoboz 11"/>
          <p:cNvSpPr txBox="1"/>
          <p:nvPr/>
        </p:nvSpPr>
        <p:spPr>
          <a:xfrm>
            <a:off x="2255142" y="3091266"/>
            <a:ext cx="329847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jelentkezok_turara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30" name="Egyenes összekötő nyíllal 33"/>
          <p:cNvCxnSpPr>
            <a:cxnSpLocks/>
          </p:cNvCxnSpPr>
          <p:nvPr/>
        </p:nvCxnSpPr>
        <p:spPr>
          <a:xfrm flipV="1">
            <a:off x="2128249" y="4036515"/>
            <a:ext cx="3085435" cy="137189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>
                <a:solidFill>
                  <a:schemeClr val="tx1"/>
                </a:solidFill>
              </a:rPr>
              <a:t>4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62" y="5530028"/>
            <a:ext cx="11930286" cy="120344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 rotWithShape="1">
          <a:blip r:embed="rId5"/>
          <a:srcRect t="15742" r="6593" b="10013"/>
          <a:stretch/>
        </p:blipFill>
        <p:spPr>
          <a:xfrm>
            <a:off x="5340102" y="3557793"/>
            <a:ext cx="6851898" cy="997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Cím 1"/>
          <p:cNvSpPr txBox="1"/>
          <p:nvPr/>
        </p:nvSpPr>
        <p:spPr>
          <a:xfrm>
            <a:off x="829887" y="114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dirty="0"/>
          </a:p>
        </p:txBody>
      </p:sp>
      <p:sp>
        <p:nvSpPr>
          <p:cNvPr id="1048594" name="Szövegdoboz 7"/>
          <p:cNvSpPr txBox="1"/>
          <p:nvPr/>
        </p:nvSpPr>
        <p:spPr>
          <a:xfrm>
            <a:off x="7949062" y="4242354"/>
            <a:ext cx="355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hu-H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:Gécziné Nagy Mária, Hegyessy Gábor: Gombák Zemplénből nem csak zemplénieknek (</a:t>
            </a:r>
            <a:r>
              <a:rPr lang="hu-H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publisher</a:t>
            </a:r>
            <a:r>
              <a:rPr lang="hu-H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Zempléni Gombász Egyesület) (</a:t>
            </a:r>
            <a:r>
              <a:rPr lang="hu-HU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2021)</a:t>
            </a:r>
            <a:endParaRPr lang="hu-H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900" dirty="0"/>
          </a:p>
        </p:txBody>
      </p:sp>
      <p:sp>
        <p:nvSpPr>
          <p:cNvPr id="1048595" name="Szövegdoboz 11"/>
          <p:cNvSpPr txBox="1"/>
          <p:nvPr/>
        </p:nvSpPr>
        <p:spPr>
          <a:xfrm>
            <a:off x="829887" y="575011"/>
            <a:ext cx="643211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4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Uploaded</a:t>
            </a:r>
            <a:r>
              <a:rPr lang="hu-HU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hu-HU" sz="4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tables</a:t>
            </a:r>
            <a:endParaRPr lang="hu-HU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10344227" y="204289"/>
            <a:ext cx="838199" cy="767687"/>
          </a:xfrm>
        </p:spPr>
        <p:txBody>
          <a:bodyPr/>
          <a:lstStyle/>
          <a:p>
            <a:fld id="{76A579D0-4BF7-4A44-A2D4-FE79F72EDEE3}" type="slidenum">
              <a:rPr lang="hu-HU" smtClean="0">
                <a:solidFill>
                  <a:schemeClr val="tx1"/>
                </a:solidFill>
              </a:rPr>
              <a:t>5</a:t>
            </a:fld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/>
          <a:srcRect t="-2627" r="36009"/>
          <a:stretch/>
        </p:blipFill>
        <p:spPr>
          <a:xfrm>
            <a:off x="240632" y="1925342"/>
            <a:ext cx="7708430" cy="125752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/>
          <a:srcRect l="16510" t="-2503"/>
          <a:stretch/>
        </p:blipFill>
        <p:spPr>
          <a:xfrm>
            <a:off x="240632" y="5292429"/>
            <a:ext cx="11587550" cy="138605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32" y="3586606"/>
            <a:ext cx="7760494" cy="130207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5"/>
          <a:srcRect l="10778" t="10112" r="13385" b="11821"/>
          <a:stretch/>
        </p:blipFill>
        <p:spPr>
          <a:xfrm>
            <a:off x="7536317" y="970106"/>
            <a:ext cx="3402840" cy="2490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Backend</a:t>
            </a:r>
          </a:p>
        </p:txBody>
      </p:sp>
      <p:pic>
        <p:nvPicPr>
          <p:cNvPr id="2097159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245" r="1907" b="7654"/>
          <a:stretch/>
        </p:blipFill>
        <p:spPr>
          <a:xfrm>
            <a:off x="1245944" y="2242635"/>
            <a:ext cx="9700112" cy="40641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160" name="Picture 2" descr="Node.js - Wikip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977" y="0"/>
            <a:ext cx="2926295" cy="1789917"/>
          </a:xfrm>
          <a:prstGeom prst="rect">
            <a:avLst/>
          </a:prstGeom>
          <a:noFill/>
        </p:spPr>
      </p:pic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6</a:t>
            </a:fld>
            <a:endParaRPr lang="hu-H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Source</a:t>
            </a:r>
            <a:r>
              <a:rPr lang="hu-HU" dirty="0">
                <a:solidFill>
                  <a:schemeClr val="tx1"/>
                </a:solidFill>
              </a:rPr>
              <a:t> Code </a:t>
            </a:r>
            <a:r>
              <a:rPr lang="hu-HU" dirty="0" err="1">
                <a:solidFill>
                  <a:schemeClr val="tx1"/>
                </a:solidFill>
              </a:rPr>
              <a:t>from</a:t>
            </a:r>
            <a:r>
              <a:rPr lang="hu-HU" dirty="0">
                <a:solidFill>
                  <a:schemeClr val="tx1"/>
                </a:solidFill>
              </a:rPr>
              <a:t> the </a:t>
            </a:r>
            <a:r>
              <a:rPr lang="hu-HU" dirty="0" err="1">
                <a:solidFill>
                  <a:schemeClr val="tx1"/>
                </a:solidFill>
              </a:rPr>
              <a:t>early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stage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2097156" name="Kép 3"/>
          <p:cNvPicPr>
            <a:picLocks noChangeAspect="1"/>
          </p:cNvPicPr>
          <p:nvPr/>
        </p:nvPicPr>
        <p:blipFill rotWithShape="1">
          <a:blip r:embed="rId2"/>
          <a:srcRect l="2201" r="37862" b="12405"/>
          <a:stretch>
            <a:fillRect/>
          </a:stretch>
        </p:blipFill>
        <p:spPr>
          <a:xfrm>
            <a:off x="1663848" y="1152983"/>
            <a:ext cx="8386005" cy="5616760"/>
          </a:xfrm>
          <a:prstGeom prst="roundRect">
            <a:avLst>
              <a:gd name="adj" fmla="val 73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7</a:t>
            </a:fld>
            <a:endParaRPr lang="hu-H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>
                <a:solidFill>
                  <a:schemeClr val="tx1"/>
                </a:solidFill>
              </a:rPr>
              <a:t>8</a:t>
            </a:fld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66D7BBD-106A-BFE6-50FD-A3856BFE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hu-HU">
                <a:solidFill>
                  <a:schemeClr val="tx1"/>
                </a:solidFill>
              </a:rPr>
              <a:t>Up to date Codes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2F93E5B-3587-4CE5-8356-2194DADE2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37" y="0"/>
            <a:ext cx="4172663" cy="6858000"/>
          </a:xfr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751C7F0-3AE7-3D2C-9398-DCB11DE0FC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9" y="2305966"/>
            <a:ext cx="7943458" cy="31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9D0-4BF7-4A44-A2D4-FE79F72EDEE3}" type="slidenum">
              <a:rPr lang="hu-HU" smtClean="0"/>
              <a:t>9</a:t>
            </a:fld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75FCDE8-8363-A9D5-2B38-F95FF34B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tx1"/>
                </a:solidFill>
              </a:rPr>
              <a:t>Up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To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Date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Codes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A45D1BE0-F79D-406B-93C9-DB67E641B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95" y="0"/>
            <a:ext cx="5187305" cy="685800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9EFFF55-D39F-AA60-9B78-095B194045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658"/>
            <a:ext cx="4486428" cy="56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3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Narancs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193</Words>
  <Application>Microsoft Office PowerPoint</Application>
  <PresentationFormat>Szélesvásznú</PresentationFormat>
  <Paragraphs>45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Times New Roman</vt:lpstr>
      <vt:lpstr>Wingdings 3</vt:lpstr>
      <vt:lpstr>Ion</vt:lpstr>
      <vt:lpstr>Mushroomtour</vt:lpstr>
      <vt:lpstr>What is our project goal?</vt:lpstr>
      <vt:lpstr>Functions of Mushroomtour</vt:lpstr>
      <vt:lpstr>PowerPoint-bemutató</vt:lpstr>
      <vt:lpstr>PowerPoint-bemutató</vt:lpstr>
      <vt:lpstr>Backend</vt:lpstr>
      <vt:lpstr>Source Code from the early stage</vt:lpstr>
      <vt:lpstr>Up to date Codes</vt:lpstr>
      <vt:lpstr>Up To Date Codes</vt:lpstr>
      <vt:lpstr>Site plans:</vt:lpstr>
      <vt:lpstr>Code for the routing</vt:lpstr>
      <vt:lpstr>PowerPoint-bemutató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Mushrooms of Zemplén</dc:title>
  <dc:creator>Erdei Gábor</dc:creator>
  <cp:lastModifiedBy>Erdei Gábor</cp:lastModifiedBy>
  <cp:revision>8</cp:revision>
  <dcterms:created xsi:type="dcterms:W3CDTF">2023-11-13T07:53:01Z</dcterms:created>
  <dcterms:modified xsi:type="dcterms:W3CDTF">2024-03-13T09:14:38Z</dcterms:modified>
</cp:coreProperties>
</file>