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083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  <a:srgbClr val="0066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3216" autoAdjust="0"/>
  </p:normalViewPr>
  <p:slideViewPr>
    <p:cSldViewPr>
      <p:cViewPr varScale="1">
        <p:scale>
          <a:sx n="108" d="100"/>
          <a:sy n="108" d="100"/>
        </p:scale>
        <p:origin x="-18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1838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6400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0E8867-019F-42AC-B83F-C12DDD8C8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4E1C-D668-4F94-8D4A-8671810EF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FB561-7996-48C9-876D-93ADBF7BE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F5356-690B-4531-A100-35ADBB2FD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C074D-9996-4ECE-8FDC-A54DA9762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5BFB2-EA27-45E9-A4FD-01840680C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57B8-FC6E-4044-AC41-988434B62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CB2BA-EB72-4800-A36E-DAC56C4BDC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254C8-5716-4C98-9499-E2A8354DA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6C41-427B-4FC9-9AAE-78A4720E3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44A-112A-469F-9F02-187168522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0D5DD-41A4-4F56-9DBC-83905B341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3D86F5-05CE-46E2-A06E-47EC44AFF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0700" y="4038600"/>
            <a:ext cx="6994525" cy="1042988"/>
          </a:xfrm>
        </p:spPr>
        <p:txBody>
          <a:bodyPr/>
          <a:lstStyle/>
          <a:p>
            <a:pPr algn="l">
              <a:defRPr/>
            </a:pPr>
            <a:r>
              <a:rPr lang="en-US" altLang="en-US" sz="1600" b="1" dirty="0" smtClean="0">
                <a:latin typeface="+mn-lt"/>
              </a:rPr>
              <a:t>When:  	   </a:t>
            </a:r>
            <a:r>
              <a:rPr lang="en-US" altLang="en-US" sz="1600" dirty="0" smtClean="0">
                <a:latin typeface="+mn-lt"/>
              </a:rPr>
              <a:t>Monday, </a:t>
            </a:r>
            <a:r>
              <a:rPr lang="en-US" altLang="en-US" sz="1600" dirty="0" smtClean="0">
                <a:latin typeface="+mn-lt"/>
              </a:rPr>
              <a:t>May 25, 2015 </a:t>
            </a:r>
            <a:br>
              <a:rPr lang="en-US" altLang="en-US" sz="1600" dirty="0" smtClean="0">
                <a:latin typeface="+mn-lt"/>
              </a:rPr>
            </a:br>
            <a:r>
              <a:rPr lang="en-US" altLang="en-US" sz="1600" b="1" dirty="0" smtClean="0">
                <a:latin typeface="+mn-lt"/>
              </a:rPr>
              <a:t>Where: 	   </a:t>
            </a:r>
            <a:r>
              <a:rPr lang="en-US" altLang="en-US" sz="1600" dirty="0" smtClean="0">
                <a:latin typeface="+mn-lt"/>
              </a:rPr>
              <a:t>Higher Purpose Fellowship</a:t>
            </a:r>
            <a:br>
              <a:rPr lang="en-US" altLang="en-US" sz="1600" dirty="0" smtClean="0">
                <a:latin typeface="+mn-lt"/>
              </a:rPr>
            </a:br>
            <a:r>
              <a:rPr lang="en-US" altLang="en-US" sz="1600" b="1" dirty="0" smtClean="0">
                <a:latin typeface="+mn-lt"/>
              </a:rPr>
              <a:t>             	   </a:t>
            </a:r>
            <a:r>
              <a:rPr lang="en-US" altLang="en-US" sz="1600" dirty="0" smtClean="0">
                <a:latin typeface="+mn-lt"/>
              </a:rPr>
              <a:t>774 Pfieffer Blvd., Perth Amboy, NJ </a:t>
            </a:r>
            <a:br>
              <a:rPr lang="en-US" altLang="en-US" sz="1600" dirty="0" smtClean="0">
                <a:latin typeface="+mn-lt"/>
              </a:rPr>
            </a:b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smtClean="0">
                <a:latin typeface="+mn-lt"/>
              </a:rPr>
              <a:t>                  Contact Number – (732) 324-3967</a:t>
            </a:r>
            <a:br>
              <a:rPr lang="en-US" altLang="en-US" sz="1600" dirty="0" smtClean="0">
                <a:latin typeface="+mn-lt"/>
              </a:rPr>
            </a:br>
            <a:r>
              <a:rPr lang="en-US" altLang="en-US" sz="1600" b="1" dirty="0" smtClean="0">
                <a:latin typeface="+mn-lt"/>
              </a:rPr>
              <a:t>Time:	   </a:t>
            </a:r>
            <a:r>
              <a:rPr lang="en-US" altLang="en-US" sz="1600" dirty="0" smtClean="0">
                <a:latin typeface="+mn-lt"/>
              </a:rPr>
              <a:t>12:00pm to 5:00pm (Rain or Shine</a:t>
            </a:r>
            <a:r>
              <a:rPr lang="en-US" altLang="en-US" sz="1600" i="1" dirty="0" smtClean="0">
                <a:latin typeface="+mn-lt"/>
              </a:rPr>
              <a:t>)</a:t>
            </a:r>
            <a:br>
              <a:rPr lang="en-US" altLang="en-US" sz="1600" i="1" dirty="0" smtClean="0">
                <a:latin typeface="+mn-lt"/>
              </a:rPr>
            </a:br>
            <a:r>
              <a:rPr lang="en-US" altLang="en-US" sz="1600" i="1" dirty="0" smtClean="0">
                <a:latin typeface="+mn-lt"/>
              </a:rPr>
              <a:t/>
            </a:r>
            <a:br>
              <a:rPr lang="en-US" altLang="en-US" sz="1600" i="1" dirty="0" smtClean="0">
                <a:latin typeface="+mn-lt"/>
              </a:rPr>
            </a:br>
            <a:r>
              <a:rPr lang="en-US" altLang="en-US" sz="1600" i="1" dirty="0" smtClean="0">
                <a:latin typeface="+mn-lt"/>
              </a:rPr>
              <a:t>        </a:t>
            </a:r>
            <a:r>
              <a:rPr lang="en-US" altLang="en-US" sz="16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Helvetica" pitchFamily="34" charset="0"/>
              </a:rPr>
              <a:t>Visitors - stop by the Welcome Table for your gift bag</a:t>
            </a:r>
            <a:r>
              <a:rPr lang="en-US" altLang="en-US" sz="1000" dirty="0" smtClean="0">
                <a:latin typeface="+mn-lt"/>
                <a:ea typeface="Calibri" pitchFamily="34" charset="0"/>
                <a:cs typeface="Times New Roman" pitchFamily="18" charset="0"/>
              </a:rPr>
              <a:t/>
            </a:r>
            <a:br>
              <a:rPr lang="en-US" altLang="en-US" sz="1000" dirty="0" smtClean="0">
                <a:latin typeface="+mn-lt"/>
                <a:ea typeface="Calibri" pitchFamily="34" charset="0"/>
                <a:cs typeface="Times New Roman" pitchFamily="18" charset="0"/>
              </a:rPr>
            </a:br>
            <a:r>
              <a:rPr lang="en-US" altLang="en-US" sz="1000" dirty="0" smtClean="0">
                <a:latin typeface="+mn-lt"/>
                <a:ea typeface="Calibri" pitchFamily="34" charset="0"/>
                <a:cs typeface="Times New Roman" pitchFamily="18" charset="0"/>
              </a:rPr>
              <a:t>                                   </a:t>
            </a:r>
            <a:r>
              <a:rPr lang="en-US" altLang="en-US" sz="1600" dirty="0" smtClean="0">
                <a:latin typeface="+mn-lt"/>
                <a:ea typeface="Calibri" pitchFamily="34" charset="0"/>
                <a:cs typeface="Times New Roman" pitchFamily="18" charset="0"/>
              </a:rPr>
              <a:t>Join Our Sunday Services @ 10:00am</a:t>
            </a:r>
            <a:r>
              <a:rPr lang="en-US" altLang="en-US" sz="1000" dirty="0" smtClean="0">
                <a:latin typeface="+mn-lt"/>
                <a:ea typeface="Calibri" pitchFamily="34" charset="0"/>
                <a:cs typeface="Times New Roman" pitchFamily="18" charset="0"/>
              </a:rPr>
              <a:t/>
            </a:r>
            <a:br>
              <a:rPr lang="en-US" altLang="en-US" sz="1000" dirty="0" smtClean="0">
                <a:latin typeface="+mn-lt"/>
                <a:ea typeface="Calibri" pitchFamily="34" charset="0"/>
                <a:cs typeface="Times New Roman" pitchFamily="18" charset="0"/>
              </a:rPr>
            </a:br>
            <a:r>
              <a:rPr lang="en-US" alt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en-US" altLang="en-US" sz="1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altLang="en-US" sz="1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altLang="en-US" sz="1600" i="1" dirty="0" smtClean="0"/>
              <a:t>	  </a:t>
            </a:r>
          </a:p>
        </p:txBody>
      </p:sp>
      <p:pic>
        <p:nvPicPr>
          <p:cNvPr id="2051" name="Picture 5" descr="thumbna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300" y="1905000"/>
            <a:ext cx="2057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WordArt 7"/>
          <p:cNvSpPr>
            <a:spLocks noChangeArrowheads="1" noChangeShapeType="1" noTextEdit="1"/>
          </p:cNvSpPr>
          <p:nvPr/>
        </p:nvSpPr>
        <p:spPr bwMode="auto">
          <a:xfrm rot="-1434123">
            <a:off x="695325" y="2809875"/>
            <a:ext cx="1066800" cy="3048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678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FOOD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2779713" y="5307013"/>
            <a:ext cx="3657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600" dirty="0" smtClean="0">
                <a:latin typeface="+mn-lt"/>
              </a:rPr>
              <a:t>Everyone is welcome!</a:t>
            </a: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1600" dirty="0" smtClean="0">
                <a:latin typeface="+mn-lt"/>
              </a:rPr>
              <a:t>Please bring a lawn chair</a:t>
            </a:r>
          </a:p>
        </p:txBody>
      </p:sp>
      <p:sp>
        <p:nvSpPr>
          <p:cNvPr id="2054" name="WordArt 9"/>
          <p:cNvSpPr>
            <a:spLocks noChangeArrowheads="1" noChangeShapeType="1" noTextEdit="1"/>
          </p:cNvSpPr>
          <p:nvPr/>
        </p:nvSpPr>
        <p:spPr bwMode="auto">
          <a:xfrm rot="-1730317">
            <a:off x="7721600" y="982663"/>
            <a:ext cx="990600" cy="29686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708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FUN</a:t>
            </a:r>
          </a:p>
        </p:txBody>
      </p:sp>
      <p:sp>
        <p:nvSpPr>
          <p:cNvPr id="2055" name="WordArt 10"/>
          <p:cNvSpPr>
            <a:spLocks noChangeArrowheads="1" noChangeShapeType="1" noTextEdit="1"/>
          </p:cNvSpPr>
          <p:nvPr/>
        </p:nvSpPr>
        <p:spPr bwMode="auto">
          <a:xfrm rot="2269540">
            <a:off x="7650163" y="5262563"/>
            <a:ext cx="1066800" cy="381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312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GAMES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2132013" y="6116638"/>
            <a:ext cx="4953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600" b="1" i="1"/>
              <a:t>Michael L. Miller, Lead Pastor</a:t>
            </a:r>
          </a:p>
          <a:p>
            <a:r>
              <a:rPr lang="en-US" altLang="en-US" sz="1600" b="1" i="1"/>
              <a:t>www.higherpurposefellowship.com</a:t>
            </a:r>
            <a:endParaRPr lang="en-US" altLang="en-US" sz="1600"/>
          </a:p>
        </p:txBody>
      </p:sp>
      <p:sp>
        <p:nvSpPr>
          <p:cNvPr id="2057" name="WordArt 16"/>
          <p:cNvSpPr>
            <a:spLocks noChangeArrowheads="1" noChangeShapeType="1" noTextEdit="1"/>
          </p:cNvSpPr>
          <p:nvPr/>
        </p:nvSpPr>
        <p:spPr bwMode="auto">
          <a:xfrm>
            <a:off x="1600200" y="152400"/>
            <a:ext cx="6015038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213"/>
              </a:avLst>
            </a:prstTxWarp>
          </a:bodyPr>
          <a:lstStyle/>
          <a:p>
            <a:r>
              <a:rPr lang="en-US" sz="4000" kern="10" normalizeH="1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YOU ARE INVITED TO A MEMORIAL DAY COOK OUT</a:t>
            </a:r>
          </a:p>
          <a:p>
            <a:r>
              <a:rPr lang="en-US" sz="4000" kern="10" normalizeH="1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HOSTED BY</a:t>
            </a:r>
          </a:p>
          <a:p>
            <a:r>
              <a:rPr lang="en-US" sz="4000" kern="10" normalizeH="1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HIGHER PURPOSE FELLOWSHIP</a:t>
            </a:r>
          </a:p>
        </p:txBody>
      </p:sp>
      <p:pic>
        <p:nvPicPr>
          <p:cNvPr id="2058" name="Picture 14" descr="Hot_dog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63215">
            <a:off x="7239000" y="2108200"/>
            <a:ext cx="771525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6" descr="Hamburger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1688422">
            <a:off x="679450" y="5002213"/>
            <a:ext cx="11493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28" descr="Soda Can Drin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1459135">
            <a:off x="682625" y="1068388"/>
            <a:ext cx="9493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107763" dir="13500000" algn="ctr" rotWithShape="0">
                  <a:srgbClr val="3333FF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107763" dir="13500000" algn="ctr" rotWithShape="0">
                  <a:srgbClr val="3333FF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Helvetica</vt:lpstr>
      <vt:lpstr>Calibri</vt:lpstr>
      <vt:lpstr>Default Design</vt:lpstr>
      <vt:lpstr>When:      Monday, May 25, 2015  Where:     Higher Purpose Fellowship                  774 Pfieffer Blvd., Perth Amboy, NJ                     Contact Number – (732) 324-3967 Time:    12:00pm to 5:00pm (Rain or Shine)          Visitors - stop by the Welcome Table for your gift bag                                    Join Our Sunday Services @ 10:00am      </vt:lpstr>
    </vt:vector>
  </TitlesOfParts>
  <Company>devine06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ladyjay</dc:creator>
  <cp:lastModifiedBy>Beverly</cp:lastModifiedBy>
  <cp:revision>72</cp:revision>
  <dcterms:created xsi:type="dcterms:W3CDTF">2010-01-25T16:53:25Z</dcterms:created>
  <dcterms:modified xsi:type="dcterms:W3CDTF">2015-05-12T15:00:23Z</dcterms:modified>
</cp:coreProperties>
</file>