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5B32E-4C0A-5143-B63A-8C60B31C61E4}" type="datetimeFigureOut">
              <a:rPr lang="en-US" smtClean="0"/>
              <a:t>11/24/17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76246-AF28-4B46-8606-CD8E217C9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70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76246-AF28-4B46-8606-CD8E217C93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5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6794-7A82-3743-A2E5-C85A9AEDDD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Corporate prayer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E0C4F-17C3-0148-9A9D-0F563B0105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900" b="1" dirty="0"/>
              <a:t>Friday – December 15 @ 7:30 pm</a:t>
            </a:r>
          </a:p>
        </p:txBody>
      </p:sp>
    </p:spTree>
    <p:extLst>
      <p:ext uri="{BB962C8B-B14F-4D97-AF65-F5344CB8AC3E}">
        <p14:creationId xmlns:p14="http://schemas.microsoft.com/office/powerpoint/2010/main" val="23185715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Vapor Trail</vt:lpstr>
      <vt:lpstr>Corporate prayer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prayer</dc:title>
  <cp:revision>2</cp:revision>
  <dcterms:modified xsi:type="dcterms:W3CDTF">2017-11-25T01:49:07Z</dcterms:modified>
</cp:coreProperties>
</file>