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pr294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Final presentation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091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patterns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When talking about models it is impossible to miss the fact that there are patterns. Patterns should be copied and pasted and </a:t>
            </a:r>
            <a:r>
              <a:rPr lang="en-NZ" dirty="0" err="1" smtClean="0"/>
              <a:t>inhereted</a:t>
            </a:r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1171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Security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SQL Injection</a:t>
            </a:r>
          </a:p>
          <a:p>
            <a:r>
              <a:rPr lang="en-NZ" dirty="0" smtClean="0"/>
              <a:t>XSS- Cross Site Scripting</a:t>
            </a:r>
          </a:p>
          <a:p>
            <a:r>
              <a:rPr lang="en-NZ" dirty="0" smtClean="0"/>
              <a:t>CSRF- Cross Site Request Forgery</a:t>
            </a:r>
            <a:endParaRPr lang="en-NZ" dirty="0"/>
          </a:p>
          <a:p>
            <a:r>
              <a:rPr lang="en-NZ" dirty="0" smtClean="0"/>
              <a:t>Cookie stealing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6502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07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Mvc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What have we learned about it </a:t>
            </a:r>
          </a:p>
          <a:p>
            <a:pPr marL="0" indent="0">
              <a:buNone/>
            </a:pPr>
            <a:endParaRPr lang="en-NZ" dirty="0" smtClean="0"/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M</a:t>
            </a:r>
            <a:r>
              <a:rPr lang="en-NZ" dirty="0" smtClean="0"/>
              <a:t>odels</a:t>
            </a:r>
            <a:endParaRPr lang="en-NZ" dirty="0" smtClean="0"/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View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err="1" smtClean="0"/>
              <a:t>Controlller</a:t>
            </a:r>
            <a:endParaRPr lang="en-NZ" dirty="0" smtClean="0"/>
          </a:p>
          <a:p>
            <a:pPr marL="342900" indent="-342900">
              <a:buFont typeface="+mj-lt"/>
              <a:buAutoNum type="arabicPeriod"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7549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Programming values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Separation Of Concerns(SOC)</a:t>
            </a:r>
          </a:p>
          <a:p>
            <a:r>
              <a:rPr lang="en-NZ" dirty="0" smtClean="0"/>
              <a:t>SOLID</a:t>
            </a:r>
          </a:p>
          <a:p>
            <a:pPr marL="0" indent="0">
              <a:buNone/>
            </a:pPr>
            <a:r>
              <a:rPr lang="en-NZ" dirty="0" smtClean="0"/>
              <a:t>	S-single responsibility</a:t>
            </a:r>
          </a:p>
          <a:p>
            <a:pPr marL="0" indent="0">
              <a:buNone/>
            </a:pPr>
            <a:r>
              <a:rPr lang="en-NZ" dirty="0" smtClean="0"/>
              <a:t>	O-open-closed principle</a:t>
            </a:r>
          </a:p>
          <a:p>
            <a:pPr marL="0" indent="0">
              <a:buNone/>
            </a:pPr>
            <a:r>
              <a:rPr lang="en-NZ" dirty="0" smtClean="0"/>
              <a:t>	L-</a:t>
            </a:r>
            <a:r>
              <a:rPr lang="en-NZ" dirty="0" err="1" smtClean="0"/>
              <a:t>Liskov</a:t>
            </a:r>
            <a:r>
              <a:rPr lang="en-NZ" dirty="0" smtClean="0"/>
              <a:t> substitution</a:t>
            </a:r>
          </a:p>
          <a:p>
            <a:pPr marL="0" indent="0">
              <a:buNone/>
            </a:pPr>
            <a:r>
              <a:rPr lang="en-NZ" dirty="0" smtClean="0"/>
              <a:t>	I- Interface Segregation</a:t>
            </a:r>
          </a:p>
          <a:p>
            <a:pPr marL="0" indent="0">
              <a:buNone/>
            </a:pPr>
            <a:r>
              <a:rPr lang="en-NZ" dirty="0" smtClean="0"/>
              <a:t>	D-Dependency Inversion</a:t>
            </a:r>
          </a:p>
          <a:p>
            <a:pPr marL="0" indent="0">
              <a:buNone/>
            </a:pPr>
            <a:r>
              <a:rPr lang="en-NZ" dirty="0" smtClean="0"/>
              <a:t>	DRY- Don’t Repeat Yourself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6612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Project experience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8024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LEARNINGS AND TAKE AWAYS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3807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132</TotalTime>
  <Words>65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pr294</vt:lpstr>
      <vt:lpstr>patterns</vt:lpstr>
      <vt:lpstr>Security </vt:lpstr>
      <vt:lpstr>PowerPoint Presentation</vt:lpstr>
      <vt:lpstr>Mvc</vt:lpstr>
      <vt:lpstr>Programming values</vt:lpstr>
      <vt:lpstr>Project experience</vt:lpstr>
      <vt:lpstr>LEARNINGS AND TAKE 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pr294</dc:title>
  <dc:creator>katie barros</dc:creator>
  <cp:lastModifiedBy>Naicy george</cp:lastModifiedBy>
  <cp:revision>8</cp:revision>
  <dcterms:created xsi:type="dcterms:W3CDTF">2014-11-19T12:30:00Z</dcterms:created>
  <dcterms:modified xsi:type="dcterms:W3CDTF">2014-11-19T23:50:44Z</dcterms:modified>
</cp:coreProperties>
</file>