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75" r:id="rId5"/>
    <p:sldId id="269" r:id="rId6"/>
    <p:sldId id="270" r:id="rId7"/>
    <p:sldId id="271" r:id="rId8"/>
    <p:sldId id="264" r:id="rId9"/>
    <p:sldId id="265"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118" d="100"/>
          <a:sy n="118"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BCpr294</a:t>
            </a:r>
            <a:endParaRPr lang="en-NZ" dirty="0"/>
          </a:p>
        </p:txBody>
      </p:sp>
      <p:sp>
        <p:nvSpPr>
          <p:cNvPr id="3" name="Subtitle 2"/>
          <p:cNvSpPr>
            <a:spLocks noGrp="1"/>
          </p:cNvSpPr>
          <p:nvPr>
            <p:ph type="subTitle" idx="1"/>
          </p:nvPr>
        </p:nvSpPr>
        <p:spPr/>
        <p:txBody>
          <a:bodyPr/>
          <a:lstStyle/>
          <a:p>
            <a:r>
              <a:rPr lang="en-NZ" dirty="0" smtClean="0"/>
              <a:t>Final presentation</a:t>
            </a:r>
          </a:p>
          <a:p>
            <a:r>
              <a:rPr lang="en-NZ" smtClean="0"/>
              <a:t>Team B</a:t>
            </a:r>
            <a:endParaRPr lang="en-NZ" dirty="0"/>
          </a:p>
        </p:txBody>
      </p:sp>
    </p:spTree>
    <p:extLst>
      <p:ext uri="{BB962C8B-B14F-4D97-AF65-F5344CB8AC3E}">
        <p14:creationId xmlns:p14="http://schemas.microsoft.com/office/powerpoint/2010/main" val="4130918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LEARNINGS AND TAKE AWAYS</a:t>
            </a:r>
            <a:endParaRPr lang="en-NZ" dirty="0"/>
          </a:p>
        </p:txBody>
      </p:sp>
      <p:sp>
        <p:nvSpPr>
          <p:cNvPr id="3" name="Content Placeholder 2"/>
          <p:cNvSpPr>
            <a:spLocks noGrp="1"/>
          </p:cNvSpPr>
          <p:nvPr>
            <p:ph idx="1"/>
          </p:nvPr>
        </p:nvSpPr>
        <p:spPr/>
        <p:txBody>
          <a:bodyPr/>
          <a:lstStyle/>
          <a:p>
            <a:r>
              <a:rPr lang="en-NZ" dirty="0" smtClean="0"/>
              <a:t>To program DB connections solutions and web to DB interconnections in </a:t>
            </a:r>
            <a:r>
              <a:rPr lang="en-NZ" dirty="0" err="1" smtClean="0"/>
              <a:t>Php</a:t>
            </a:r>
            <a:endParaRPr lang="en-NZ" dirty="0"/>
          </a:p>
          <a:p>
            <a:r>
              <a:rPr lang="en-NZ" dirty="0" smtClean="0"/>
              <a:t>Programme dynamic page generation for applications such as product displays, shopping cart and  other online applications</a:t>
            </a:r>
          </a:p>
          <a:p>
            <a:r>
              <a:rPr lang="en-NZ" dirty="0" smtClean="0"/>
              <a:t>To analyse the issues in server side programming</a:t>
            </a:r>
          </a:p>
          <a:p>
            <a:r>
              <a:rPr lang="en-NZ" dirty="0" smtClean="0"/>
              <a:t>Design, implement and test small systems that require server side scripting</a:t>
            </a:r>
          </a:p>
          <a:p>
            <a:r>
              <a:rPr lang="en-NZ" dirty="0" smtClean="0"/>
              <a:t>Use supplied classes for functionality such as  DB connection and query</a:t>
            </a:r>
            <a:endParaRPr lang="en-NZ" dirty="0"/>
          </a:p>
        </p:txBody>
      </p:sp>
    </p:spTree>
    <p:extLst>
      <p:ext uri="{BB962C8B-B14F-4D97-AF65-F5344CB8AC3E}">
        <p14:creationId xmlns:p14="http://schemas.microsoft.com/office/powerpoint/2010/main" val="210735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400" dirty="0" smtClean="0"/>
              <a:t>Quality Assurance</a:t>
            </a:r>
            <a:r>
              <a:rPr lang="en-NZ" dirty="0" smtClean="0"/>
              <a:t/>
            </a:r>
            <a:br>
              <a:rPr lang="en-NZ" dirty="0" smtClean="0"/>
            </a:br>
            <a:endParaRPr lang="en-NZ" dirty="0"/>
          </a:p>
        </p:txBody>
      </p:sp>
      <p:sp>
        <p:nvSpPr>
          <p:cNvPr id="3" name="Content Placeholder 2"/>
          <p:cNvSpPr>
            <a:spLocks noGrp="1"/>
          </p:cNvSpPr>
          <p:nvPr>
            <p:ph idx="1"/>
          </p:nvPr>
        </p:nvSpPr>
        <p:spPr/>
        <p:txBody>
          <a:bodyPr>
            <a:normAutofit/>
          </a:bodyPr>
          <a:lstStyle/>
          <a:p>
            <a:r>
              <a:rPr lang="en-NZ" sz="2800" dirty="0" smtClean="0"/>
              <a:t>SQL Injection</a:t>
            </a:r>
          </a:p>
          <a:p>
            <a:r>
              <a:rPr lang="en-NZ" sz="2800" dirty="0" smtClean="0"/>
              <a:t>XSS- Cross Site Scripting</a:t>
            </a:r>
          </a:p>
          <a:p>
            <a:r>
              <a:rPr lang="en-NZ" sz="2800" dirty="0" smtClean="0"/>
              <a:t>CSRF- Cross Site Request Forgery</a:t>
            </a:r>
          </a:p>
        </p:txBody>
      </p:sp>
    </p:spTree>
    <p:extLst>
      <p:ext uri="{BB962C8B-B14F-4D97-AF65-F5344CB8AC3E}">
        <p14:creationId xmlns:p14="http://schemas.microsoft.com/office/powerpoint/2010/main" val="1465456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0785" y="1978342"/>
            <a:ext cx="6153150" cy="1209675"/>
          </a:xfrm>
          <a:prstGeom prst="rect">
            <a:avLst/>
          </a:prstGeom>
        </p:spPr>
      </p:pic>
    </p:spTree>
    <p:extLst>
      <p:ext uri="{BB962C8B-B14F-4D97-AF65-F5344CB8AC3E}">
        <p14:creationId xmlns:p14="http://schemas.microsoft.com/office/powerpoint/2010/main" val="4233011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2"/>
          <a:stretch>
            <a:fillRect/>
          </a:stretch>
        </p:blipFill>
        <p:spPr>
          <a:xfrm>
            <a:off x="948690" y="802005"/>
            <a:ext cx="4648200" cy="3448050"/>
          </a:xfrm>
          <a:prstGeom prst="rect">
            <a:avLst/>
          </a:prstGeom>
        </p:spPr>
      </p:pic>
      <p:pic>
        <p:nvPicPr>
          <p:cNvPr id="5" name="Picture 4"/>
          <p:cNvPicPr>
            <a:picLocks noChangeAspect="1"/>
          </p:cNvPicPr>
          <p:nvPr/>
        </p:nvPicPr>
        <p:blipFill>
          <a:blip r:embed="rId3"/>
          <a:stretch>
            <a:fillRect/>
          </a:stretch>
        </p:blipFill>
        <p:spPr>
          <a:xfrm>
            <a:off x="6135052" y="229552"/>
            <a:ext cx="5362575" cy="6467475"/>
          </a:xfrm>
          <a:prstGeom prst="rect">
            <a:avLst/>
          </a:prstGeom>
        </p:spPr>
      </p:pic>
    </p:spTree>
    <p:extLst>
      <p:ext uri="{BB962C8B-B14F-4D97-AF65-F5344CB8AC3E}">
        <p14:creationId xmlns:p14="http://schemas.microsoft.com/office/powerpoint/2010/main" val="309090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53" y="1930826"/>
            <a:ext cx="6185816" cy="436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14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Programming values</a:t>
            </a:r>
            <a:endParaRPr lang="en-NZ" dirty="0"/>
          </a:p>
        </p:txBody>
      </p:sp>
      <p:sp>
        <p:nvSpPr>
          <p:cNvPr id="3" name="Content Placeholder 2"/>
          <p:cNvSpPr>
            <a:spLocks noGrp="1"/>
          </p:cNvSpPr>
          <p:nvPr>
            <p:ph idx="1"/>
          </p:nvPr>
        </p:nvSpPr>
        <p:spPr/>
        <p:txBody>
          <a:bodyPr>
            <a:normAutofit/>
          </a:bodyPr>
          <a:lstStyle/>
          <a:p>
            <a:pPr marL="0" indent="0">
              <a:buNone/>
            </a:pPr>
            <a:r>
              <a:rPr lang="en-NZ" sz="2800" b="1" dirty="0" smtClean="0"/>
              <a:t>Separation Of Concerns(SOC)</a:t>
            </a:r>
          </a:p>
          <a:p>
            <a:pPr marL="0" indent="0">
              <a:buNone/>
            </a:pPr>
            <a:r>
              <a:rPr lang="en-IN" dirty="0"/>
              <a:t>Separation of Model, View, and Controller:</a:t>
            </a:r>
          </a:p>
          <a:p>
            <a:r>
              <a:rPr lang="en-IN" dirty="0" smtClean="0"/>
              <a:t>allows </a:t>
            </a:r>
            <a:r>
              <a:rPr lang="en-IN" dirty="0"/>
              <a:t>re-use of business-logic across </a:t>
            </a:r>
            <a:r>
              <a:rPr lang="en-IN" dirty="0" smtClean="0"/>
              <a:t>applications</a:t>
            </a:r>
          </a:p>
          <a:p>
            <a:r>
              <a:rPr lang="en-IN" dirty="0" smtClean="0"/>
              <a:t>allows </a:t>
            </a:r>
            <a:r>
              <a:rPr lang="en-IN" dirty="0"/>
              <a:t>development of multiple UIs without touching business logic </a:t>
            </a:r>
            <a:r>
              <a:rPr lang="en-IN" dirty="0" smtClean="0"/>
              <a:t>codebase</a:t>
            </a:r>
          </a:p>
          <a:p>
            <a:r>
              <a:rPr lang="en-IN" dirty="0" smtClean="0"/>
              <a:t>discourages </a:t>
            </a:r>
            <a:r>
              <a:rPr lang="en-IN" dirty="0"/>
              <a:t>"cut-&amp;-paste" repetition of code, streamlining upgrade &amp; </a:t>
            </a:r>
            <a:r>
              <a:rPr lang="en-IN" dirty="0" smtClean="0"/>
              <a:t>maintenance tasks</a:t>
            </a:r>
            <a:endParaRPr lang="en-IN" dirty="0"/>
          </a:p>
          <a:p>
            <a:pPr marL="0" indent="0">
              <a:buNone/>
            </a:pPr>
            <a:r>
              <a:rPr lang="en-IN" dirty="0"/>
              <a:t>Looking at the other side of the same coin, intermingling M, V, and C code makes for</a:t>
            </a:r>
            <a:r>
              <a:rPr lang="en-IN" dirty="0" smtClean="0"/>
              <a:t>:</a:t>
            </a:r>
          </a:p>
          <a:p>
            <a:r>
              <a:rPr lang="en-IN" dirty="0" smtClean="0"/>
              <a:t>bigger</a:t>
            </a:r>
            <a:r>
              <a:rPr lang="en-IN" dirty="0"/>
              <a:t>, </a:t>
            </a:r>
            <a:r>
              <a:rPr lang="en-IN" dirty="0" smtClean="0"/>
              <a:t>harder-to-maintain classes</a:t>
            </a:r>
          </a:p>
          <a:p>
            <a:r>
              <a:rPr lang="en-IN" dirty="0" smtClean="0"/>
              <a:t>repetition </a:t>
            </a:r>
            <a:r>
              <a:rPr lang="en-IN" dirty="0"/>
              <a:t>of code in multiple classes (upgrade &amp; maintenance issues</a:t>
            </a:r>
            <a:r>
              <a:rPr lang="en-IN" dirty="0" smtClean="0"/>
              <a:t>)</a:t>
            </a:r>
            <a:endParaRPr lang="en-NZ" dirty="0" smtClean="0"/>
          </a:p>
        </p:txBody>
      </p:sp>
    </p:spTree>
    <p:extLst>
      <p:ext uri="{BB962C8B-B14F-4D97-AF65-F5344CB8AC3E}">
        <p14:creationId xmlns:p14="http://schemas.microsoft.com/office/powerpoint/2010/main" val="3539131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85801" y="2154946"/>
            <a:ext cx="10131425" cy="3717819"/>
          </a:xfrm>
        </p:spPr>
        <p:txBody>
          <a:bodyPr>
            <a:normAutofit fontScale="92500"/>
          </a:bodyPr>
          <a:lstStyle/>
          <a:p>
            <a:pPr marL="0" indent="0">
              <a:buNone/>
            </a:pPr>
            <a:r>
              <a:rPr lang="en-IN" sz="3200" b="1" dirty="0" smtClean="0"/>
              <a:t>DRY (</a:t>
            </a:r>
            <a:r>
              <a:rPr lang="en-IN" sz="3200" b="1" dirty="0"/>
              <a:t>Don't repeat </a:t>
            </a:r>
            <a:r>
              <a:rPr lang="en-IN" sz="3200" b="1" dirty="0" smtClean="0"/>
              <a:t>yourself)</a:t>
            </a:r>
          </a:p>
          <a:p>
            <a:pPr marL="0" indent="0">
              <a:buNone/>
            </a:pPr>
            <a:endParaRPr lang="en-IN" dirty="0" smtClean="0"/>
          </a:p>
          <a:p>
            <a:pPr marL="0" indent="0" algn="just">
              <a:buNone/>
            </a:pPr>
            <a:r>
              <a:rPr lang="en-IN" sz="2400" dirty="0" smtClean="0"/>
              <a:t>The </a:t>
            </a:r>
            <a:r>
              <a:rPr lang="en-IN" sz="2400" dirty="0"/>
              <a:t>DRY principle is stated as “Every piece of knowledge must have a single, unambiguous, authoritative representation within a system</a:t>
            </a:r>
            <a:r>
              <a:rPr lang="en-IN" sz="2400" dirty="0" smtClean="0"/>
              <a:t>.”</a:t>
            </a:r>
          </a:p>
          <a:p>
            <a:pPr marL="0" indent="0" algn="just">
              <a:buNone/>
            </a:pPr>
            <a:r>
              <a:rPr lang="en-IN" sz="2400" dirty="0"/>
              <a:t> </a:t>
            </a:r>
            <a:r>
              <a:rPr lang="en-IN" sz="2400" dirty="0" smtClean="0"/>
              <a:t>In</a:t>
            </a:r>
            <a:r>
              <a:rPr lang="en-IN" sz="2400" dirty="0"/>
              <a:t> model-driven architectures, in which software artifacts are derived from a central object model expressed in a form such as UML. DRY code is created by data transformation and code generators, which allows the software developer to avoid copy and paste operations. DRY code usually makes large software systems easier to maintain, as long as the data transformations are easy to create and maintain.</a:t>
            </a:r>
          </a:p>
        </p:txBody>
      </p:sp>
    </p:spTree>
    <p:extLst>
      <p:ext uri="{BB962C8B-B14F-4D97-AF65-F5344CB8AC3E}">
        <p14:creationId xmlns:p14="http://schemas.microsoft.com/office/powerpoint/2010/main" val="2118539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SOLID principles</a:t>
            </a:r>
            <a:endParaRPr lang="en-NZ" dirty="0"/>
          </a:p>
        </p:txBody>
      </p:sp>
      <p:sp>
        <p:nvSpPr>
          <p:cNvPr id="3" name="Content Placeholder 2"/>
          <p:cNvSpPr>
            <a:spLocks noGrp="1"/>
          </p:cNvSpPr>
          <p:nvPr>
            <p:ph idx="1"/>
          </p:nvPr>
        </p:nvSpPr>
        <p:spPr/>
        <p:txBody>
          <a:bodyPr/>
          <a:lstStyle/>
          <a:p>
            <a:r>
              <a:rPr lang="en-NZ" dirty="0" smtClean="0"/>
              <a:t>Single responsibility- Every object in a class should have a single responsibility, and that should be encapsulated by that class</a:t>
            </a:r>
          </a:p>
          <a:p>
            <a:r>
              <a:rPr lang="en-NZ" dirty="0" smtClean="0"/>
              <a:t>Open/closed responsibility- Open for extension ,but closed for modification</a:t>
            </a:r>
          </a:p>
          <a:p>
            <a:r>
              <a:rPr lang="en-NZ" dirty="0" err="1" smtClean="0"/>
              <a:t>Liskov</a:t>
            </a:r>
            <a:r>
              <a:rPr lang="en-NZ" dirty="0" smtClean="0"/>
              <a:t> substitution – Objects in a program should be replaceable with the instances of the subclasses without altering the correctness of the program</a:t>
            </a:r>
          </a:p>
          <a:p>
            <a:r>
              <a:rPr lang="en-NZ" dirty="0" smtClean="0"/>
              <a:t>Interface segregation- multiple specific interfaces are better than one general purpose interface</a:t>
            </a:r>
          </a:p>
          <a:p>
            <a:r>
              <a:rPr lang="en-NZ" dirty="0" smtClean="0"/>
              <a:t>Dependency Inversion- Depends on abstractions and not </a:t>
            </a:r>
            <a:r>
              <a:rPr lang="en-NZ" smtClean="0"/>
              <a:t>on concretions.</a:t>
            </a:r>
            <a:endParaRPr lang="en-NZ" dirty="0"/>
          </a:p>
        </p:txBody>
      </p:sp>
    </p:spTree>
    <p:extLst>
      <p:ext uri="{BB962C8B-B14F-4D97-AF65-F5344CB8AC3E}">
        <p14:creationId xmlns:p14="http://schemas.microsoft.com/office/powerpoint/2010/main" val="4224891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Project experience</a:t>
            </a:r>
            <a:endParaRPr lang="en-NZ" dirty="0"/>
          </a:p>
        </p:txBody>
      </p:sp>
      <p:sp>
        <p:nvSpPr>
          <p:cNvPr id="3" name="Content Placeholder 2"/>
          <p:cNvSpPr>
            <a:spLocks noGrp="1"/>
          </p:cNvSpPr>
          <p:nvPr>
            <p:ph idx="1"/>
          </p:nvPr>
        </p:nvSpPr>
        <p:spPr>
          <a:xfrm>
            <a:off x="685801" y="2065867"/>
            <a:ext cx="10131425" cy="3649133"/>
          </a:xfrm>
        </p:spPr>
        <p:txBody>
          <a:bodyPr>
            <a:normAutofit/>
          </a:bodyPr>
          <a:lstStyle/>
          <a:p>
            <a:r>
              <a:rPr lang="en-NZ" sz="3500" dirty="0" smtClean="0"/>
              <a:t>Scrum.</a:t>
            </a:r>
            <a:endParaRPr lang="en-NZ" sz="3500" dirty="0"/>
          </a:p>
          <a:p>
            <a:r>
              <a:rPr lang="en-NZ" sz="3500" dirty="0" err="1" smtClean="0"/>
              <a:t>Github</a:t>
            </a:r>
            <a:r>
              <a:rPr lang="en-NZ" sz="3500" dirty="0" smtClean="0"/>
              <a:t>.</a:t>
            </a:r>
          </a:p>
          <a:p>
            <a:r>
              <a:rPr lang="en-NZ" sz="3500" smtClean="0"/>
              <a:t>Moodle.</a:t>
            </a:r>
            <a:endParaRPr lang="en-NZ" sz="3500" dirty="0"/>
          </a:p>
          <a:p>
            <a:r>
              <a:rPr lang="en-NZ" sz="3500" dirty="0" smtClean="0"/>
              <a:t>Google drive.</a:t>
            </a:r>
          </a:p>
          <a:p>
            <a:r>
              <a:rPr lang="en-NZ" sz="3500" dirty="0" smtClean="0"/>
              <a:t>Blended Learning.</a:t>
            </a:r>
          </a:p>
          <a:p>
            <a:endParaRPr lang="en-NZ" sz="3500" dirty="0" smtClean="0"/>
          </a:p>
          <a:p>
            <a:endParaRPr lang="en-NZ" sz="3500" dirty="0"/>
          </a:p>
        </p:txBody>
      </p:sp>
    </p:spTree>
    <p:extLst>
      <p:ext uri="{BB962C8B-B14F-4D97-AF65-F5344CB8AC3E}">
        <p14:creationId xmlns:p14="http://schemas.microsoft.com/office/powerpoint/2010/main" val="1219117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289</TotalTime>
  <Words>288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BCpr294</vt:lpstr>
      <vt:lpstr>Quality Assurance </vt:lpstr>
      <vt:lpstr>PowerPoint Presentation</vt:lpstr>
      <vt:lpstr>PowerPoint Presentation</vt:lpstr>
      <vt:lpstr>Architecture</vt:lpstr>
      <vt:lpstr>Programming values</vt:lpstr>
      <vt:lpstr>PowerPoint Presentation</vt:lpstr>
      <vt:lpstr>SOLID principles</vt:lpstr>
      <vt:lpstr>Project experience</vt:lpstr>
      <vt:lpstr>LEARNINGS AND TAKE 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pr294</dc:title>
  <dc:creator>katie barros</dc:creator>
  <cp:lastModifiedBy>Stephen Reynolds</cp:lastModifiedBy>
  <cp:revision>17</cp:revision>
  <dcterms:created xsi:type="dcterms:W3CDTF">2014-11-19T12:30:00Z</dcterms:created>
  <dcterms:modified xsi:type="dcterms:W3CDTF">2014-11-20T19:20:01Z</dcterms:modified>
</cp:coreProperties>
</file>