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Php</a:t>
            </a:r>
            <a:r>
              <a:rPr lang="en-NZ" dirty="0" smtClean="0"/>
              <a:t> assignment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Half way assessment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271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9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513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Architecture 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963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User stories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108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database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98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diagram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247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framework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248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Sql</a:t>
            </a:r>
            <a:r>
              <a:rPr lang="en-NZ" dirty="0" smtClean="0"/>
              <a:t> injection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364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Cross site scripting </a:t>
            </a:r>
            <a:r>
              <a:rPr lang="en-NZ" dirty="0" err="1" smtClean="0"/>
              <a:t>xxs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159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Cross site request forgery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6611"/>
            <a:ext cx="9905999" cy="403459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Sends a request to the user that is passed onto a site that is believed to be logged into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Easiest form of protection is a Token Challenge system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At </a:t>
            </a: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token is generated on user log in </a:t>
            </a:r>
            <a:endParaRPr lang="en-US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Can be done every time a form is loaded</a:t>
            </a:r>
            <a:endParaRPr lang="en-NZ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form is submitted it has a hidden field containing the token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the token checks out proceed as normal</a:t>
            </a:r>
            <a:endParaRPr lang="en-NZ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Otherwise log the attempt and deny</a:t>
            </a:r>
            <a:endParaRPr lang="en-NZ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073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447</TotalTime>
  <Words>96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SimSun</vt:lpstr>
      <vt:lpstr>Arial</vt:lpstr>
      <vt:lpstr>Calibri</vt:lpstr>
      <vt:lpstr>Symbol</vt:lpstr>
      <vt:lpstr>Times New Roman</vt:lpstr>
      <vt:lpstr>Trebuchet MS</vt:lpstr>
      <vt:lpstr>Tw Cen MT</vt:lpstr>
      <vt:lpstr>Circuit</vt:lpstr>
      <vt:lpstr>Php assignment </vt:lpstr>
      <vt:lpstr>Architecture Design</vt:lpstr>
      <vt:lpstr>User stories</vt:lpstr>
      <vt:lpstr>database</vt:lpstr>
      <vt:lpstr>Class diagram</vt:lpstr>
      <vt:lpstr>framework</vt:lpstr>
      <vt:lpstr>Sql injection</vt:lpstr>
      <vt:lpstr>Cross site scripting xxs</vt:lpstr>
      <vt:lpstr>Cross site request forgery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assignment</dc:title>
  <dc:creator>katie barros</dc:creator>
  <cp:lastModifiedBy>Stephen Reynolds</cp:lastModifiedBy>
  <cp:revision>11</cp:revision>
  <dcterms:created xsi:type="dcterms:W3CDTF">2014-10-15T03:26:35Z</dcterms:created>
  <dcterms:modified xsi:type="dcterms:W3CDTF">2014-10-15T23:11:08Z</dcterms:modified>
</cp:coreProperties>
</file>