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67" r:id="rId6"/>
    <p:sldId id="268" r:id="rId7"/>
    <p:sldId id="263" r:id="rId8"/>
    <p:sldId id="259" r:id="rId9"/>
    <p:sldId id="260" r:id="rId10"/>
    <p:sldId id="262" r:id="rId11"/>
    <p:sldId id="261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-110" y="-11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 smtClean="0"/>
              <a:t>Php</a:t>
            </a:r>
            <a:r>
              <a:rPr lang="en-NZ" dirty="0" smtClean="0"/>
              <a:t> assignment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Half way assessment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271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Sql</a:t>
            </a:r>
            <a:r>
              <a:rPr lang="en-NZ" dirty="0" smtClean="0"/>
              <a:t> injection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364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scripting </a:t>
            </a:r>
            <a:r>
              <a:rPr lang="en-NZ" dirty="0" err="1" smtClean="0"/>
              <a:t>xxs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59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Cross site request forgery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6611"/>
            <a:ext cx="9905999" cy="40345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Sends a request to the user that is passed onto a site that is believed to be logged into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Easiest form of protection is a Token Challenge system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token is generated on user log in </a:t>
            </a:r>
            <a:endParaRPr lang="en-US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Can be done every time a form is loaded</a:t>
            </a:r>
            <a:endParaRPr lang="en-NZ" sz="2400" dirty="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 form is submitted it has a hidden field containing the token</a:t>
            </a:r>
            <a:endParaRPr lang="en-NZ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the token checks out proceed as normal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 log the attempt and deny</a:t>
            </a:r>
            <a:endParaRPr lang="en-NZ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073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96" y="732836"/>
            <a:ext cx="9038719" cy="55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13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37127"/>
          </a:xfrm>
        </p:spPr>
        <p:txBody>
          <a:bodyPr/>
          <a:lstStyle/>
          <a:p>
            <a:r>
              <a:rPr lang="en-NZ" dirty="0" smtClean="0"/>
              <a:t>Architecture Design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3" y="837127"/>
            <a:ext cx="10306363" cy="5718219"/>
          </a:xfrm>
        </p:spPr>
      </p:pic>
    </p:spTree>
    <p:extLst>
      <p:ext uri="{BB962C8B-B14F-4D97-AF65-F5344CB8AC3E}">
        <p14:creationId xmlns:p14="http://schemas.microsoft.com/office/powerpoint/2010/main" val="160963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1"/>
            <a:ext cx="12192000" cy="655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8919"/>
          </a:xfrm>
        </p:spPr>
        <p:txBody>
          <a:bodyPr/>
          <a:lstStyle/>
          <a:p>
            <a:r>
              <a:rPr lang="en-NZ" dirty="0" smtClean="0"/>
              <a:t>User stories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5769"/>
            <a:ext cx="9905999" cy="406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dirty="0"/>
              <a:t>User A Computer Savvy</a:t>
            </a:r>
          </a:p>
          <a:p>
            <a:r>
              <a:rPr lang="en-NZ" dirty="0"/>
              <a:t>Goes on to website and in the search box enters Dell XPS  </a:t>
            </a:r>
          </a:p>
          <a:p>
            <a:r>
              <a:rPr lang="en-NZ" dirty="0"/>
              <a:t>Finds what he wants clicks for more details</a:t>
            </a:r>
          </a:p>
          <a:p>
            <a:r>
              <a:rPr lang="en-NZ" dirty="0"/>
              <a:t>Views larger picture</a:t>
            </a:r>
          </a:p>
          <a:p>
            <a:r>
              <a:rPr lang="en-NZ" dirty="0"/>
              <a:t>Adds to the cart</a:t>
            </a:r>
          </a:p>
          <a:p>
            <a:r>
              <a:rPr lang="en-NZ" dirty="0" smtClean="0"/>
              <a:t>Confirms quantity</a:t>
            </a:r>
          </a:p>
          <a:p>
            <a:r>
              <a:rPr lang="en-NZ" dirty="0" smtClean="0"/>
              <a:t>He does not have an account</a:t>
            </a:r>
          </a:p>
          <a:p>
            <a:r>
              <a:rPr lang="en-NZ" dirty="0" smtClean="0"/>
              <a:t>He creates an account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10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3792"/>
            <a:ext cx="9905999" cy="5486400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Enter his details into form </a:t>
            </a:r>
          </a:p>
          <a:p>
            <a:r>
              <a:rPr lang="en-NZ" dirty="0"/>
              <a:t>C</a:t>
            </a:r>
            <a:r>
              <a:rPr lang="en-NZ" dirty="0" smtClean="0"/>
              <a:t>hoose a method type</a:t>
            </a:r>
          </a:p>
          <a:p>
            <a:r>
              <a:rPr lang="en-NZ" dirty="0" smtClean="0"/>
              <a:t>Hits enter</a:t>
            </a:r>
          </a:p>
          <a:p>
            <a:r>
              <a:rPr lang="en-NZ" dirty="0" smtClean="0"/>
              <a:t>He is congratulated and receives an email confirming purchase</a:t>
            </a:r>
          </a:p>
          <a:p>
            <a:pPr marL="0" indent="0">
              <a:buNone/>
            </a:pPr>
            <a:r>
              <a:rPr lang="en-NZ" dirty="0" smtClean="0"/>
              <a:t>User B </a:t>
            </a:r>
          </a:p>
          <a:p>
            <a:r>
              <a:rPr lang="en-NZ" dirty="0" smtClean="0"/>
              <a:t>Goes to website clicks on computer category</a:t>
            </a:r>
          </a:p>
          <a:p>
            <a:r>
              <a:rPr lang="en-NZ" dirty="0" smtClean="0"/>
              <a:t>Goes to printers</a:t>
            </a:r>
          </a:p>
          <a:p>
            <a:r>
              <a:rPr lang="en-NZ" dirty="0" smtClean="0"/>
              <a:t>Choose a brand then select another  for comparison</a:t>
            </a:r>
          </a:p>
          <a:p>
            <a:r>
              <a:rPr lang="en-NZ" dirty="0" smtClean="0"/>
              <a:t>Decides which one to purchase</a:t>
            </a:r>
          </a:p>
          <a:p>
            <a:r>
              <a:rPr lang="en-NZ" dirty="0" smtClean="0"/>
              <a:t>Adds to the cart and similar process as user A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14948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158"/>
            <a:ext cx="9905999" cy="49197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Z" dirty="0" smtClean="0"/>
              <a:t>User C Returning customer</a:t>
            </a:r>
          </a:p>
          <a:p>
            <a:r>
              <a:rPr lang="en-NZ" dirty="0" smtClean="0"/>
              <a:t>Logs in </a:t>
            </a:r>
          </a:p>
          <a:p>
            <a:r>
              <a:rPr lang="en-NZ" dirty="0" smtClean="0"/>
              <a:t>Clicks on a product</a:t>
            </a:r>
          </a:p>
          <a:p>
            <a:r>
              <a:rPr lang="en-NZ" dirty="0" smtClean="0"/>
              <a:t>Adds to the cart</a:t>
            </a:r>
          </a:p>
          <a:p>
            <a:r>
              <a:rPr lang="en-NZ" dirty="0" smtClean="0"/>
              <a:t>Selects two more products and adds to the cart</a:t>
            </a:r>
          </a:p>
          <a:p>
            <a:r>
              <a:rPr lang="en-NZ" dirty="0" smtClean="0"/>
              <a:t>Proceeds to the checkout </a:t>
            </a:r>
          </a:p>
          <a:p>
            <a:r>
              <a:rPr lang="en-NZ" dirty="0" smtClean="0"/>
              <a:t>Decides to get it delivered</a:t>
            </a:r>
          </a:p>
          <a:p>
            <a:r>
              <a:rPr lang="en-NZ" dirty="0" smtClean="0"/>
              <a:t>Removes product B </a:t>
            </a:r>
          </a:p>
          <a:p>
            <a:r>
              <a:rPr lang="en-NZ" dirty="0" smtClean="0"/>
              <a:t>Pay for items</a:t>
            </a:r>
          </a:p>
          <a:p>
            <a:r>
              <a:rPr lang="en-NZ" dirty="0" smtClean="0"/>
              <a:t>Receives </a:t>
            </a:r>
            <a:r>
              <a:rPr lang="en-NZ" smtClean="0"/>
              <a:t>confirmation email</a:t>
            </a: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pPr marL="0" indent="0">
              <a:buNone/>
            </a:pPr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28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9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Class diagram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3247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framework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2489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538</TotalTime>
  <Words>235</Words>
  <Application>Microsoft Office PowerPoint</Application>
  <PresentationFormat>Custom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Php assignment </vt:lpstr>
      <vt:lpstr>Architecture Design</vt:lpstr>
      <vt:lpstr>PowerPoint Presentation</vt:lpstr>
      <vt:lpstr>User stories</vt:lpstr>
      <vt:lpstr>PowerPoint Presentation</vt:lpstr>
      <vt:lpstr>PowerPoint Presentation</vt:lpstr>
      <vt:lpstr>database</vt:lpstr>
      <vt:lpstr>Class diagram</vt:lpstr>
      <vt:lpstr>framework</vt:lpstr>
      <vt:lpstr>Sql injection</vt:lpstr>
      <vt:lpstr>Cross site scripting xxs</vt:lpstr>
      <vt:lpstr>Cross site request forgery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assignment</dc:title>
  <dc:creator>katie barros</dc:creator>
  <cp:lastModifiedBy>Stephen</cp:lastModifiedBy>
  <cp:revision>19</cp:revision>
  <dcterms:created xsi:type="dcterms:W3CDTF">2014-10-15T03:26:35Z</dcterms:created>
  <dcterms:modified xsi:type="dcterms:W3CDTF">2014-10-16T11:10:23Z</dcterms:modified>
</cp:coreProperties>
</file>