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BCpr294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Final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09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When talking about models it is impossible to miss the fact that there are patterns. Patterns should be copied and pasted and </a:t>
            </a:r>
            <a:r>
              <a:rPr lang="en-NZ" dirty="0" err="1" smtClean="0"/>
              <a:t>inhereted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171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Security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Injection</a:t>
            </a:r>
          </a:p>
          <a:p>
            <a:r>
              <a:rPr lang="en-NZ" dirty="0" smtClean="0"/>
              <a:t>XSS- Cross Site Scripting</a:t>
            </a:r>
          </a:p>
          <a:p>
            <a:r>
              <a:rPr lang="en-NZ" dirty="0" smtClean="0"/>
              <a:t>CSRF- Cross Site Request Forgery</a:t>
            </a:r>
            <a:endParaRPr lang="en-NZ" dirty="0"/>
          </a:p>
          <a:p>
            <a:r>
              <a:rPr lang="en-NZ" dirty="0" smtClean="0"/>
              <a:t>Cookie stealing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50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Mvc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What have we learned about it </a:t>
            </a:r>
          </a:p>
          <a:p>
            <a:pPr marL="0" indent="0">
              <a:buNone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Models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err="1" smtClean="0"/>
              <a:t>Controlller</a:t>
            </a: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549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 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Separation Of Concerns(SOC)</a:t>
            </a:r>
          </a:p>
          <a:p>
            <a:r>
              <a:rPr lang="en-NZ" dirty="0" smtClean="0"/>
              <a:t>SOLID</a:t>
            </a:r>
          </a:p>
          <a:p>
            <a:pPr marL="0" indent="0">
              <a:buNone/>
            </a:pPr>
            <a:r>
              <a:rPr lang="en-NZ" dirty="0" smtClean="0"/>
              <a:t>	S-single responsibility</a:t>
            </a:r>
          </a:p>
          <a:p>
            <a:pPr marL="0" indent="0">
              <a:buNone/>
            </a:pPr>
            <a:r>
              <a:rPr lang="en-NZ" dirty="0" smtClean="0"/>
              <a:t>	O-open-closed principle</a:t>
            </a:r>
          </a:p>
          <a:p>
            <a:pPr marL="0" indent="0">
              <a:buNone/>
            </a:pPr>
            <a:r>
              <a:rPr lang="en-NZ" dirty="0" smtClean="0"/>
              <a:t>	L-</a:t>
            </a:r>
            <a:r>
              <a:rPr lang="en-NZ" dirty="0" err="1" smtClean="0"/>
              <a:t>Liskov</a:t>
            </a:r>
            <a:r>
              <a:rPr lang="en-NZ" dirty="0" smtClean="0"/>
              <a:t> substitution</a:t>
            </a:r>
          </a:p>
          <a:p>
            <a:pPr marL="0" indent="0">
              <a:buNone/>
            </a:pPr>
            <a:r>
              <a:rPr lang="en-NZ" dirty="0" smtClean="0"/>
              <a:t>	I- Interface Segregation</a:t>
            </a:r>
          </a:p>
          <a:p>
            <a:pPr marL="0" indent="0">
              <a:buNone/>
            </a:pPr>
            <a:r>
              <a:rPr lang="en-NZ" dirty="0" smtClean="0"/>
              <a:t>	D-Dependency Inversion</a:t>
            </a:r>
          </a:p>
          <a:p>
            <a:pPr marL="0" indent="0">
              <a:buNone/>
            </a:pPr>
            <a:r>
              <a:rPr lang="en-NZ" dirty="0" smtClean="0"/>
              <a:t>	DRY- Don’t Repeat Yourself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61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SOLID principles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Single responsibility- Every object in a class should have a single responsibility, and that should be encapsulated by that class</a:t>
            </a:r>
          </a:p>
          <a:p>
            <a:r>
              <a:rPr lang="en-NZ" dirty="0" smtClean="0"/>
              <a:t>Open/closed responsibility- Open for extension ,but closed for modification</a:t>
            </a:r>
          </a:p>
          <a:p>
            <a:r>
              <a:rPr lang="en-NZ" dirty="0" err="1" smtClean="0"/>
              <a:t>Liskov</a:t>
            </a:r>
            <a:r>
              <a:rPr lang="en-NZ" dirty="0" smtClean="0"/>
              <a:t> substitution – Objects in a program should be replaceable with the instances of the subclasses without altering the correctness of the program</a:t>
            </a:r>
          </a:p>
          <a:p>
            <a:r>
              <a:rPr lang="en-NZ" dirty="0" smtClean="0"/>
              <a:t>Interface segregation- multiple specific interfaces are better than one general purpose interface</a:t>
            </a:r>
          </a:p>
          <a:p>
            <a:r>
              <a:rPr lang="en-NZ" dirty="0" smtClean="0"/>
              <a:t>Dependency Inversion- Depends on abstractions and not </a:t>
            </a:r>
            <a:r>
              <a:rPr lang="en-NZ" smtClean="0"/>
              <a:t>on concretions.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489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802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LEARNINGS AND TAKE AWAYS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program DB connections solutions and web to DB interconnections in </a:t>
            </a:r>
            <a:r>
              <a:rPr lang="en-NZ" dirty="0" err="1" smtClean="0"/>
              <a:t>Php</a:t>
            </a:r>
            <a:endParaRPr lang="en-NZ" dirty="0"/>
          </a:p>
          <a:p>
            <a:r>
              <a:rPr lang="en-NZ" dirty="0" smtClean="0"/>
              <a:t>Programme dynamic page generation for applications such as product displays, shopping cart and  other online applications</a:t>
            </a:r>
          </a:p>
          <a:p>
            <a:r>
              <a:rPr lang="en-NZ" dirty="0" smtClean="0"/>
              <a:t>To analyse the issues in server side programming</a:t>
            </a:r>
          </a:p>
          <a:p>
            <a:r>
              <a:rPr lang="en-NZ" dirty="0" smtClean="0"/>
              <a:t>Design, implement and test small systems that require server side scripting</a:t>
            </a:r>
          </a:p>
          <a:p>
            <a:r>
              <a:rPr lang="en-NZ" dirty="0" smtClean="0"/>
              <a:t>Use supplied classes for functionality such as  DB connection and 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380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284</TotalTime>
  <Words>203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BCpr294</vt:lpstr>
      <vt:lpstr>patterns</vt:lpstr>
      <vt:lpstr>Security </vt:lpstr>
      <vt:lpstr>PowerPoint Presentation</vt:lpstr>
      <vt:lpstr>Mvc</vt:lpstr>
      <vt:lpstr>Programming values</vt:lpstr>
      <vt:lpstr>SOLID principles</vt:lpstr>
      <vt:lpstr>Project experience</vt:lpstr>
      <vt:lpstr>LEARNINGS AND TAKE 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pr294</dc:title>
  <dc:creator>katie barros</dc:creator>
  <cp:lastModifiedBy>Naicy george</cp:lastModifiedBy>
  <cp:revision>12</cp:revision>
  <dcterms:created xsi:type="dcterms:W3CDTF">2014-11-19T12:30:00Z</dcterms:created>
  <dcterms:modified xsi:type="dcterms:W3CDTF">2014-11-20T18:21:16Z</dcterms:modified>
</cp:coreProperties>
</file>