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Sql</a:t>
            </a:r>
            <a:r>
              <a:rPr lang="en-NZ" dirty="0" smtClean="0"/>
              <a:t>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6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scripting </a:t>
            </a:r>
            <a:r>
              <a:rPr lang="en-NZ" dirty="0" err="1" smtClean="0"/>
              <a:t>xxs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5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437</TotalTime>
  <Words>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Php assignment </vt:lpstr>
      <vt:lpstr>Architecture Design</vt:lpstr>
      <vt:lpstr>User stories</vt:lpstr>
      <vt:lpstr>database</vt:lpstr>
      <vt:lpstr>Class diagram</vt:lpstr>
      <vt:lpstr>framework</vt:lpstr>
      <vt:lpstr>Sql injection</vt:lpstr>
      <vt:lpstr>Cross site scripting xxs</vt:lpstr>
      <vt:lpstr>Cross site request forgery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katie barros</cp:lastModifiedBy>
  <cp:revision>8</cp:revision>
  <dcterms:created xsi:type="dcterms:W3CDTF">2014-10-15T03:26:35Z</dcterms:created>
  <dcterms:modified xsi:type="dcterms:W3CDTF">2014-10-15T22:56:15Z</dcterms:modified>
</cp:coreProperties>
</file>