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5" r:id="rId5"/>
    <p:sldId id="264" r:id="rId6"/>
    <p:sldId id="266" r:id="rId7"/>
    <p:sldId id="256" r:id="rId8"/>
    <p:sldId id="267" r:id="rId9"/>
    <p:sldId id="268" r:id="rId10"/>
    <p:sldId id="269" r:id="rId11"/>
    <p:sldId id="271" r:id="rId12"/>
    <p:sldId id="270" r:id="rId13"/>
    <p:sldId id="272" r:id="rId14"/>
    <p:sldId id="274" r:id="rId15"/>
    <p:sldId id="273" r:id="rId16"/>
    <p:sldId id="275" r:id="rId17"/>
    <p:sldId id="276" r:id="rId18"/>
    <p:sldId id="277" r:id="rId19"/>
    <p:sldId id="26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9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30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4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7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95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3205-3BA6-469E-ACCC-0CA9C0AE9982}" type="datetimeFigureOut">
              <a:rPr lang="fr-FR" smtClean="0"/>
              <a:t>10/03/2015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BE68-F50C-4CE2-99A8-D7D775446C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471546" cy="71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1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566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16406" y="2756848"/>
            <a:ext cx="3112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Comment ?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781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03" y="341194"/>
            <a:ext cx="4401256" cy="23746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5" y="3957851"/>
            <a:ext cx="4401256" cy="2374616"/>
          </a:xfrm>
          <a:prstGeom prst="rect">
            <a:avLst/>
          </a:prstGeom>
        </p:spPr>
      </p:pic>
      <p:sp>
        <p:nvSpPr>
          <p:cNvPr id="4" name="Flèche vers le bas 3"/>
          <p:cNvSpPr/>
          <p:nvPr/>
        </p:nvSpPr>
        <p:spPr>
          <a:xfrm>
            <a:off x="4723794" y="2954692"/>
            <a:ext cx="248997" cy="8188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535838" y="294862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19145" y="835497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1434" y="4602280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349922" y="2374710"/>
            <a:ext cx="341194" cy="34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2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3199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1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615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2"/>
            <a:ext cx="8069113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00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16406" y="2756848"/>
            <a:ext cx="3112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Comment ?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682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5" y="341194"/>
            <a:ext cx="4401256" cy="23746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5" y="3957851"/>
            <a:ext cx="4401255" cy="2374616"/>
          </a:xfrm>
          <a:prstGeom prst="rect">
            <a:avLst/>
          </a:prstGeom>
        </p:spPr>
      </p:pic>
      <p:sp>
        <p:nvSpPr>
          <p:cNvPr id="4" name="Flèche vers le bas 3"/>
          <p:cNvSpPr/>
          <p:nvPr/>
        </p:nvSpPr>
        <p:spPr>
          <a:xfrm>
            <a:off x="4723794" y="2954692"/>
            <a:ext cx="248997" cy="8188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535838" y="294862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19145" y="835497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1434" y="4602280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070747" y="1528502"/>
            <a:ext cx="491319" cy="148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4976" y="2099096"/>
            <a:ext cx="212673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Site Web Restaurant</a:t>
            </a:r>
          </a:p>
          <a:p>
            <a:pPr algn="ctr"/>
            <a:r>
              <a:rPr lang="fr-FR" dirty="0" smtClean="0"/>
              <a:t>(BOL’APETIT)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5" y="313898"/>
            <a:ext cx="3718451" cy="20062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820789" y="3401406"/>
            <a:ext cx="2200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&lt;html&gt;</a:t>
            </a:r>
          </a:p>
          <a:p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smtClean="0">
                <a:solidFill>
                  <a:srgbClr val="002060"/>
                </a:solidFill>
              </a:rPr>
              <a:t>       &lt;information ……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&lt;/html&gt;</a:t>
            </a:r>
          </a:p>
        </p:txBody>
      </p:sp>
      <p:sp>
        <p:nvSpPr>
          <p:cNvPr id="7" name="Flèche droite rayée 6"/>
          <p:cNvSpPr/>
          <p:nvPr/>
        </p:nvSpPr>
        <p:spPr>
          <a:xfrm rot="5400000">
            <a:off x="724894" y="3030563"/>
            <a:ext cx="1704979" cy="10608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99596" y="2708484"/>
            <a:ext cx="4316244" cy="4316244"/>
          </a:xfrm>
          <a:prstGeom prst="rect">
            <a:avLst/>
          </a:prstGeom>
        </p:spPr>
      </p:pic>
      <p:sp>
        <p:nvSpPr>
          <p:cNvPr id="9" name="Flèche droite rayée 8"/>
          <p:cNvSpPr/>
          <p:nvPr/>
        </p:nvSpPr>
        <p:spPr>
          <a:xfrm>
            <a:off x="2514314" y="4625321"/>
            <a:ext cx="2262402" cy="10608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423669" y="4738480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Buxton Sketch" panose="03080500000500000004" pitchFamily="66" charset="0"/>
              </a:rPr>
              <a:t>? </a:t>
            </a:r>
            <a:endParaRPr lang="fr-FR" sz="4800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98820" y="4379619"/>
            <a:ext cx="2383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/>
              <a:t>Merci</a:t>
            </a:r>
            <a:endParaRPr lang="fr-FR" sz="7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71" y="1421138"/>
            <a:ext cx="2224255" cy="38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8" y="2342148"/>
            <a:ext cx="3203387" cy="41481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916437" y="2250871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30109" y="1888846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08830" y="2342148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8" y="2342148"/>
            <a:ext cx="3203387" cy="41481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4" y="1078384"/>
            <a:ext cx="862265" cy="8605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3" y="1444506"/>
            <a:ext cx="583960" cy="8063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04" y="2095375"/>
            <a:ext cx="1057132" cy="10571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1" y="2315039"/>
            <a:ext cx="1193257" cy="119325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916437" y="2250871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30109" y="1888846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08830" y="2342148"/>
            <a:ext cx="614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latin typeface="Adobe Caslon Pro Bold" panose="0205070206050A020403" pitchFamily="18" charset="0"/>
              </a:rPr>
              <a:t>?</a:t>
            </a:r>
            <a:endParaRPr lang="fr-FR" sz="8800" b="1" dirty="0">
              <a:latin typeface="Adobe Caslon Pro Bold" panose="0205070206050A020403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92" y="1520223"/>
            <a:ext cx="814137" cy="8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014" y="2780780"/>
            <a:ext cx="7886700" cy="1325563"/>
          </a:xfrm>
        </p:spPr>
        <p:txBody>
          <a:bodyPr/>
          <a:lstStyle/>
          <a:p>
            <a:pPr algn="ctr"/>
            <a:r>
              <a:rPr lang="fr-FR" b="1" dirty="0" err="1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Find</a:t>
            </a:r>
            <a:r>
              <a:rPr lang="fr-FR" b="1" dirty="0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 </a:t>
            </a:r>
            <a:r>
              <a:rPr lang="fr-FR" b="1" dirty="0" err="1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your</a:t>
            </a:r>
            <a:r>
              <a:rPr lang="fr-FR" b="1" dirty="0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 </a:t>
            </a:r>
            <a:r>
              <a:rPr lang="fr-FR" b="1" dirty="0" err="1" smtClean="0">
                <a:latin typeface="Arial Black" panose="020B0A04020102020204" pitchFamily="34" charset="0"/>
                <a:ea typeface="Adobe Gothic Std B" panose="020B0800000000000000" pitchFamily="34" charset="-128"/>
              </a:rPr>
              <a:t>Way</a:t>
            </a:r>
            <a:endParaRPr lang="fr-FR" b="1" dirty="0"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9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992572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85500" y="559558"/>
            <a:ext cx="2244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Accueil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137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2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67585" y="409433"/>
            <a:ext cx="6680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Partage de localisation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462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613" y="0"/>
            <a:ext cx="10206390" cy="68580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4776716" y="3429000"/>
            <a:ext cx="2988860" cy="64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2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482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992572"/>
            <a:ext cx="8069114" cy="4353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349" y="395785"/>
            <a:ext cx="708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/>
              <a:t>Résultat de la recherche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631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68</Words>
  <Application>Microsoft Office PowerPoint</Application>
  <PresentationFormat>Affichage à l'écran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Adobe Gothic Std B</vt:lpstr>
      <vt:lpstr>Adobe Caslon Pro Bold</vt:lpstr>
      <vt:lpstr>Arial</vt:lpstr>
      <vt:lpstr>Arial Black</vt:lpstr>
      <vt:lpstr>Buxton Sketch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Find your Way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Bachir Bouacheria</dc:creator>
  <cp:lastModifiedBy>Bachir Bouacheria</cp:lastModifiedBy>
  <cp:revision>20</cp:revision>
  <dcterms:created xsi:type="dcterms:W3CDTF">2015-02-04T12:31:03Z</dcterms:created>
  <dcterms:modified xsi:type="dcterms:W3CDTF">2015-03-10T02:20:49Z</dcterms:modified>
</cp:coreProperties>
</file>