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Swap, Testing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figma.com/file/fzAR0uvRmJXK7BZ9L2YOoEsE/CS115-Job-App-Organiz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pFiBeZSNbMhPCwef9R88q2JurUQJCwfH/view?usp=sharing" TargetMode="External"/><Relationship Id="rId4" Type="http://schemas.openxmlformats.org/officeDocument/2006/relationships/hyperlink" Target="https://www.figma.com/file/fzAR0uvRmJXK7BZ9L2YOoEsE/CS115-Job-App-Organiz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28700" y="10403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onCareer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28700" y="243351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18, 2018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28700" y="3746400"/>
            <a:ext cx="85611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Owner: Steven Suh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 Scrum Master: Jeff Yang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Members: Drew Caltagirone, Kyle Batross, Swapnil Patil, Tony Dang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28700" y="3066375"/>
            <a:ext cx="83829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onCareer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onCareer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412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job search becomes more accessible to everyone, there needs to be an effective way to manage job applications.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Therefore, we intend to create a web application that helps users organize and keep track of job applications in an efficient manner.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350" y="1852100"/>
            <a:ext cx="4120199" cy="232280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394150" y="4339400"/>
            <a:ext cx="2566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Mockup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1 - L</a:t>
            </a:r>
            <a:r>
              <a:rPr lang="en"/>
              <a:t>earning Technologies - As a developer, I want to learn new technologies to implement the web app so that I can develop the product.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2 - Landing Page - As a user, I want a landing page to summarize the website and login at so that I can have easy access.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Story 3 - User Accounts - As a user, I want an account so that I can save and personalize my board.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896" y="1925614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Story 4 - Dashboard - As a user, I need a dashboard so that I can see all of my application categories.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5 - Navigation between pages - As a user I want to be able to navigate between pages for simplicity.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</a:t>
            </a:r>
            <a:r>
              <a:rPr lang="en"/>
              <a:t>Story 6 - Calendar - As a user I want to be able to represent my applications on a calendar timeline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Story 7 - Analytics - As a user, I want provided analytics so that I can learn more about the companies I am applying 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8 - Improve UI/Navigation - As a developer, I want to improve the UI and navigation so that the user will have a better navigation experience.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9 - Testing and Finalization - As a developer, I want to finish and test the finalized product so that I can ensure the product is ready to ship.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https://drive.google.com/file/d/1pFiBeZSNbMhPCwef9R88q2JurUQJCwfH/view?usp=sharing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https://www.figma.com/file/fzAR0uvRmJXK7BZ9L2YOoEsE/CS115-Job-App-Organizer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Risks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and dividing equal work between teammates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completed efficiently and on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new technologies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web app that is user-friendly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Languages: JavaScript, HTML, CSS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Technologies: Node.js, React, MongoDB, Google Calendar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Tools and Environments: Git, GitHub, Slack, Google Drive 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775" y="4161425"/>
            <a:ext cx="1214424" cy="85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108650"/>
            <a:ext cx="1716398" cy="85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00" y="4161432"/>
            <a:ext cx="3159299" cy="85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