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Steven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Jeff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Swap, Testing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tony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Steven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Kyle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rive.google.com/file/d/1pFiBeZSNbMhPCwef9R88q2JurUQJCwfH/view?usp=sharin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28700" y="104032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onCareer</a:t>
            </a:r>
            <a:endParaRPr/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28700" y="243351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January 18, 2018</a:t>
            </a:r>
            <a:endParaRPr/>
          </a:p>
        </p:txBody>
      </p:sp>
      <p:sp>
        <p:nvSpPr>
          <p:cNvPr id="69" name="Shape 69"/>
          <p:cNvSpPr txBox="1"/>
          <p:nvPr/>
        </p:nvSpPr>
        <p:spPr>
          <a:xfrm>
            <a:off x="328700" y="3746400"/>
            <a:ext cx="85611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Project Owner: Steven Suh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Initial Scrum Master: Jeff Yang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Members: Drew Caltagirone, Kyle Batross, Swapnil Patil, Tony Dang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Shape 70"/>
          <p:cNvSpPr txBox="1"/>
          <p:nvPr/>
        </p:nvSpPr>
        <p:spPr>
          <a:xfrm>
            <a:off x="328700" y="3066375"/>
            <a:ext cx="83829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Team onCareer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onCareer</a:t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job search/hunt becomes more accessible to the public through the internet, there needs to be an effective way to manage job applications.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Therefore, we intend to create a web application that helps users organize and keep track of job applications in an efficient manner.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1</a:t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Story 1 - L</a:t>
            </a:r>
            <a:r>
              <a:rPr lang="en"/>
              <a:t>earning Technologies - As a developer, I want to learn new technologies to implement the web app so that I can develop the product.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User Story 2 - Landing Page - As a user, I want a landing page to summarize the website and login at so that I can have easy access.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User Story 3 - User Accounts - As a user, I want an account so that I can save and personalize my board.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2</a:t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471896" y="1925614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</a:t>
            </a:r>
            <a:r>
              <a:rPr lang="en"/>
              <a:t>Story 4 - Dashboard - As a user, I need a dashboard so that I can see all of my application categories.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User Story 5 - Navigation between pages - As a user I want to be able to navigate between pages for simplicity.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User </a:t>
            </a:r>
            <a:r>
              <a:rPr lang="en"/>
              <a:t>Story 6 - Calendar - As a user I want to be able to represent my applications on a calendar timeline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3 </a:t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</a:t>
            </a:r>
            <a:r>
              <a:rPr lang="en"/>
              <a:t>Story 7 - Analytics - As a user, I want provided analytics so that I can learn more about the companies I am applying to.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User Story 8 - Improve UI/Navigation - As a developer, I want to improve the UI and navigation so that the user will have a better navigation experience.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User Story 9 - Testing and Finalization - As a developer, I want to finish and test the finalized product so that I can ensure the product is ready to ship.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https://drive.google.com/file/d/1pFiBeZSNbMhPCwef9R88q2JurUQJCwfH/view?usp=sharing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Risks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Version control and dividing equal work between teammates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 completed efficiently and on time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new technologies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a web app that is user-friendly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Languages: JavaScript, HTML, CSS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Web Technologies: Node.js, React, MongoDB, Google Calendar API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Tools and Environments: Git, GitHub, Slack, Google Drive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