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Swap, Testing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pFiBeZSNbMhPCwef9R88q2JurUQJCwfH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28700" y="104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8700" y="243351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18, 2018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28700" y="3746400"/>
            <a:ext cx="8561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Owner: Steven Suh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 Scrum Master: Jeff Yang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 Drew Caltagirone, Kyle Batross, Swapnil Patil, Tony Dang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28700" y="3066375"/>
            <a:ext cx="83829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onCareer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job search/hunt becomes more accessible to the public through the internet, there needs to be an effective way to manage job applications.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we intend to create a web application that helps users organize and keep track of job applications in an efficient manner.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1 - L</a:t>
            </a:r>
            <a:r>
              <a:rPr lang="en"/>
              <a:t>earning Technologies - As a developer, I want to learn new technologies to implement the web app.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2 - Landing Page - As a user, I want a page to summarize the website and login at.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Story 3 - User Accounts - As a user, I want an account to save and personalize my board.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Story 4 - Dashboard - As a user, I need a dashboard to navigate between pages.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5 - Navigation between pages - As a user I want to be able to navigate between pages for simplicity.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</a:t>
            </a:r>
            <a:r>
              <a:rPr lang="en"/>
              <a:t>Story 6 - Calendar - As a user I want to be able to represent my applications on a calendar timeline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Story 7 - Analytics - As a user, I want provided analytics so that I can learn more about the companies I am applying 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8 - Improve UI/Navigation - As a developer, I want to improve the UI and navigation so that the user will have a better navigation experience.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9 - Testing and Finalization - As a developer, I want to finish and test the finalized product so that I can ensure the product is ready to ship.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https://drive.google.com/file/d/1pFiBeZSNbMhPCwef9R88q2JurUQJCwfH/view?usp=sharing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Risks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and dividing equal work between teammates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completed efficiently and on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technologies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web app that is user-friendly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Languages: JavaScript, HTML,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Technologies: Node.js, React, MongoDB, Google Calendar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 and Environments: Git, GitHub, Slack, Google Drive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