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15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12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image" Target="../media/image1.png"/><Relationship Id="rId5" Type="http://schemas.openxmlformats.org/officeDocument/2006/relationships/tags" Target="../tags/tag3.xml"/><Relationship Id="rId10" Type="http://schemas.openxmlformats.org/officeDocument/2006/relationships/tags" Target="../tags/tag8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图片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66" b="82100"/>
          <a:stretch>
            <a:fillRect/>
          </a:stretch>
        </p:blipFill>
        <p:spPr bwMode="auto">
          <a:xfrm>
            <a:off x="0" y="0"/>
            <a:ext cx="1256030" cy="4673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AutoShape 5">
            <a:hlinkClick r:id="" action="ppaction://hlinkshowjump?jump=previousslide" highlightClick="1"/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0815638" y="6477318"/>
            <a:ext cx="331787" cy="31432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8" name="AutoShape 6">
            <a:hlinkClick r:id="" action="ppaction://hlinkshowjump?jump=nextslide" highlightClick="1"/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1102975" y="6477318"/>
            <a:ext cx="331788" cy="314325"/>
          </a:xfrm>
          <a:prstGeom prst="actionButtonForwardNext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29" name="AutoShape 7">
            <a:hlinkClick r:id="" action="ppaction://hlinkshowjump?jump=lastslide" highlightClick="1"/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1391900" y="6475730"/>
            <a:ext cx="331788" cy="315913"/>
          </a:xfrm>
          <a:prstGeom prst="actionButtonEnd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30" name="AutoShape 8">
            <a:hlinkClick r:id="" action="ppaction://hlinkshowjump?jump=firstslide" highlightClick="1"/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10528300" y="6475730"/>
            <a:ext cx="331788" cy="315913"/>
          </a:xfrm>
          <a:prstGeom prst="actionButtonBeginning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31" name="Picture 9" descr="0002">
            <a:hlinkClick r:id="" action="ppaction://hlinkshowjump?jump=endshow"/>
          </p:cNvPr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1690350" y="6494780"/>
            <a:ext cx="4572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9278318" y="6513929"/>
            <a:ext cx="124968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1200" b="1">
                <a:latin typeface="微软雅黑" panose="020B0503020204020204" charset="-122"/>
                <a:ea typeface="微软雅黑" panose="020B0503020204020204" charset="-122"/>
              </a:rPr>
              <a:t>中南大学郑小娟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Layout" Target="../slideLayouts/slideLayout2.xml"/><Relationship Id="rId18" Type="http://schemas.openxmlformats.org/officeDocument/2006/relationships/oleObject" Target="../embeddings/oleObject3.bin"/><Relationship Id="rId26" Type="http://schemas.openxmlformats.org/officeDocument/2006/relationships/oleObject" Target="../embeddings/oleObject7.bin"/><Relationship Id="rId3" Type="http://schemas.openxmlformats.org/officeDocument/2006/relationships/tags" Target="../tags/tag11.xml"/><Relationship Id="rId21" Type="http://schemas.openxmlformats.org/officeDocument/2006/relationships/image" Target="../media/image6.wmf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4.wmf"/><Relationship Id="rId25" Type="http://schemas.openxmlformats.org/officeDocument/2006/relationships/image" Target="../media/image8.wmf"/><Relationship Id="rId2" Type="http://schemas.openxmlformats.org/officeDocument/2006/relationships/tags" Target="../tags/tag10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4.bin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oleObject" Target="../embeddings/oleObject6.bin"/><Relationship Id="rId5" Type="http://schemas.openxmlformats.org/officeDocument/2006/relationships/tags" Target="../tags/tag13.xml"/><Relationship Id="rId15" Type="http://schemas.openxmlformats.org/officeDocument/2006/relationships/image" Target="../media/image3.wmf"/><Relationship Id="rId23" Type="http://schemas.openxmlformats.org/officeDocument/2006/relationships/image" Target="../media/image7.wmf"/><Relationship Id="rId10" Type="http://schemas.openxmlformats.org/officeDocument/2006/relationships/tags" Target="../tags/tag18.xml"/><Relationship Id="rId19" Type="http://schemas.openxmlformats.org/officeDocument/2006/relationships/image" Target="../media/image5.wmf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oleObject" Target="../embeddings/oleObject1.bin"/><Relationship Id="rId22" Type="http://schemas.openxmlformats.org/officeDocument/2006/relationships/oleObject" Target="../embeddings/oleObject5.bin"/><Relationship Id="rId27" Type="http://schemas.openxmlformats.org/officeDocument/2006/relationships/image" Target="../media/image9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2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wmf"/><Relationship Id="rId5" Type="http://schemas.openxmlformats.org/officeDocument/2006/relationships/tags" Target="../tags/tag26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25.xml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19.bin"/><Relationship Id="rId3" Type="http://schemas.openxmlformats.org/officeDocument/2006/relationships/tags" Target="../tags/tag29.xml"/><Relationship Id="rId21" Type="http://schemas.openxmlformats.org/officeDocument/2006/relationships/image" Target="../media/image21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" Type="http://schemas.openxmlformats.org/officeDocument/2006/relationships/tags" Target="../tags/tag28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tags" Target="../tags/tag2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wmf"/><Relationship Id="rId4" Type="http://schemas.openxmlformats.org/officeDocument/2006/relationships/tags" Target="../tags/tag30.xml"/><Relationship Id="rId9" Type="http://schemas.openxmlformats.org/officeDocument/2006/relationships/image" Target="../media/image16.wmf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oleObject" Target="../embeddings/oleObject28.bin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8.wmf"/><Relationship Id="rId2" Type="http://schemas.openxmlformats.org/officeDocument/2006/relationships/tags" Target="../tags/tag32.xml"/><Relationship Id="rId16" Type="http://schemas.openxmlformats.org/officeDocument/2006/relationships/image" Target="../media/image30.wmf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oleObject" Target="../embeddings/oleObject27.bin"/><Relationship Id="rId5" Type="http://schemas.openxmlformats.org/officeDocument/2006/relationships/tags" Target="../tags/tag35.xml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4" Type="http://schemas.openxmlformats.org/officeDocument/2006/relationships/tags" Target="../tags/tag34.xml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tags" Target="../tags/tag40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32.bin"/><Relationship Id="rId5" Type="http://schemas.openxmlformats.org/officeDocument/2006/relationships/tags" Target="../tags/tag42.xml"/><Relationship Id="rId10" Type="http://schemas.openxmlformats.org/officeDocument/2006/relationships/image" Target="../media/image32.wmf"/><Relationship Id="rId4" Type="http://schemas.openxmlformats.org/officeDocument/2006/relationships/tags" Target="../tags/tag41.xml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/>
          <p:nvPr>
            <p:custDataLst>
              <p:tags r:id="rId1"/>
            </p:custDataLst>
          </p:nvPr>
        </p:nvGraphicFramePr>
        <p:xfrm>
          <a:off x="1804353" y="1914208"/>
          <a:ext cx="7612380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238500" imgH="431800" progId="Equation.3">
                  <p:embed/>
                </p:oleObj>
              </mc:Choice>
              <mc:Fallback>
                <p:oleObj r:id="rId14" imgW="3238500" imgH="4318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04353" y="1914208"/>
                        <a:ext cx="7612380" cy="946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/>
          <p:nvPr>
            <p:custDataLst>
              <p:tags r:id="rId2"/>
            </p:custDataLst>
          </p:nvPr>
        </p:nvGraphicFramePr>
        <p:xfrm>
          <a:off x="2636838" y="2803684"/>
          <a:ext cx="645223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148965" imgH="444500" progId="Equation.3">
                  <p:embed/>
                </p:oleObj>
              </mc:Choice>
              <mc:Fallback>
                <p:oleObj r:id="rId16" imgW="3148965" imgH="4445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36838" y="2803684"/>
                        <a:ext cx="6452235" cy="979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/>
          <p:nvPr>
            <p:custDataLst>
              <p:tags r:id="rId3"/>
            </p:custDataLst>
          </p:nvPr>
        </p:nvGraphicFramePr>
        <p:xfrm>
          <a:off x="2637314" y="4178777"/>
          <a:ext cx="6229350" cy="167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578100" imgH="685800" progId="Equation.3">
                  <p:embed/>
                </p:oleObj>
              </mc:Choice>
              <mc:Fallback>
                <p:oleObj r:id="rId18" imgW="2578100" imgH="6858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37314" y="4178777"/>
                        <a:ext cx="6229350" cy="167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/>
          <p:nvPr>
            <p:custDataLst>
              <p:tags r:id="rId4"/>
            </p:custDataLst>
          </p:nvPr>
        </p:nvGraphicFramePr>
        <p:xfrm>
          <a:off x="1106964" y="938689"/>
          <a:ext cx="4817745" cy="11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108200" imgH="431800" progId="Equation.3">
                  <p:embed/>
                </p:oleObj>
              </mc:Choice>
              <mc:Fallback>
                <p:oleObj r:id="rId20" imgW="2108200" imgH="4318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06964" y="938689"/>
                        <a:ext cx="4817745" cy="1127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/>
          <p:nvPr>
            <p:custDataLst>
              <p:tags r:id="rId5"/>
            </p:custDataLst>
          </p:nvPr>
        </p:nvGraphicFramePr>
        <p:xfrm>
          <a:off x="1116330" y="3013075"/>
          <a:ext cx="1143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07365" imgH="215900" progId="Equation.3">
                  <p:embed/>
                </p:oleObj>
              </mc:Choice>
              <mc:Fallback>
                <p:oleObj r:id="rId22" imgW="507365" imgH="2159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16330" y="3013075"/>
                        <a:ext cx="11430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>
            <p:custDataLst>
              <p:tags r:id="rId6"/>
            </p:custDataLst>
          </p:nvPr>
        </p:nvGraphicFramePr>
        <p:xfrm>
          <a:off x="1117918" y="3782378"/>
          <a:ext cx="1171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520065" imgH="215900" progId="Equation.3">
                  <p:embed/>
                </p:oleObj>
              </mc:Choice>
              <mc:Fallback>
                <p:oleObj r:id="rId24" imgW="520065" imgH="2159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117918" y="3782378"/>
                        <a:ext cx="117157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/>
          <p:nvPr>
            <p:custDataLst>
              <p:tags r:id="rId7"/>
            </p:custDataLst>
          </p:nvPr>
        </p:nvGraphicFramePr>
        <p:xfrm>
          <a:off x="1043305" y="4523740"/>
          <a:ext cx="1171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520065" imgH="215900" progId="Equation.3">
                  <p:embed/>
                </p:oleObj>
              </mc:Choice>
              <mc:Fallback>
                <p:oleObj r:id="rId26" imgW="520065" imgH="2159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43305" y="4523740"/>
                        <a:ext cx="117157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Line 50"/>
          <p:cNvSpPr/>
          <p:nvPr>
            <p:custDataLst>
              <p:tags r:id="rId8"/>
            </p:custDataLst>
          </p:nvPr>
        </p:nvSpPr>
        <p:spPr>
          <a:xfrm flipV="1">
            <a:off x="1081405" y="4996815"/>
            <a:ext cx="1095375" cy="127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  <p:sp>
        <p:nvSpPr>
          <p:cNvPr id="3083" name="Line 50"/>
          <p:cNvSpPr/>
          <p:nvPr>
            <p:custDataLst>
              <p:tags r:id="rId9"/>
            </p:custDataLst>
          </p:nvPr>
        </p:nvSpPr>
        <p:spPr>
          <a:xfrm flipV="1">
            <a:off x="1140143" y="4218940"/>
            <a:ext cx="1095375" cy="127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  <p:sp>
        <p:nvSpPr>
          <p:cNvPr id="3084" name="Line 50"/>
          <p:cNvSpPr/>
          <p:nvPr>
            <p:custDataLst>
              <p:tags r:id="rId10"/>
            </p:custDataLst>
          </p:nvPr>
        </p:nvSpPr>
        <p:spPr>
          <a:xfrm flipV="1">
            <a:off x="1194118" y="3433763"/>
            <a:ext cx="1095375" cy="127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  <p:sp>
        <p:nvSpPr>
          <p:cNvPr id="12" name="Line 50"/>
          <p:cNvSpPr/>
          <p:nvPr>
            <p:custDataLst>
              <p:tags r:id="rId11"/>
            </p:custDataLst>
          </p:nvPr>
        </p:nvSpPr>
        <p:spPr>
          <a:xfrm>
            <a:off x="1163955" y="1816100"/>
            <a:ext cx="3235325" cy="30163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  <p:sp>
        <p:nvSpPr>
          <p:cNvPr id="3081" name="Rectangle 4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859790" y="35337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练习二十五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静电场（一）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Object 4"/>
          <p:cNvGraphicFramePr>
            <a:graphicFrameLocks noChangeAspect="1"/>
          </p:cNvGraphicFramePr>
          <p:nvPr/>
        </p:nvGraphicFramePr>
        <p:xfrm>
          <a:off x="1752600" y="304800"/>
          <a:ext cx="828675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000" imgH="1295400" progId="Equation.3">
                  <p:embed/>
                </p:oleObj>
              </mc:Choice>
              <mc:Fallback>
                <p:oleObj r:id="rId2" imgW="3683000" imgH="1295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304800"/>
                        <a:ext cx="8286750" cy="291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2362200" y="3429000"/>
          <a:ext cx="77152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29000" imgH="1333500" progId="Equation.3">
                  <p:embed/>
                </p:oleObj>
              </mc:Choice>
              <mc:Fallback>
                <p:oleObj r:id="rId4" imgW="3429000" imgH="1333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3429000"/>
                        <a:ext cx="7715250" cy="300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5"/>
          <p:cNvGraphicFramePr>
            <a:graphicFrameLocks noChangeAspect="1"/>
          </p:cNvGraphicFramePr>
          <p:nvPr/>
        </p:nvGraphicFramePr>
        <p:xfrm>
          <a:off x="2133600" y="609600"/>
          <a:ext cx="705802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36900" imgH="901700" progId="Equation.3">
                  <p:embed/>
                </p:oleObj>
              </mc:Choice>
              <mc:Fallback>
                <p:oleObj r:id="rId2" imgW="3136900" imgH="901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3600" y="609600"/>
                        <a:ext cx="705802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752600" y="3124200"/>
          <a:ext cx="83820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97300" imgH="660400" progId="Equation.3">
                  <p:embed/>
                </p:oleObj>
              </mc:Choice>
              <mc:Fallback>
                <p:oleObj r:id="rId4" imgW="3797300" imgH="660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3124200"/>
                        <a:ext cx="8382000" cy="143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2362200" y="4648200"/>
          <a:ext cx="5086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60600" imgH="495300" progId="Equation.3">
                  <p:embed/>
                </p:oleObj>
              </mc:Choice>
              <mc:Fallback>
                <p:oleObj r:id="rId6" imgW="2260600" imgH="495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508635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" name="Object 4"/>
          <p:cNvGraphicFramePr>
            <a:graphicFrameLocks noChangeAspect="1"/>
          </p:cNvGraphicFramePr>
          <p:nvPr/>
        </p:nvGraphicFramePr>
        <p:xfrm>
          <a:off x="581660" y="609600"/>
          <a:ext cx="11179810" cy="441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37000" imgH="1600200" progId="Equation.DSMT4">
                  <p:embed/>
                </p:oleObj>
              </mc:Choice>
              <mc:Fallback>
                <p:oleObj r:id="rId3" imgW="3937000" imgH="1600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660" y="609600"/>
                        <a:ext cx="11179810" cy="4418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Line 50"/>
          <p:cNvSpPr/>
          <p:nvPr>
            <p:custDataLst>
              <p:tags r:id="rId1"/>
            </p:custDataLst>
          </p:nvPr>
        </p:nvSpPr>
        <p:spPr>
          <a:xfrm flipV="1">
            <a:off x="8399780" y="1079500"/>
            <a:ext cx="1095375" cy="127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Object 4"/>
          <p:cNvGraphicFramePr>
            <a:graphicFrameLocks noChangeAspect="1"/>
          </p:cNvGraphicFramePr>
          <p:nvPr/>
        </p:nvGraphicFramePr>
        <p:xfrm>
          <a:off x="981710" y="350520"/>
          <a:ext cx="10228580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1400" imgH="2082800" progId="Equation.3">
                  <p:embed/>
                </p:oleObj>
              </mc:Choice>
              <mc:Fallback>
                <p:oleObj r:id="rId2" imgW="3581400" imgH="2082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1710" y="350520"/>
                        <a:ext cx="10228580" cy="504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" name="Object 5"/>
          <p:cNvGraphicFramePr>
            <a:graphicFrameLocks noChangeAspect="1"/>
          </p:cNvGraphicFramePr>
          <p:nvPr/>
        </p:nvGraphicFramePr>
        <p:xfrm>
          <a:off x="4812030" y="1938655"/>
          <a:ext cx="5847715" cy="392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234565" imgH="1498600" progId="Equation.3">
                  <p:embed/>
                </p:oleObj>
              </mc:Choice>
              <mc:Fallback>
                <p:oleObj r:id="rId7" imgW="2234565" imgH="149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2030" y="1938655"/>
                        <a:ext cx="5847715" cy="3921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图片 39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47850" y="844550"/>
            <a:ext cx="1212850" cy="108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1"/>
          <p:cNvSpPr txBox="1"/>
          <p:nvPr/>
        </p:nvSpPr>
        <p:spPr>
          <a:xfrm>
            <a:off x="781050" y="1062990"/>
            <a:ext cx="8509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6150" name="Rectangle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练习二十六    静电场（二）</a:t>
            </a:r>
          </a:p>
        </p:txBody>
      </p:sp>
      <p:sp>
        <p:nvSpPr>
          <p:cNvPr id="6152" name="Line 50"/>
          <p:cNvSpPr/>
          <p:nvPr>
            <p:custDataLst>
              <p:tags r:id="rId3"/>
            </p:custDataLst>
          </p:nvPr>
        </p:nvSpPr>
        <p:spPr>
          <a:xfrm flipV="1">
            <a:off x="1348740" y="1925955"/>
            <a:ext cx="1711960" cy="127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  <p:graphicFrame>
        <p:nvGraphicFramePr>
          <p:cNvPr id="6149" name="Object 5"/>
          <p:cNvGraphicFramePr/>
          <p:nvPr>
            <p:custDataLst>
              <p:tags r:id="rId4"/>
            </p:custDataLst>
          </p:nvPr>
        </p:nvGraphicFramePr>
        <p:xfrm>
          <a:off x="673735" y="2352040"/>
          <a:ext cx="3343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85900" imgH="228600" progId="Equation.3">
                  <p:embed/>
                </p:oleObj>
              </mc:Choice>
              <mc:Fallback>
                <p:oleObj r:id="rId10" imgW="14859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735" y="2352040"/>
                        <a:ext cx="33432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50"/>
          <p:cNvSpPr/>
          <p:nvPr>
            <p:custDataLst>
              <p:tags r:id="rId5"/>
            </p:custDataLst>
          </p:nvPr>
        </p:nvSpPr>
        <p:spPr>
          <a:xfrm>
            <a:off x="673735" y="2863215"/>
            <a:ext cx="3355975" cy="22225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Group 26"/>
          <p:cNvGrpSpPr/>
          <p:nvPr/>
        </p:nvGrpSpPr>
        <p:grpSpPr>
          <a:xfrm>
            <a:off x="7762875" y="2271713"/>
            <a:ext cx="1600200" cy="1981200"/>
            <a:chOff x="3264" y="1968"/>
            <a:chExt cx="1344" cy="1696"/>
          </a:xfrm>
        </p:grpSpPr>
        <p:sp>
          <p:nvSpPr>
            <p:cNvPr id="8197" name="Oval 19"/>
            <p:cNvSpPr/>
            <p:nvPr/>
          </p:nvSpPr>
          <p:spPr>
            <a:xfrm>
              <a:off x="3264" y="1968"/>
              <a:ext cx="1344" cy="134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8" name="Oval 20"/>
            <p:cNvSpPr/>
            <p:nvPr/>
          </p:nvSpPr>
          <p:spPr>
            <a:xfrm>
              <a:off x="3456" y="2160"/>
              <a:ext cx="960" cy="960"/>
            </a:xfrm>
            <a:prstGeom prst="ellipse">
              <a:avLst/>
            </a:pr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Oval 21"/>
            <p:cNvSpPr/>
            <p:nvPr/>
          </p:nvSpPr>
          <p:spPr>
            <a:xfrm>
              <a:off x="3600" y="2304"/>
              <a:ext cx="672" cy="67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00" name="Object 22"/>
            <p:cNvGraphicFramePr>
              <a:graphicFrameLocks noChangeAspect="1"/>
            </p:cNvGraphicFramePr>
            <p:nvPr/>
          </p:nvGraphicFramePr>
          <p:xfrm>
            <a:off x="3888" y="2136"/>
            <a:ext cx="72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4300" imgH="114300" progId="Equation.3">
                    <p:embed/>
                  </p:oleObj>
                </mc:Choice>
                <mc:Fallback>
                  <p:oleObj r:id="rId6" imgW="114300" imgH="114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88" y="2136"/>
                          <a:ext cx="72" cy="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23"/>
            <p:cNvGraphicFramePr>
              <a:graphicFrameLocks noChangeAspect="1"/>
            </p:cNvGraphicFramePr>
            <p:nvPr/>
          </p:nvGraphicFramePr>
          <p:xfrm>
            <a:off x="3936" y="1968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5100" imgH="165100" progId="Equation.3">
                    <p:embed/>
                  </p:oleObj>
                </mc:Choice>
                <mc:Fallback>
                  <p:oleObj r:id="rId8" imgW="165100" imgH="165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36" y="1968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24"/>
            <p:cNvGraphicFramePr>
              <a:graphicFrameLocks noChangeAspect="1"/>
            </p:cNvGraphicFramePr>
            <p:nvPr/>
          </p:nvGraphicFramePr>
          <p:xfrm>
            <a:off x="3840" y="3408"/>
            <a:ext cx="3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66700" imgH="203200" progId="Equation.3">
                    <p:embed/>
                  </p:oleObj>
                </mc:Choice>
                <mc:Fallback>
                  <p:oleObj r:id="rId10" imgW="266700" imgH="203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40" y="3408"/>
                          <a:ext cx="33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3" name="Group 28"/>
          <p:cNvGrpSpPr/>
          <p:nvPr/>
        </p:nvGrpSpPr>
        <p:grpSpPr>
          <a:xfrm>
            <a:off x="3200400" y="2438400"/>
            <a:ext cx="1981200" cy="1701800"/>
            <a:chOff x="720" y="2000"/>
            <a:chExt cx="1632" cy="1568"/>
          </a:xfrm>
        </p:grpSpPr>
        <p:sp>
          <p:nvSpPr>
            <p:cNvPr id="8204" name="Line 10"/>
            <p:cNvSpPr/>
            <p:nvPr/>
          </p:nvSpPr>
          <p:spPr>
            <a:xfrm>
              <a:off x="720" y="2736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8205" name="Object 12"/>
            <p:cNvGraphicFramePr>
              <a:graphicFrameLocks noChangeAspect="1"/>
            </p:cNvGraphicFramePr>
            <p:nvPr/>
          </p:nvGraphicFramePr>
          <p:xfrm>
            <a:off x="1472" y="2000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65100" imgH="165100" progId="Equation.3">
                    <p:embed/>
                  </p:oleObj>
                </mc:Choice>
                <mc:Fallback>
                  <p:oleObj r:id="rId12" imgW="165100" imgH="1651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72" y="2000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Oval 13"/>
            <p:cNvSpPr/>
            <p:nvPr/>
          </p:nvSpPr>
          <p:spPr>
            <a:xfrm>
              <a:off x="816" y="2256"/>
              <a:ext cx="144" cy="912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Line 14"/>
            <p:cNvSpPr/>
            <p:nvPr/>
          </p:nvSpPr>
          <p:spPr>
            <a:xfrm>
              <a:off x="912" y="2256"/>
              <a:ext cx="110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8" name="Oval 15"/>
            <p:cNvSpPr/>
            <p:nvPr/>
          </p:nvSpPr>
          <p:spPr>
            <a:xfrm>
              <a:off x="1920" y="2256"/>
              <a:ext cx="144" cy="912"/>
            </a:xfrm>
            <a:prstGeom prst="ellipse">
              <a:avLst/>
            </a:pr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9" name="Line 16"/>
            <p:cNvSpPr/>
            <p:nvPr/>
          </p:nvSpPr>
          <p:spPr>
            <a:xfrm>
              <a:off x="864" y="3168"/>
              <a:ext cx="1104" cy="0"/>
            </a:xfrm>
            <a:prstGeom prst="line">
              <a:avLst/>
            </a:prstGeom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8210" name="Object 17"/>
            <p:cNvGraphicFramePr>
              <a:graphicFrameLocks noChangeAspect="1"/>
            </p:cNvGraphicFramePr>
            <p:nvPr/>
          </p:nvGraphicFramePr>
          <p:xfrm>
            <a:off x="1296" y="3312"/>
            <a:ext cx="3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66700" imgH="203200" progId="Equation.3">
                    <p:embed/>
                  </p:oleObj>
                </mc:Choice>
                <mc:Fallback>
                  <p:oleObj r:id="rId13" imgW="266700" imgH="203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96" y="3312"/>
                          <a:ext cx="33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27"/>
            <p:cNvGraphicFramePr>
              <a:graphicFrameLocks noChangeAspect="1"/>
            </p:cNvGraphicFramePr>
            <p:nvPr/>
          </p:nvGraphicFramePr>
          <p:xfrm>
            <a:off x="1488" y="2208"/>
            <a:ext cx="9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14300" imgH="114300" progId="Equation.3">
                    <p:embed/>
                  </p:oleObj>
                </mc:Choice>
                <mc:Fallback>
                  <p:oleObj r:id="rId15" imgW="114300" imgH="114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88" y="2208"/>
                          <a:ext cx="9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428625" y="188595"/>
            <a:ext cx="9467215" cy="2108835"/>
            <a:chOff x="675" y="297"/>
            <a:chExt cx="14909" cy="3321"/>
          </a:xfrm>
        </p:grpSpPr>
        <p:graphicFrame>
          <p:nvGraphicFramePr>
            <p:cNvPr id="8193" name="Object 4"/>
            <p:cNvGraphicFramePr>
              <a:graphicFrameLocks noChangeAspect="1"/>
            </p:cNvGraphicFramePr>
            <p:nvPr/>
          </p:nvGraphicFramePr>
          <p:xfrm>
            <a:off x="2850" y="378"/>
            <a:ext cx="12735" cy="3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594100" imgH="914400" progId="Equation.3">
                    <p:embed/>
                  </p:oleObj>
                </mc:Choice>
                <mc:Fallback>
                  <p:oleObj r:id="rId16" imgW="3594100" imgH="9144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850" y="378"/>
                          <a:ext cx="12735" cy="3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2258" y="297"/>
              <a:ext cx="1600" cy="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172" name="Object 9"/>
            <p:cNvGraphicFramePr/>
            <p:nvPr>
              <p:custDataLst>
                <p:tags r:id="rId3"/>
              </p:custDataLst>
            </p:nvPr>
          </p:nvGraphicFramePr>
          <p:xfrm>
            <a:off x="710" y="600"/>
            <a:ext cx="2616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736600" imgH="215900" progId="Equation.3">
                    <p:embed/>
                  </p:oleObj>
                </mc:Choice>
                <mc:Fallback>
                  <p:oleObj r:id="rId18" imgW="736600" imgH="215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10" y="600"/>
                          <a:ext cx="2616" cy="7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Line 50"/>
            <p:cNvSpPr/>
            <p:nvPr>
              <p:custDataLst>
                <p:tags r:id="rId4"/>
              </p:custDataLst>
            </p:nvPr>
          </p:nvSpPr>
          <p:spPr>
            <a:xfrm flipV="1">
              <a:off x="675" y="1448"/>
              <a:ext cx="2713" cy="2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727075" y="4343400"/>
            <a:ext cx="9283065" cy="2228850"/>
            <a:chOff x="1145" y="6840"/>
            <a:chExt cx="14619" cy="3510"/>
          </a:xfrm>
        </p:grpSpPr>
        <p:graphicFrame>
          <p:nvGraphicFramePr>
            <p:cNvPr id="8194" name="Object 5"/>
            <p:cNvGraphicFramePr>
              <a:graphicFrameLocks noChangeAspect="1"/>
            </p:cNvGraphicFramePr>
            <p:nvPr/>
          </p:nvGraphicFramePr>
          <p:xfrm>
            <a:off x="3120" y="6840"/>
            <a:ext cx="12645" cy="3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3568700" imgH="990600" progId="Equation.3">
                    <p:embed/>
                  </p:oleObj>
                </mc:Choice>
                <mc:Fallback>
                  <p:oleObj r:id="rId20" imgW="3568700" imgH="990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120" y="6840"/>
                          <a:ext cx="12645" cy="3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>
              <p:custDataLst>
                <p:tags r:id="rId1"/>
              </p:custDataLst>
            </p:nvPr>
          </p:nvSpPr>
          <p:spPr>
            <a:xfrm>
              <a:off x="2258" y="6840"/>
              <a:ext cx="1600" cy="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195" name="Object 8"/>
            <p:cNvGraphicFramePr>
              <a:graphicFrameLocks noChangeAspect="1"/>
            </p:cNvGraphicFramePr>
            <p:nvPr/>
          </p:nvGraphicFramePr>
          <p:xfrm>
            <a:off x="1776" y="7029"/>
            <a:ext cx="1845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520700" imgH="215900" progId="Equation.3">
                    <p:embed/>
                  </p:oleObj>
                </mc:Choice>
                <mc:Fallback>
                  <p:oleObj r:id="rId22" imgW="520700" imgH="2159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776" y="7029"/>
                          <a:ext cx="1845" cy="7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50"/>
            <p:cNvSpPr/>
            <p:nvPr>
              <p:custDataLst>
                <p:tags r:id="rId2"/>
              </p:custDataLst>
            </p:nvPr>
          </p:nvSpPr>
          <p:spPr>
            <a:xfrm flipV="1">
              <a:off x="1145" y="8025"/>
              <a:ext cx="2713" cy="2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Object 4"/>
          <p:cNvGraphicFramePr>
            <a:graphicFrameLocks noChangeAspect="1"/>
          </p:cNvGraphicFramePr>
          <p:nvPr/>
        </p:nvGraphicFramePr>
        <p:xfrm>
          <a:off x="2190750" y="533400"/>
          <a:ext cx="757237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65500" imgH="990600" progId="Equation.3">
                  <p:embed/>
                </p:oleObj>
              </mc:Choice>
              <mc:Fallback>
                <p:oleObj r:id="rId2" imgW="3365500" imgH="990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0750" y="533400"/>
                        <a:ext cx="7572375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3267075" y="3124200"/>
          <a:ext cx="5343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74900" imgH="254000" progId="Equation.3">
                  <p:embed/>
                </p:oleObj>
              </mc:Choice>
              <mc:Fallback>
                <p:oleObj r:id="rId4" imgW="2374900" imgH="254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7075" y="3124200"/>
                        <a:ext cx="53435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3143250" y="3886200"/>
          <a:ext cx="69151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73400" imgH="444500" progId="Equation.3">
                  <p:embed/>
                </p:oleObj>
              </mc:Choice>
              <mc:Fallback>
                <p:oleObj r:id="rId6" imgW="3073400" imgH="444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3250" y="3886200"/>
                        <a:ext cx="691515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" name="Object 6"/>
          <p:cNvGraphicFramePr>
            <a:graphicFrameLocks noChangeAspect="1"/>
          </p:cNvGraphicFramePr>
          <p:nvPr/>
        </p:nvGraphicFramePr>
        <p:xfrm>
          <a:off x="2038350" y="334963"/>
          <a:ext cx="7848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90900" imgH="2133600" progId="Equation.3">
                  <p:embed/>
                </p:oleObj>
              </mc:Choice>
              <mc:Fallback>
                <p:oleObj r:id="rId2" imgW="3390900" imgH="2133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8350" y="334963"/>
                        <a:ext cx="7848600" cy="480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5"/>
          <p:cNvGraphicFramePr/>
          <p:nvPr>
            <p:custDataLst>
              <p:tags r:id="rId1"/>
            </p:custDataLst>
          </p:nvPr>
        </p:nvGraphicFramePr>
        <p:xfrm>
          <a:off x="1752600" y="1677988"/>
          <a:ext cx="5880100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959100" imgH="889000" progId="Equation.3">
                  <p:embed/>
                </p:oleObj>
              </mc:Choice>
              <mc:Fallback>
                <p:oleObj r:id="rId9" imgW="2959100" imgH="889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1677988"/>
                        <a:ext cx="5880100" cy="196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/>
          <p:nvPr>
            <p:custDataLst>
              <p:tags r:id="rId2"/>
            </p:custDataLst>
          </p:nvPr>
        </p:nvGraphicFramePr>
        <p:xfrm>
          <a:off x="4748530" y="3905250"/>
          <a:ext cx="643255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730500" imgH="914400" progId="Equation.3">
                  <p:embed/>
                </p:oleObj>
              </mc:Choice>
              <mc:Fallback>
                <p:oleObj r:id="rId11" imgW="2730500" imgH="914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8530" y="3905250"/>
                        <a:ext cx="6432550" cy="199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28600"/>
            <a:ext cx="8229600" cy="4873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ctr">
              <a:buClrTx/>
              <a:buSzTx/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练习二十七    静电场（三）</a:t>
            </a:r>
          </a:p>
        </p:txBody>
      </p:sp>
      <p:graphicFrame>
        <p:nvGraphicFramePr>
          <p:cNvPr id="10245" name="Object 5"/>
          <p:cNvGraphicFramePr/>
          <p:nvPr>
            <p:custDataLst>
              <p:tags r:id="rId4"/>
            </p:custDataLst>
          </p:nvPr>
        </p:nvGraphicFramePr>
        <p:xfrm>
          <a:off x="609600" y="762000"/>
          <a:ext cx="3733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840865" imgH="444500" progId="Equation.3">
                  <p:embed/>
                </p:oleObj>
              </mc:Choice>
              <mc:Fallback>
                <p:oleObj r:id="rId13" imgW="1840865" imgH="444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" y="762000"/>
                        <a:ext cx="3733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/>
          <p:nvPr>
            <p:custDataLst>
              <p:tags r:id="rId5"/>
            </p:custDataLst>
          </p:nvPr>
        </p:nvGraphicFramePr>
        <p:xfrm>
          <a:off x="533400" y="3765550"/>
          <a:ext cx="35020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511300" imgH="457200" progId="Equation.3">
                  <p:embed/>
                </p:oleObj>
              </mc:Choice>
              <mc:Fallback>
                <p:oleObj r:id="rId15" imgW="1511300" imgH="457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3400" y="3765550"/>
                        <a:ext cx="3502025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50"/>
          <p:cNvSpPr/>
          <p:nvPr>
            <p:custDataLst>
              <p:tags r:id="rId6"/>
            </p:custDataLst>
          </p:nvPr>
        </p:nvSpPr>
        <p:spPr>
          <a:xfrm flipV="1">
            <a:off x="533400" y="4751388"/>
            <a:ext cx="3867150" cy="34925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  <p:sp>
        <p:nvSpPr>
          <p:cNvPr id="10248" name="Line 50"/>
          <p:cNvSpPr/>
          <p:nvPr>
            <p:custDataLst>
              <p:tags r:id="rId7"/>
            </p:custDataLst>
          </p:nvPr>
        </p:nvSpPr>
        <p:spPr>
          <a:xfrm>
            <a:off x="685800" y="1681163"/>
            <a:ext cx="4062413" cy="7937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5"/>
          <p:cNvGraphicFramePr/>
          <p:nvPr>
            <p:custDataLst>
              <p:tags r:id="rId1"/>
            </p:custDataLst>
          </p:nvPr>
        </p:nvGraphicFramePr>
        <p:xfrm>
          <a:off x="1951990" y="2295525"/>
          <a:ext cx="73787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048000" imgH="838200" progId="Equation.3">
                  <p:embed/>
                </p:oleObj>
              </mc:Choice>
              <mc:Fallback>
                <p:oleObj r:id="rId7" imgW="3048000" imgH="838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990" y="2295525"/>
                        <a:ext cx="7378700" cy="203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/>
          <p:nvPr>
            <p:custDataLst>
              <p:tags r:id="rId2"/>
            </p:custDataLst>
          </p:nvPr>
        </p:nvGraphicFramePr>
        <p:xfrm>
          <a:off x="1526540" y="1457325"/>
          <a:ext cx="990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07365" imgH="215900" progId="Equation.3">
                  <p:embed/>
                </p:oleObj>
              </mc:Choice>
              <mc:Fallback>
                <p:oleObj r:id="rId9" imgW="507365" imgH="215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6540" y="1457325"/>
                        <a:ext cx="9906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9"/>
          <p:cNvGraphicFramePr/>
          <p:nvPr>
            <p:custDataLst>
              <p:tags r:id="rId3"/>
            </p:custDataLst>
          </p:nvPr>
        </p:nvGraphicFramePr>
        <p:xfrm>
          <a:off x="1526540" y="295275"/>
          <a:ext cx="13890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20065" imgH="215900" progId="Equation.3">
                  <p:embed/>
                </p:oleObj>
              </mc:Choice>
              <mc:Fallback>
                <p:oleObj r:id="rId11" imgW="520065" imgH="215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6540" y="295275"/>
                        <a:ext cx="1389063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Line 50"/>
          <p:cNvSpPr/>
          <p:nvPr>
            <p:custDataLst>
              <p:tags r:id="rId4"/>
            </p:custDataLst>
          </p:nvPr>
        </p:nvSpPr>
        <p:spPr>
          <a:xfrm flipV="1">
            <a:off x="1474153" y="1879600"/>
            <a:ext cx="1095375" cy="127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  <p:sp>
        <p:nvSpPr>
          <p:cNvPr id="11271" name="Line 50"/>
          <p:cNvSpPr/>
          <p:nvPr>
            <p:custDataLst>
              <p:tags r:id="rId5"/>
            </p:custDataLst>
          </p:nvPr>
        </p:nvSpPr>
        <p:spPr>
          <a:xfrm flipV="1">
            <a:off x="1526540" y="828675"/>
            <a:ext cx="1330325" cy="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</p:spPr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E0MjBiMGIxZWU5MDdjNzMxNGQ5MThhMzMxMDRlNj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宽屏</PresentationFormat>
  <Paragraphs>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WPS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莉 朱</cp:lastModifiedBy>
  <cp:revision>7</cp:revision>
  <dcterms:created xsi:type="dcterms:W3CDTF">2023-08-09T12:44:00Z</dcterms:created>
  <dcterms:modified xsi:type="dcterms:W3CDTF">2024-10-14T11:50:31Z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