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7"/>
  </p:notesMasterIdLst>
  <p:sldIdLst>
    <p:sldId id="511" r:id="rId3"/>
    <p:sldId id="512" r:id="rId4"/>
    <p:sldId id="513" r:id="rId5"/>
    <p:sldId id="514" r:id="rId6"/>
    <p:sldId id="515" r:id="rId7"/>
    <p:sldId id="562" r:id="rId8"/>
    <p:sldId id="563" r:id="rId9"/>
    <p:sldId id="518" r:id="rId10"/>
    <p:sldId id="519" r:id="rId11"/>
    <p:sldId id="520" r:id="rId12"/>
    <p:sldId id="521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9" r:id="rId29"/>
    <p:sldId id="540" r:id="rId30"/>
    <p:sldId id="541" r:id="rId31"/>
    <p:sldId id="542" r:id="rId32"/>
    <p:sldId id="544" r:id="rId33"/>
    <p:sldId id="545" r:id="rId34"/>
    <p:sldId id="546" r:id="rId35"/>
    <p:sldId id="561" r:id="rId36"/>
    <p:sldId id="548" r:id="rId37"/>
    <p:sldId id="549" r:id="rId38"/>
    <p:sldId id="550" r:id="rId39"/>
    <p:sldId id="551" r:id="rId40"/>
    <p:sldId id="552" r:id="rId41"/>
    <p:sldId id="553" r:id="rId42"/>
    <p:sldId id="1416" r:id="rId43"/>
    <p:sldId id="554" r:id="rId44"/>
    <p:sldId id="555" r:id="rId45"/>
    <p:sldId id="556" r:id="rId46"/>
    <p:sldId id="557" r:id="rId47"/>
    <p:sldId id="975" r:id="rId48"/>
    <p:sldId id="979" r:id="rId49"/>
    <p:sldId id="976" r:id="rId50"/>
    <p:sldId id="977" r:id="rId51"/>
    <p:sldId id="978" r:id="rId52"/>
    <p:sldId id="981" r:id="rId53"/>
    <p:sldId id="982" r:id="rId54"/>
    <p:sldId id="983" r:id="rId55"/>
    <p:sldId id="984" r:id="rId56"/>
  </p:sldIdLst>
  <p:sldSz cx="9144000" cy="6858000" type="screen4x3"/>
  <p:notesSz cx="6886575" cy="10017125"/>
  <p:custDataLst>
    <p:tags r:id="rId61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28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9900FF"/>
    <a:srgbClr val="9900CC"/>
    <a:srgbClr val="A20484"/>
    <a:srgbClr val="FE2D28"/>
    <a:srgbClr val="99FF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8" d="100"/>
          <a:sy n="98" d="100"/>
        </p:scale>
        <p:origin x="1194" y="90"/>
      </p:cViewPr>
      <p:guideLst>
        <p:guide orient="horz" pos="2092"/>
        <p:guide pos="28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gs" Target="tags/tag1.xml"/><Relationship Id="rId60" Type="http://schemas.openxmlformats.org/officeDocument/2006/relationships/tableStyles" Target="tableStyles.xml"/><Relationship Id="rId6" Type="http://schemas.openxmlformats.org/officeDocument/2006/relationships/slide" Target="slides/slide4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notesMaster" Target="notesMasters/notesMaster1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8" Type="http://schemas.openxmlformats.org/officeDocument/2006/relationships/image" Target="../media/image19.wmf"/><Relationship Id="rId17" Type="http://schemas.openxmlformats.org/officeDocument/2006/relationships/image" Target="../media/image18.wmf"/><Relationship Id="rId16" Type="http://schemas.openxmlformats.org/officeDocument/2006/relationships/image" Target="../media/image17.wmf"/><Relationship Id="rId15" Type="http://schemas.openxmlformats.org/officeDocument/2006/relationships/image" Target="../media/image16.wmf"/><Relationship Id="rId14" Type="http://schemas.openxmlformats.org/officeDocument/2006/relationships/image" Target="../media/image15.wmf"/><Relationship Id="rId13" Type="http://schemas.openxmlformats.org/officeDocument/2006/relationships/image" Target="../media/image14.wmf"/><Relationship Id="rId12" Type="http://schemas.openxmlformats.org/officeDocument/2006/relationships/image" Target="../media/image13.wmf"/><Relationship Id="rId11" Type="http://schemas.openxmlformats.org/officeDocument/2006/relationships/image" Target="../media/image12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1.wmf"/><Relationship Id="rId8" Type="http://schemas.openxmlformats.org/officeDocument/2006/relationships/image" Target="../media/image60.wmf"/><Relationship Id="rId7" Type="http://schemas.openxmlformats.org/officeDocument/2006/relationships/image" Target="../media/image59.wmf"/><Relationship Id="rId6" Type="http://schemas.openxmlformats.org/officeDocument/2006/relationships/image" Target="../media/image58.wmf"/><Relationship Id="rId5" Type="http://schemas.openxmlformats.org/officeDocument/2006/relationships/image" Target="../media/image46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1" Type="http://schemas.openxmlformats.org/officeDocument/2006/relationships/image" Target="../media/image63.wmf"/><Relationship Id="rId10" Type="http://schemas.openxmlformats.org/officeDocument/2006/relationships/image" Target="../media/image62.wmf"/><Relationship Id="rId1" Type="http://schemas.openxmlformats.org/officeDocument/2006/relationships/image" Target="../media/image5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71.wmf"/><Relationship Id="rId4" Type="http://schemas.openxmlformats.org/officeDocument/2006/relationships/image" Target="../media/image70.wmf"/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58.wmf"/><Relationship Id="rId7" Type="http://schemas.openxmlformats.org/officeDocument/2006/relationships/image" Target="../media/image46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1" Type="http://schemas.openxmlformats.org/officeDocument/2006/relationships/image" Target="../media/image89.wmf"/><Relationship Id="rId20" Type="http://schemas.openxmlformats.org/officeDocument/2006/relationships/image" Target="../media/image88.wmf"/><Relationship Id="rId2" Type="http://schemas.openxmlformats.org/officeDocument/2006/relationships/image" Target="../media/image73.wmf"/><Relationship Id="rId19" Type="http://schemas.openxmlformats.org/officeDocument/2006/relationships/image" Target="../media/image87.wmf"/><Relationship Id="rId18" Type="http://schemas.openxmlformats.org/officeDocument/2006/relationships/image" Target="../media/image86.wmf"/><Relationship Id="rId17" Type="http://schemas.openxmlformats.org/officeDocument/2006/relationships/image" Target="../media/image85.wmf"/><Relationship Id="rId16" Type="http://schemas.openxmlformats.org/officeDocument/2006/relationships/image" Target="../media/image84.wmf"/><Relationship Id="rId15" Type="http://schemas.openxmlformats.org/officeDocument/2006/relationships/image" Target="../media/image83.wmf"/><Relationship Id="rId14" Type="http://schemas.openxmlformats.org/officeDocument/2006/relationships/image" Target="../media/image82.wmf"/><Relationship Id="rId13" Type="http://schemas.openxmlformats.org/officeDocument/2006/relationships/image" Target="../media/image81.wmf"/><Relationship Id="rId12" Type="http://schemas.openxmlformats.org/officeDocument/2006/relationships/image" Target="../media/image80.wmf"/><Relationship Id="rId11" Type="http://schemas.openxmlformats.org/officeDocument/2006/relationships/image" Target="../media/image79.wmf"/><Relationship Id="rId10" Type="http://schemas.openxmlformats.org/officeDocument/2006/relationships/image" Target="../media/image78.wmf"/><Relationship Id="rId1" Type="http://schemas.openxmlformats.org/officeDocument/2006/relationships/image" Target="../media/image72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96.wmf"/><Relationship Id="rId8" Type="http://schemas.openxmlformats.org/officeDocument/2006/relationships/image" Target="../media/image95.wmf"/><Relationship Id="rId7" Type="http://schemas.openxmlformats.org/officeDocument/2006/relationships/image" Target="../media/image94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3" Type="http://schemas.openxmlformats.org/officeDocument/2006/relationships/image" Target="../media/image73.wmf"/><Relationship Id="rId2" Type="http://schemas.openxmlformats.org/officeDocument/2006/relationships/image" Target="../media/image46.wmf"/><Relationship Id="rId15" Type="http://schemas.openxmlformats.org/officeDocument/2006/relationships/image" Target="../media/image102.wmf"/><Relationship Id="rId14" Type="http://schemas.openxmlformats.org/officeDocument/2006/relationships/image" Target="../media/image101.wmf"/><Relationship Id="rId13" Type="http://schemas.openxmlformats.org/officeDocument/2006/relationships/image" Target="../media/image100.wmf"/><Relationship Id="rId12" Type="http://schemas.openxmlformats.org/officeDocument/2006/relationships/image" Target="../media/image99.wmf"/><Relationship Id="rId11" Type="http://schemas.openxmlformats.org/officeDocument/2006/relationships/image" Target="../media/image98.wmf"/><Relationship Id="rId10" Type="http://schemas.openxmlformats.org/officeDocument/2006/relationships/image" Target="../media/image97.wmf"/><Relationship Id="rId1" Type="http://schemas.openxmlformats.org/officeDocument/2006/relationships/image" Target="../media/image9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7" Type="http://schemas.openxmlformats.org/officeDocument/2006/relationships/image" Target="../media/image109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1.wmf"/><Relationship Id="rId8" Type="http://schemas.openxmlformats.org/officeDocument/2006/relationships/image" Target="../media/image120.wmf"/><Relationship Id="rId7" Type="http://schemas.openxmlformats.org/officeDocument/2006/relationships/image" Target="../media/image119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8" Type="http://schemas.openxmlformats.org/officeDocument/2006/relationships/image" Target="../media/image46.wmf"/><Relationship Id="rId17" Type="http://schemas.openxmlformats.org/officeDocument/2006/relationships/image" Target="../media/image126.wmf"/><Relationship Id="rId16" Type="http://schemas.openxmlformats.org/officeDocument/2006/relationships/image" Target="../media/image125.wmf"/><Relationship Id="rId15" Type="http://schemas.openxmlformats.org/officeDocument/2006/relationships/image" Target="../media/image73.wmf"/><Relationship Id="rId14" Type="http://schemas.openxmlformats.org/officeDocument/2006/relationships/image" Target="../media/image124.wmf"/><Relationship Id="rId13" Type="http://schemas.openxmlformats.org/officeDocument/2006/relationships/image" Target="../media/image78.wmf"/><Relationship Id="rId12" Type="http://schemas.openxmlformats.org/officeDocument/2006/relationships/image" Target="../media/image72.wmf"/><Relationship Id="rId11" Type="http://schemas.openxmlformats.org/officeDocument/2006/relationships/image" Target="../media/image123.wmf"/><Relationship Id="rId10" Type="http://schemas.openxmlformats.org/officeDocument/2006/relationships/image" Target="../media/image122.wmf"/><Relationship Id="rId1" Type="http://schemas.openxmlformats.org/officeDocument/2006/relationships/image" Target="../media/image113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3.wmf"/><Relationship Id="rId8" Type="http://schemas.openxmlformats.org/officeDocument/2006/relationships/image" Target="../media/image132.wmf"/><Relationship Id="rId7" Type="http://schemas.openxmlformats.org/officeDocument/2006/relationships/image" Target="../media/image131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4" Type="http://schemas.openxmlformats.org/officeDocument/2006/relationships/image" Target="../media/image128.wmf"/><Relationship Id="rId3" Type="http://schemas.openxmlformats.org/officeDocument/2006/relationships/image" Target="../media/image127.wmf"/><Relationship Id="rId2" Type="http://schemas.openxmlformats.org/officeDocument/2006/relationships/image" Target="../media/image122.wmf"/><Relationship Id="rId13" Type="http://schemas.openxmlformats.org/officeDocument/2006/relationships/image" Target="../media/image137.wmf"/><Relationship Id="rId12" Type="http://schemas.openxmlformats.org/officeDocument/2006/relationships/image" Target="../media/image136.wmf"/><Relationship Id="rId11" Type="http://schemas.openxmlformats.org/officeDocument/2006/relationships/image" Target="../media/image135.wmf"/><Relationship Id="rId10" Type="http://schemas.openxmlformats.org/officeDocument/2006/relationships/image" Target="../media/image134.wmf"/><Relationship Id="rId1" Type="http://schemas.openxmlformats.org/officeDocument/2006/relationships/image" Target="../media/image12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7" Type="http://schemas.openxmlformats.org/officeDocument/2006/relationships/image" Target="../media/image144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2.wmf"/><Relationship Id="rId8" Type="http://schemas.openxmlformats.org/officeDocument/2006/relationships/image" Target="../media/image151.wmf"/><Relationship Id="rId7" Type="http://schemas.openxmlformats.org/officeDocument/2006/relationships/image" Target="../media/image150.wmf"/><Relationship Id="rId6" Type="http://schemas.openxmlformats.org/officeDocument/2006/relationships/image" Target="../media/image131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3" Type="http://schemas.openxmlformats.org/officeDocument/2006/relationships/image" Target="../media/image130.wmf"/><Relationship Id="rId2" Type="http://schemas.openxmlformats.org/officeDocument/2006/relationships/image" Target="../media/image147.wmf"/><Relationship Id="rId13" Type="http://schemas.openxmlformats.org/officeDocument/2006/relationships/image" Target="../media/image80.wmf"/><Relationship Id="rId12" Type="http://schemas.openxmlformats.org/officeDocument/2006/relationships/image" Target="../media/image74.wmf"/><Relationship Id="rId11" Type="http://schemas.openxmlformats.org/officeDocument/2006/relationships/image" Target="../media/image75.wmf"/><Relationship Id="rId10" Type="http://schemas.openxmlformats.org/officeDocument/2006/relationships/image" Target="../media/image153.wmf"/><Relationship Id="rId1" Type="http://schemas.openxmlformats.org/officeDocument/2006/relationships/image" Target="../media/image146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8.wmf"/><Relationship Id="rId8" Type="http://schemas.openxmlformats.org/officeDocument/2006/relationships/image" Target="../media/image157.wmf"/><Relationship Id="rId7" Type="http://schemas.openxmlformats.org/officeDocument/2006/relationships/image" Target="../media/image156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25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2" Type="http://schemas.openxmlformats.org/officeDocument/2006/relationships/image" Target="../media/image161.wmf"/><Relationship Id="rId11" Type="http://schemas.openxmlformats.org/officeDocument/2006/relationships/image" Target="../media/image160.wmf"/><Relationship Id="rId10" Type="http://schemas.openxmlformats.org/officeDocument/2006/relationships/image" Target="../media/image159.wmf"/><Relationship Id="rId1" Type="http://schemas.openxmlformats.org/officeDocument/2006/relationships/image" Target="../media/image98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6.wmf"/><Relationship Id="rId4" Type="http://schemas.openxmlformats.org/officeDocument/2006/relationships/image" Target="../media/image165.wmf"/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2.wmf"/><Relationship Id="rId8" Type="http://schemas.openxmlformats.org/officeDocument/2006/relationships/image" Target="../media/image171.wmf"/><Relationship Id="rId7" Type="http://schemas.openxmlformats.org/officeDocument/2006/relationships/image" Target="../media/image170.wmf"/><Relationship Id="rId6" Type="http://schemas.openxmlformats.org/officeDocument/2006/relationships/image" Target="../media/image169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Relationship Id="rId3" Type="http://schemas.openxmlformats.org/officeDocument/2006/relationships/image" Target="../media/image163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4.wmf"/><Relationship Id="rId8" Type="http://schemas.openxmlformats.org/officeDocument/2006/relationships/image" Target="../media/image163.wmf"/><Relationship Id="rId7" Type="http://schemas.openxmlformats.org/officeDocument/2006/relationships/image" Target="../media/image179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Relationship Id="rId3" Type="http://schemas.openxmlformats.org/officeDocument/2006/relationships/image" Target="../media/image175.wmf"/><Relationship Id="rId2" Type="http://schemas.openxmlformats.org/officeDocument/2006/relationships/image" Target="../media/image174.wmf"/><Relationship Id="rId10" Type="http://schemas.openxmlformats.org/officeDocument/2006/relationships/image" Target="../media/image165.wmf"/><Relationship Id="rId1" Type="http://schemas.openxmlformats.org/officeDocument/2006/relationships/image" Target="../media/image173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6.wmf"/><Relationship Id="rId8" Type="http://schemas.openxmlformats.org/officeDocument/2006/relationships/image" Target="../media/image185.wmf"/><Relationship Id="rId7" Type="http://schemas.openxmlformats.org/officeDocument/2006/relationships/image" Target="../media/image184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Relationship Id="rId3" Type="http://schemas.openxmlformats.org/officeDocument/2006/relationships/image" Target="../media/image180.wmf"/><Relationship Id="rId2" Type="http://schemas.openxmlformats.org/officeDocument/2006/relationships/image" Target="../media/image157.wmf"/><Relationship Id="rId14" Type="http://schemas.openxmlformats.org/officeDocument/2006/relationships/image" Target="../media/image189.wmf"/><Relationship Id="rId13" Type="http://schemas.openxmlformats.org/officeDocument/2006/relationships/image" Target="../media/image188.wmf"/><Relationship Id="rId12" Type="http://schemas.openxmlformats.org/officeDocument/2006/relationships/image" Target="../media/image155.wmf"/><Relationship Id="rId11" Type="http://schemas.openxmlformats.org/officeDocument/2006/relationships/image" Target="../media/image158.wmf"/><Relationship Id="rId10" Type="http://schemas.openxmlformats.org/officeDocument/2006/relationships/image" Target="../media/image187.wmf"/><Relationship Id="rId1" Type="http://schemas.openxmlformats.org/officeDocument/2006/relationships/image" Target="../media/image156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3.wmf"/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7" Type="http://schemas.openxmlformats.org/officeDocument/2006/relationships/image" Target="../media/image200.wmf"/><Relationship Id="rId6" Type="http://schemas.openxmlformats.org/officeDocument/2006/relationships/image" Target="../media/image199.wmf"/><Relationship Id="rId5" Type="http://schemas.openxmlformats.org/officeDocument/2006/relationships/image" Target="../media/image156.wmf"/><Relationship Id="rId4" Type="http://schemas.openxmlformats.org/officeDocument/2006/relationships/image" Target="../media/image198.wmf"/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28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2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204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1.wmf"/><Relationship Id="rId8" Type="http://schemas.openxmlformats.org/officeDocument/2006/relationships/image" Target="../media/image220.wmf"/><Relationship Id="rId7" Type="http://schemas.openxmlformats.org/officeDocument/2006/relationships/image" Target="../media/image219.w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Relationship Id="rId3" Type="http://schemas.openxmlformats.org/officeDocument/2006/relationships/image" Target="../media/image215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2.wmf"/><Relationship Id="rId1" Type="http://schemas.openxmlformats.org/officeDocument/2006/relationships/image" Target="../media/image188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3.wmf"/></Relationships>
</file>

<file path=ppt/drawings/_rels/vmlDrawing32.vml.rels><?xml version="1.0" encoding="UTF-8" standalone="yes"?>
<Relationships xmlns="http://schemas.openxmlformats.org/package/2006/relationships"><Relationship Id="rId6" Type="http://schemas.openxmlformats.org/officeDocument/2006/relationships/image" Target="../media/image229.wmf"/><Relationship Id="rId5" Type="http://schemas.openxmlformats.org/officeDocument/2006/relationships/image" Target="../media/image228.wmf"/><Relationship Id="rId4" Type="http://schemas.openxmlformats.org/officeDocument/2006/relationships/image" Target="../media/image227.wmf"/><Relationship Id="rId3" Type="http://schemas.openxmlformats.org/officeDocument/2006/relationships/image" Target="../media/image226.wmf"/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3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3.wmf"/><Relationship Id="rId3" Type="http://schemas.openxmlformats.org/officeDocument/2006/relationships/image" Target="../media/image232.wmf"/><Relationship Id="rId2" Type="http://schemas.openxmlformats.org/officeDocument/2006/relationships/image" Target="../media/image231.wmf"/><Relationship Id="rId1" Type="http://schemas.openxmlformats.org/officeDocument/2006/relationships/image" Target="../media/image230.wmf"/></Relationships>
</file>

<file path=ppt/drawings/_rels/vmlDrawing3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8.wmf"/><Relationship Id="rId3" Type="http://schemas.openxmlformats.org/officeDocument/2006/relationships/image" Target="../media/image237.wmf"/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3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4.wmf"/><Relationship Id="rId8" Type="http://schemas.openxmlformats.org/officeDocument/2006/relationships/image" Target="../media/image168.wmf"/><Relationship Id="rId7" Type="http://schemas.openxmlformats.org/officeDocument/2006/relationships/image" Target="../media/image46.wmf"/><Relationship Id="rId6" Type="http://schemas.openxmlformats.org/officeDocument/2006/relationships/image" Target="../media/image187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Relationship Id="rId3" Type="http://schemas.openxmlformats.org/officeDocument/2006/relationships/image" Target="../media/image241.wmf"/><Relationship Id="rId2" Type="http://schemas.openxmlformats.org/officeDocument/2006/relationships/image" Target="../media/image240.wmf"/><Relationship Id="rId18" Type="http://schemas.openxmlformats.org/officeDocument/2006/relationships/image" Target="../media/image248.wmf"/><Relationship Id="rId17" Type="http://schemas.openxmlformats.org/officeDocument/2006/relationships/image" Target="../media/image247.wmf"/><Relationship Id="rId16" Type="http://schemas.openxmlformats.org/officeDocument/2006/relationships/image" Target="../media/image72.wmf"/><Relationship Id="rId15" Type="http://schemas.openxmlformats.org/officeDocument/2006/relationships/image" Target="../media/image246.wmf"/><Relationship Id="rId14" Type="http://schemas.openxmlformats.org/officeDocument/2006/relationships/image" Target="../media/image73.wmf"/><Relationship Id="rId13" Type="http://schemas.openxmlformats.org/officeDocument/2006/relationships/image" Target="../media/image245.wmf"/><Relationship Id="rId12" Type="http://schemas.openxmlformats.org/officeDocument/2006/relationships/image" Target="../media/image74.wmf"/><Relationship Id="rId11" Type="http://schemas.openxmlformats.org/officeDocument/2006/relationships/image" Target="../media/image80.wmf"/><Relationship Id="rId10" Type="http://schemas.openxmlformats.org/officeDocument/2006/relationships/image" Target="../media/image78.wmf"/><Relationship Id="rId1" Type="http://schemas.openxmlformats.org/officeDocument/2006/relationships/image" Target="../media/image239.wmf"/></Relationships>
</file>

<file path=ppt/drawings/_rels/vmlDrawing3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4.wmf"/><Relationship Id="rId5" Type="http://schemas.openxmlformats.org/officeDocument/2006/relationships/image" Target="../media/image253.wmf"/><Relationship Id="rId4" Type="http://schemas.openxmlformats.org/officeDocument/2006/relationships/image" Target="../media/image252.wmf"/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3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2.wmf"/><Relationship Id="rId8" Type="http://schemas.openxmlformats.org/officeDocument/2006/relationships/image" Target="../media/image260.wmf"/><Relationship Id="rId7" Type="http://schemas.openxmlformats.org/officeDocument/2006/relationships/image" Target="../media/image251.wmf"/><Relationship Id="rId6" Type="http://schemas.openxmlformats.org/officeDocument/2006/relationships/image" Target="../media/image259.wmf"/><Relationship Id="rId5" Type="http://schemas.openxmlformats.org/officeDocument/2006/relationships/image" Target="../media/image258.wmf"/><Relationship Id="rId4" Type="http://schemas.openxmlformats.org/officeDocument/2006/relationships/image" Target="../media/image106.wmf"/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2" Type="http://schemas.openxmlformats.org/officeDocument/2006/relationships/image" Target="../media/image261.wmf"/><Relationship Id="rId11" Type="http://schemas.openxmlformats.org/officeDocument/2006/relationships/image" Target="../media/image254.wmf"/><Relationship Id="rId10" Type="http://schemas.openxmlformats.org/officeDocument/2006/relationships/image" Target="../media/image253.wmf"/><Relationship Id="rId1" Type="http://schemas.openxmlformats.org/officeDocument/2006/relationships/image" Target="../media/image255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wmf"/><Relationship Id="rId1" Type="http://schemas.openxmlformats.org/officeDocument/2006/relationships/image" Target="../media/image262.wmf"/></Relationships>
</file>

<file path=ppt/drawings/_rels/vmlDrawing39.vml.rels><?xml version="1.0" encoding="UTF-8" standalone="yes"?>
<Relationships xmlns="http://schemas.openxmlformats.org/package/2006/relationships"><Relationship Id="rId4" Type="http://schemas.openxmlformats.org/officeDocument/2006/relationships/image" Target="../media/image268.wmf"/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65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9.wmf"/><Relationship Id="rId6" Type="http://schemas.openxmlformats.org/officeDocument/2006/relationships/image" Target="../media/image10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wmf"/><Relationship Id="rId1" Type="http://schemas.openxmlformats.org/officeDocument/2006/relationships/image" Target="../media/image269.wmf"/></Relationships>
</file>

<file path=ppt/drawings/_rels/vmlDrawing4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4.wmf"/><Relationship Id="rId4" Type="http://schemas.openxmlformats.org/officeDocument/2006/relationships/image" Target="../media/image273.wmf"/><Relationship Id="rId3" Type="http://schemas.openxmlformats.org/officeDocument/2006/relationships/image" Target="../media/image272.wmf"/><Relationship Id="rId2" Type="http://schemas.openxmlformats.org/officeDocument/2006/relationships/image" Target="../media/image69.wmf"/><Relationship Id="rId1" Type="http://schemas.openxmlformats.org/officeDocument/2006/relationships/image" Target="../media/image106.wmf"/></Relationships>
</file>

<file path=ppt/drawings/_rels/vmlDrawing4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9.wmf"/><Relationship Id="rId4" Type="http://schemas.openxmlformats.org/officeDocument/2006/relationships/image" Target="../media/image278.wmf"/><Relationship Id="rId3" Type="http://schemas.openxmlformats.org/officeDocument/2006/relationships/image" Target="../media/image277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/Relationships>
</file>

<file path=ppt/drawings/_rels/vmlDrawing4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3.wmf"/><Relationship Id="rId3" Type="http://schemas.openxmlformats.org/officeDocument/2006/relationships/image" Target="../media/image282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4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5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wmf"/><Relationship Id="rId2" Type="http://schemas.openxmlformats.org/officeDocument/2006/relationships/image" Target="../media/image287.wmf"/><Relationship Id="rId1" Type="http://schemas.openxmlformats.org/officeDocument/2006/relationships/image" Target="../media/image286.wmf"/></Relationships>
</file>

<file path=ppt/drawings/_rels/vmlDrawing4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7.wmf"/><Relationship Id="rId8" Type="http://schemas.openxmlformats.org/officeDocument/2006/relationships/image" Target="../media/image296.wmf"/><Relationship Id="rId7" Type="http://schemas.openxmlformats.org/officeDocument/2006/relationships/image" Target="../media/image295.wmf"/><Relationship Id="rId6" Type="http://schemas.openxmlformats.org/officeDocument/2006/relationships/image" Target="../media/image294.wmf"/><Relationship Id="rId5" Type="http://schemas.openxmlformats.org/officeDocument/2006/relationships/image" Target="../media/image293.wmf"/><Relationship Id="rId4" Type="http://schemas.openxmlformats.org/officeDocument/2006/relationships/image" Target="../media/image292.wmf"/><Relationship Id="rId3" Type="http://schemas.openxmlformats.org/officeDocument/2006/relationships/image" Target="../media/image291.wmf"/><Relationship Id="rId2" Type="http://schemas.openxmlformats.org/officeDocument/2006/relationships/image" Target="../media/image290.wmf"/><Relationship Id="rId1" Type="http://schemas.openxmlformats.org/officeDocument/2006/relationships/image" Target="../media/image289.wmf"/></Relationships>
</file>

<file path=ppt/drawings/_rels/vmlDrawing4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2.wmf"/><Relationship Id="rId4" Type="http://schemas.openxmlformats.org/officeDocument/2006/relationships/image" Target="../media/image301.wmf"/><Relationship Id="rId3" Type="http://schemas.openxmlformats.org/officeDocument/2006/relationships/image" Target="../media/image300.wmf"/><Relationship Id="rId2" Type="http://schemas.openxmlformats.org/officeDocument/2006/relationships/image" Target="../media/image299.wmf"/><Relationship Id="rId1" Type="http://schemas.openxmlformats.org/officeDocument/2006/relationships/image" Target="../media/image298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5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939800" y="750888"/>
            <a:ext cx="5006975" cy="3756025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5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8210" y="4758135"/>
            <a:ext cx="5050155" cy="45077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259" tIns="48630" rIns="97259" bIns="48630" numCol="1" anchor="ctr" anchorCtr="0" compatLnSpc="1"/>
          <a:lstStyle/>
          <a:p>
            <a:pPr marL="0" marR="0" lvl="0" indent="0" algn="l" defTabSz="9658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83235" marR="0" lvl="1" indent="0" algn="l" defTabSz="9658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65835" marR="0" lvl="2" indent="0" algn="l" defTabSz="9658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449070" marR="0" lvl="3" indent="0" algn="l" defTabSz="9658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931670" marR="0" lvl="4" indent="0" algn="l" defTabSz="96583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589" cy="500856"/>
          </a:xfrm>
          <a:prstGeom prst="rect">
            <a:avLst/>
          </a:prstGeom>
          <a:noFill/>
          <a:ln>
            <a:noFill/>
          </a:ln>
        </p:spPr>
        <p:txBody>
          <a:bodyPr vert="horz" wrap="square" lIns="96588" tIns="48294" rIns="96588" bIns="48294" numCol="1" anchor="t" anchorCtr="0" compatLnSpc="1"/>
          <a:lstStyle>
            <a:lvl1pPr>
              <a:defRPr sz="1300" b="0">
                <a:latin typeface="Times New Roman" panose="02020603050405020304" pitchFamily="18" charset="0"/>
              </a:defRPr>
            </a:lvl1pPr>
          </a:lstStyle>
          <a:p>
            <a:pPr defTabSz="965835">
              <a:defRPr/>
            </a:pPr>
            <a:endParaRPr lang="zh-CN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02392" y="0"/>
            <a:ext cx="2984183" cy="500856"/>
          </a:xfrm>
          <a:prstGeom prst="rect">
            <a:avLst/>
          </a:prstGeom>
          <a:noFill/>
          <a:ln>
            <a:noFill/>
          </a:ln>
        </p:spPr>
        <p:txBody>
          <a:bodyPr vert="horz" wrap="square" lIns="96588" tIns="48294" rIns="96588" bIns="48294" numCol="1" anchor="t" anchorCtr="0" compatLnSpc="1"/>
          <a:lstStyle>
            <a:lvl1pPr algn="r">
              <a:defRPr sz="1300" b="0">
                <a:latin typeface="Times New Roman" panose="02020603050405020304" pitchFamily="18" charset="0"/>
              </a:defRPr>
            </a:lvl1pPr>
          </a:lstStyle>
          <a:p>
            <a:pPr defTabSz="965835"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6269"/>
            <a:ext cx="2982589" cy="500856"/>
          </a:xfrm>
          <a:prstGeom prst="rect">
            <a:avLst/>
          </a:prstGeom>
          <a:noFill/>
          <a:ln>
            <a:noFill/>
          </a:ln>
        </p:spPr>
        <p:txBody>
          <a:bodyPr vert="horz" wrap="square" lIns="96588" tIns="48294" rIns="96588" bIns="48294" numCol="1" anchor="b" anchorCtr="0" compatLnSpc="1"/>
          <a:lstStyle>
            <a:lvl1pPr>
              <a:defRPr sz="1300" b="0">
                <a:latin typeface="Times New Roman" panose="02020603050405020304" pitchFamily="18" charset="0"/>
              </a:defRPr>
            </a:lvl1pPr>
          </a:lstStyle>
          <a:p>
            <a:pPr defTabSz="965835"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2392" y="9516269"/>
            <a:ext cx="2984183" cy="500856"/>
          </a:xfrm>
          <a:prstGeom prst="rect">
            <a:avLst/>
          </a:prstGeom>
          <a:noFill/>
          <a:ln>
            <a:noFill/>
          </a:ln>
        </p:spPr>
        <p:txBody>
          <a:bodyPr vert="horz" wrap="square" lIns="96588" tIns="48294" rIns="96588" bIns="48294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300" b="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300" b="0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图片1"/>
          <p:cNvPicPr>
            <a:picLocks noChangeAspect="1"/>
          </p:cNvPicPr>
          <p:nvPr userDrawn="1"/>
        </p:nvPicPr>
        <p:blipFill>
          <a:blip r:embed="rId13"/>
          <a:srcRect r="67166" b="82100"/>
          <a:stretch>
            <a:fillRect/>
          </a:stretch>
        </p:blipFill>
        <p:spPr>
          <a:xfrm>
            <a:off x="0" y="0"/>
            <a:ext cx="2089150" cy="858838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1027" name="Picture 3" descr="图片1"/>
          <p:cNvPicPr>
            <a:picLocks noChangeAspect="1"/>
          </p:cNvPicPr>
          <p:nvPr userDrawn="1"/>
        </p:nvPicPr>
        <p:blipFill>
          <a:blip r:embed="rId13"/>
          <a:srcRect l="48764" t="81920"/>
          <a:stretch>
            <a:fillRect/>
          </a:stretch>
        </p:blipFill>
        <p:spPr>
          <a:xfrm>
            <a:off x="6084888" y="6045200"/>
            <a:ext cx="3059112" cy="8128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8" Type="http://schemas.openxmlformats.org/officeDocument/2006/relationships/vmlDrawing" Target="../drawings/vmlDrawing1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19.wmf"/><Relationship Id="rId35" Type="http://schemas.openxmlformats.org/officeDocument/2006/relationships/oleObject" Target="../embeddings/oleObject18.bin"/><Relationship Id="rId34" Type="http://schemas.openxmlformats.org/officeDocument/2006/relationships/image" Target="../media/image18.w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7.w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6.w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5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4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3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2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1.wmf"/><Relationship Id="rId2" Type="http://schemas.openxmlformats.org/officeDocument/2006/relationships/image" Target="../media/image2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9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58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6.bin"/><Relationship Id="rId24" Type="http://schemas.openxmlformats.org/officeDocument/2006/relationships/vmlDrawing" Target="../drawings/vmlDrawing1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63.wmf"/><Relationship Id="rId21" Type="http://schemas.openxmlformats.org/officeDocument/2006/relationships/oleObject" Target="../embeddings/oleObject65.bin"/><Relationship Id="rId20" Type="http://schemas.openxmlformats.org/officeDocument/2006/relationships/image" Target="../media/image62.wmf"/><Relationship Id="rId2" Type="http://schemas.openxmlformats.org/officeDocument/2006/relationships/image" Target="../media/image54.wmf"/><Relationship Id="rId19" Type="http://schemas.openxmlformats.org/officeDocument/2006/relationships/oleObject" Target="../embeddings/oleObject64.bin"/><Relationship Id="rId18" Type="http://schemas.openxmlformats.org/officeDocument/2006/relationships/image" Target="../media/image61.wmf"/><Relationship Id="rId17" Type="http://schemas.openxmlformats.org/officeDocument/2006/relationships/oleObject" Target="../embeddings/oleObject63.bin"/><Relationship Id="rId16" Type="http://schemas.openxmlformats.org/officeDocument/2006/relationships/image" Target="../media/image60.wmf"/><Relationship Id="rId15" Type="http://schemas.openxmlformats.org/officeDocument/2006/relationships/oleObject" Target="../embeddings/oleObject62.bin"/><Relationship Id="rId14" Type="http://schemas.openxmlformats.org/officeDocument/2006/relationships/image" Target="../media/image59.wmf"/><Relationship Id="rId13" Type="http://schemas.openxmlformats.org/officeDocument/2006/relationships/oleObject" Target="../embeddings/oleObject61.bin"/><Relationship Id="rId12" Type="http://schemas.openxmlformats.org/officeDocument/2006/relationships/image" Target="../media/image58.wmf"/><Relationship Id="rId11" Type="http://schemas.openxmlformats.org/officeDocument/2006/relationships/oleObject" Target="../embeddings/oleObject60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5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1.vml"/><Relationship Id="rId8" Type="http://schemas.openxmlformats.org/officeDocument/2006/relationships/slideLayout" Target="../slideLayouts/slideLayout7.xml"/><Relationship Id="rId7" Type="http://schemas.openxmlformats.org/officeDocument/2006/relationships/oleObject" Target="../embeddings/oleObject69.bin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4.wmf"/><Relationship Id="rId1" Type="http://schemas.openxmlformats.org/officeDocument/2006/relationships/oleObject" Target="../embeddings/oleObject6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70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69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8.w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67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1.wmf"/><Relationship Id="rId1" Type="http://schemas.openxmlformats.org/officeDocument/2006/relationships/oleObject" Target="../embeddings/oleObject7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7.bin"/><Relationship Id="rId44" Type="http://schemas.openxmlformats.org/officeDocument/2006/relationships/vmlDrawing" Target="../drawings/vmlDrawing13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89.wmf"/><Relationship Id="rId41" Type="http://schemas.openxmlformats.org/officeDocument/2006/relationships/oleObject" Target="../embeddings/oleObject95.bin"/><Relationship Id="rId40" Type="http://schemas.openxmlformats.org/officeDocument/2006/relationships/image" Target="../media/image88.wmf"/><Relationship Id="rId4" Type="http://schemas.openxmlformats.org/officeDocument/2006/relationships/image" Target="../media/image73.wmf"/><Relationship Id="rId39" Type="http://schemas.openxmlformats.org/officeDocument/2006/relationships/oleObject" Target="../embeddings/oleObject94.bin"/><Relationship Id="rId38" Type="http://schemas.openxmlformats.org/officeDocument/2006/relationships/image" Target="../media/image87.wmf"/><Relationship Id="rId37" Type="http://schemas.openxmlformats.org/officeDocument/2006/relationships/oleObject" Target="../embeddings/oleObject93.bin"/><Relationship Id="rId36" Type="http://schemas.openxmlformats.org/officeDocument/2006/relationships/image" Target="../media/image86.wmf"/><Relationship Id="rId35" Type="http://schemas.openxmlformats.org/officeDocument/2006/relationships/oleObject" Target="../embeddings/oleObject92.bin"/><Relationship Id="rId34" Type="http://schemas.openxmlformats.org/officeDocument/2006/relationships/image" Target="../media/image85.wmf"/><Relationship Id="rId33" Type="http://schemas.openxmlformats.org/officeDocument/2006/relationships/oleObject" Target="../embeddings/oleObject91.bin"/><Relationship Id="rId32" Type="http://schemas.openxmlformats.org/officeDocument/2006/relationships/image" Target="../media/image84.wmf"/><Relationship Id="rId31" Type="http://schemas.openxmlformats.org/officeDocument/2006/relationships/oleObject" Target="../embeddings/oleObject90.bin"/><Relationship Id="rId30" Type="http://schemas.openxmlformats.org/officeDocument/2006/relationships/image" Target="../media/image83.wmf"/><Relationship Id="rId3" Type="http://schemas.openxmlformats.org/officeDocument/2006/relationships/oleObject" Target="../embeddings/oleObject76.bin"/><Relationship Id="rId29" Type="http://schemas.openxmlformats.org/officeDocument/2006/relationships/oleObject" Target="../embeddings/oleObject89.bin"/><Relationship Id="rId28" Type="http://schemas.openxmlformats.org/officeDocument/2006/relationships/image" Target="../media/image82.wmf"/><Relationship Id="rId27" Type="http://schemas.openxmlformats.org/officeDocument/2006/relationships/oleObject" Target="../embeddings/oleObject88.bin"/><Relationship Id="rId26" Type="http://schemas.openxmlformats.org/officeDocument/2006/relationships/image" Target="../media/image81.wmf"/><Relationship Id="rId25" Type="http://schemas.openxmlformats.org/officeDocument/2006/relationships/oleObject" Target="../embeddings/oleObject87.bin"/><Relationship Id="rId24" Type="http://schemas.openxmlformats.org/officeDocument/2006/relationships/image" Target="../media/image80.wmf"/><Relationship Id="rId23" Type="http://schemas.openxmlformats.org/officeDocument/2006/relationships/oleObject" Target="../embeddings/oleObject86.bin"/><Relationship Id="rId22" Type="http://schemas.openxmlformats.org/officeDocument/2006/relationships/image" Target="../media/image79.wmf"/><Relationship Id="rId21" Type="http://schemas.openxmlformats.org/officeDocument/2006/relationships/oleObject" Target="../embeddings/oleObject85.bin"/><Relationship Id="rId20" Type="http://schemas.openxmlformats.org/officeDocument/2006/relationships/image" Target="../media/image78.wmf"/><Relationship Id="rId2" Type="http://schemas.openxmlformats.org/officeDocument/2006/relationships/image" Target="../media/image72.wmf"/><Relationship Id="rId19" Type="http://schemas.openxmlformats.org/officeDocument/2006/relationships/oleObject" Target="../embeddings/oleObject84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83.bin"/><Relationship Id="rId16" Type="http://schemas.openxmlformats.org/officeDocument/2006/relationships/image" Target="../media/image58.wmf"/><Relationship Id="rId15" Type="http://schemas.openxmlformats.org/officeDocument/2006/relationships/oleObject" Target="../embeddings/oleObject82.bin"/><Relationship Id="rId14" Type="http://schemas.openxmlformats.org/officeDocument/2006/relationships/image" Target="../media/image46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7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.bin"/><Relationship Id="rId8" Type="http://schemas.openxmlformats.org/officeDocument/2006/relationships/image" Target="../media/image91.wmf"/><Relationship Id="rId7" Type="http://schemas.openxmlformats.org/officeDocument/2006/relationships/oleObject" Target="../embeddings/oleObject99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46.wmf"/><Relationship Id="rId32" Type="http://schemas.openxmlformats.org/officeDocument/2006/relationships/vmlDrawing" Target="../drawings/vmlDrawing14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02.wmf"/><Relationship Id="rId3" Type="http://schemas.openxmlformats.org/officeDocument/2006/relationships/oleObject" Target="../embeddings/oleObject97.bin"/><Relationship Id="rId29" Type="http://schemas.openxmlformats.org/officeDocument/2006/relationships/oleObject" Target="../embeddings/oleObject110.bin"/><Relationship Id="rId28" Type="http://schemas.openxmlformats.org/officeDocument/2006/relationships/image" Target="../media/image101.wmf"/><Relationship Id="rId27" Type="http://schemas.openxmlformats.org/officeDocument/2006/relationships/oleObject" Target="../embeddings/oleObject109.bin"/><Relationship Id="rId26" Type="http://schemas.openxmlformats.org/officeDocument/2006/relationships/image" Target="../media/image100.wmf"/><Relationship Id="rId25" Type="http://schemas.openxmlformats.org/officeDocument/2006/relationships/oleObject" Target="../embeddings/oleObject108.bin"/><Relationship Id="rId24" Type="http://schemas.openxmlformats.org/officeDocument/2006/relationships/image" Target="../media/image99.wmf"/><Relationship Id="rId23" Type="http://schemas.openxmlformats.org/officeDocument/2006/relationships/oleObject" Target="../embeddings/oleObject107.bin"/><Relationship Id="rId22" Type="http://schemas.openxmlformats.org/officeDocument/2006/relationships/image" Target="../media/image98.wmf"/><Relationship Id="rId21" Type="http://schemas.openxmlformats.org/officeDocument/2006/relationships/oleObject" Target="../embeddings/oleObject106.bin"/><Relationship Id="rId20" Type="http://schemas.openxmlformats.org/officeDocument/2006/relationships/image" Target="../media/image97.wmf"/><Relationship Id="rId2" Type="http://schemas.openxmlformats.org/officeDocument/2006/relationships/image" Target="../media/image90.wmf"/><Relationship Id="rId19" Type="http://schemas.openxmlformats.org/officeDocument/2006/relationships/oleObject" Target="../embeddings/oleObject105.bin"/><Relationship Id="rId18" Type="http://schemas.openxmlformats.org/officeDocument/2006/relationships/image" Target="../media/image96.wmf"/><Relationship Id="rId17" Type="http://schemas.openxmlformats.org/officeDocument/2006/relationships/oleObject" Target="../embeddings/oleObject104.bin"/><Relationship Id="rId16" Type="http://schemas.openxmlformats.org/officeDocument/2006/relationships/image" Target="../media/image95.wmf"/><Relationship Id="rId15" Type="http://schemas.openxmlformats.org/officeDocument/2006/relationships/oleObject" Target="../embeddings/oleObject103.bin"/><Relationship Id="rId14" Type="http://schemas.openxmlformats.org/officeDocument/2006/relationships/image" Target="../media/image94.wmf"/><Relationship Id="rId13" Type="http://schemas.openxmlformats.org/officeDocument/2006/relationships/oleObject" Target="../embeddings/oleObject102.bin"/><Relationship Id="rId12" Type="http://schemas.openxmlformats.org/officeDocument/2006/relationships/image" Target="../media/image93.wmf"/><Relationship Id="rId11" Type="http://schemas.openxmlformats.org/officeDocument/2006/relationships/oleObject" Target="../embeddings/oleObject101.bin"/><Relationship Id="rId10" Type="http://schemas.openxmlformats.org/officeDocument/2006/relationships/image" Target="../media/image92.wmf"/><Relationship Id="rId1" Type="http://schemas.openxmlformats.org/officeDocument/2006/relationships/oleObject" Target="../embeddings/oleObject96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03.w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15" Type="http://schemas.openxmlformats.org/officeDocument/2006/relationships/oleObject" Target="../embeddings/oleObject118.bin"/><Relationship Id="rId14" Type="http://schemas.openxmlformats.org/officeDocument/2006/relationships/image" Target="../media/image109.wmf"/><Relationship Id="rId13" Type="http://schemas.openxmlformats.org/officeDocument/2006/relationships/oleObject" Target="../embeddings/oleObject117.bin"/><Relationship Id="rId12" Type="http://schemas.openxmlformats.org/officeDocument/2006/relationships/image" Target="../media/image108.w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11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11.wmf"/><Relationship Id="rId1" Type="http://schemas.openxmlformats.org/officeDocument/2006/relationships/oleObject" Target="../embeddings/oleObject11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5.bin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24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4.wmf"/><Relationship Id="rId38" Type="http://schemas.openxmlformats.org/officeDocument/2006/relationships/vmlDrawing" Target="../drawings/vmlDrawing17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46.wmf"/><Relationship Id="rId35" Type="http://schemas.openxmlformats.org/officeDocument/2006/relationships/oleObject" Target="../embeddings/oleObject138.bin"/><Relationship Id="rId34" Type="http://schemas.openxmlformats.org/officeDocument/2006/relationships/image" Target="../media/image126.wmf"/><Relationship Id="rId33" Type="http://schemas.openxmlformats.org/officeDocument/2006/relationships/oleObject" Target="../embeddings/oleObject137.bin"/><Relationship Id="rId32" Type="http://schemas.openxmlformats.org/officeDocument/2006/relationships/image" Target="../media/image125.wmf"/><Relationship Id="rId31" Type="http://schemas.openxmlformats.org/officeDocument/2006/relationships/oleObject" Target="../embeddings/oleObject136.bin"/><Relationship Id="rId30" Type="http://schemas.openxmlformats.org/officeDocument/2006/relationships/image" Target="../media/image73.wmf"/><Relationship Id="rId3" Type="http://schemas.openxmlformats.org/officeDocument/2006/relationships/oleObject" Target="../embeddings/oleObject122.bin"/><Relationship Id="rId29" Type="http://schemas.openxmlformats.org/officeDocument/2006/relationships/oleObject" Target="../embeddings/oleObject135.bin"/><Relationship Id="rId28" Type="http://schemas.openxmlformats.org/officeDocument/2006/relationships/image" Target="../media/image124.wmf"/><Relationship Id="rId27" Type="http://schemas.openxmlformats.org/officeDocument/2006/relationships/oleObject" Target="../embeddings/oleObject134.bin"/><Relationship Id="rId26" Type="http://schemas.openxmlformats.org/officeDocument/2006/relationships/image" Target="../media/image78.wmf"/><Relationship Id="rId25" Type="http://schemas.openxmlformats.org/officeDocument/2006/relationships/oleObject" Target="../embeddings/oleObject133.bin"/><Relationship Id="rId24" Type="http://schemas.openxmlformats.org/officeDocument/2006/relationships/image" Target="../media/image72.wmf"/><Relationship Id="rId23" Type="http://schemas.openxmlformats.org/officeDocument/2006/relationships/oleObject" Target="../embeddings/oleObject132.bin"/><Relationship Id="rId22" Type="http://schemas.openxmlformats.org/officeDocument/2006/relationships/image" Target="../media/image123.wmf"/><Relationship Id="rId21" Type="http://schemas.openxmlformats.org/officeDocument/2006/relationships/oleObject" Target="../embeddings/oleObject131.bin"/><Relationship Id="rId20" Type="http://schemas.openxmlformats.org/officeDocument/2006/relationships/image" Target="../media/image122.wmf"/><Relationship Id="rId2" Type="http://schemas.openxmlformats.org/officeDocument/2006/relationships/image" Target="../media/image113.wmf"/><Relationship Id="rId19" Type="http://schemas.openxmlformats.org/officeDocument/2006/relationships/oleObject" Target="../embeddings/oleObject130.bin"/><Relationship Id="rId18" Type="http://schemas.openxmlformats.org/officeDocument/2006/relationships/image" Target="../media/image121.wmf"/><Relationship Id="rId17" Type="http://schemas.openxmlformats.org/officeDocument/2006/relationships/oleObject" Target="../embeddings/oleObject129.bin"/><Relationship Id="rId16" Type="http://schemas.openxmlformats.org/officeDocument/2006/relationships/image" Target="../media/image120.wmf"/><Relationship Id="rId15" Type="http://schemas.openxmlformats.org/officeDocument/2006/relationships/oleObject" Target="../embeddings/oleObject128.bin"/><Relationship Id="rId14" Type="http://schemas.openxmlformats.org/officeDocument/2006/relationships/image" Target="../media/image119.wmf"/><Relationship Id="rId13" Type="http://schemas.openxmlformats.org/officeDocument/2006/relationships/oleObject" Target="../embeddings/oleObject127.bin"/><Relationship Id="rId12" Type="http://schemas.openxmlformats.org/officeDocument/2006/relationships/image" Target="../media/image118.wmf"/><Relationship Id="rId11" Type="http://schemas.openxmlformats.org/officeDocument/2006/relationships/oleObject" Target="../embeddings/oleObject126.bin"/><Relationship Id="rId10" Type="http://schemas.openxmlformats.org/officeDocument/2006/relationships/image" Target="../media/image117.wmf"/><Relationship Id="rId1" Type="http://schemas.openxmlformats.org/officeDocument/2006/relationships/oleObject" Target="../embeddings/oleObject121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28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22.wmf"/><Relationship Id="rId3" Type="http://schemas.openxmlformats.org/officeDocument/2006/relationships/oleObject" Target="../embeddings/oleObject140.bin"/><Relationship Id="rId28" Type="http://schemas.openxmlformats.org/officeDocument/2006/relationships/vmlDrawing" Target="../drawings/vmlDrawing18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37.wmf"/><Relationship Id="rId25" Type="http://schemas.openxmlformats.org/officeDocument/2006/relationships/oleObject" Target="../embeddings/oleObject151.bin"/><Relationship Id="rId24" Type="http://schemas.openxmlformats.org/officeDocument/2006/relationships/image" Target="../media/image136.wmf"/><Relationship Id="rId23" Type="http://schemas.openxmlformats.org/officeDocument/2006/relationships/oleObject" Target="../embeddings/oleObject150.bin"/><Relationship Id="rId22" Type="http://schemas.openxmlformats.org/officeDocument/2006/relationships/image" Target="../media/image135.wmf"/><Relationship Id="rId21" Type="http://schemas.openxmlformats.org/officeDocument/2006/relationships/oleObject" Target="../embeddings/oleObject149.bin"/><Relationship Id="rId20" Type="http://schemas.openxmlformats.org/officeDocument/2006/relationships/image" Target="../media/image134.wmf"/><Relationship Id="rId2" Type="http://schemas.openxmlformats.org/officeDocument/2006/relationships/image" Target="../media/image121.wmf"/><Relationship Id="rId19" Type="http://schemas.openxmlformats.org/officeDocument/2006/relationships/oleObject" Target="../embeddings/oleObject148.bin"/><Relationship Id="rId18" Type="http://schemas.openxmlformats.org/officeDocument/2006/relationships/image" Target="../media/image133.wmf"/><Relationship Id="rId17" Type="http://schemas.openxmlformats.org/officeDocument/2006/relationships/oleObject" Target="../embeddings/oleObject147.bin"/><Relationship Id="rId16" Type="http://schemas.openxmlformats.org/officeDocument/2006/relationships/image" Target="../media/image132.wmf"/><Relationship Id="rId15" Type="http://schemas.openxmlformats.org/officeDocument/2006/relationships/oleObject" Target="../embeddings/oleObject146.bin"/><Relationship Id="rId14" Type="http://schemas.openxmlformats.org/officeDocument/2006/relationships/image" Target="../media/image131.wmf"/><Relationship Id="rId13" Type="http://schemas.openxmlformats.org/officeDocument/2006/relationships/oleObject" Target="../embeddings/oleObject145.bin"/><Relationship Id="rId12" Type="http://schemas.openxmlformats.org/officeDocument/2006/relationships/image" Target="../media/image130.w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29.wmf"/><Relationship Id="rId1" Type="http://schemas.openxmlformats.org/officeDocument/2006/relationships/oleObject" Target="../embeddings/oleObject139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6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55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53.bin"/><Relationship Id="rId2" Type="http://schemas.openxmlformats.org/officeDocument/2006/relationships/image" Target="../media/image138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45.wmf"/><Relationship Id="rId15" Type="http://schemas.openxmlformats.org/officeDocument/2006/relationships/oleObject" Target="../embeddings/oleObject159.bin"/><Relationship Id="rId14" Type="http://schemas.openxmlformats.org/officeDocument/2006/relationships/image" Target="../media/image144.wmf"/><Relationship Id="rId13" Type="http://schemas.openxmlformats.org/officeDocument/2006/relationships/oleObject" Target="../embeddings/oleObject158.bin"/><Relationship Id="rId12" Type="http://schemas.openxmlformats.org/officeDocument/2006/relationships/image" Target="../media/image143.wmf"/><Relationship Id="rId11" Type="http://schemas.openxmlformats.org/officeDocument/2006/relationships/oleObject" Target="../embeddings/oleObject157.bin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5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9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148.w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61.bin"/><Relationship Id="rId28" Type="http://schemas.openxmlformats.org/officeDocument/2006/relationships/vmlDrawing" Target="../drawings/vmlDrawing20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80.wmf"/><Relationship Id="rId25" Type="http://schemas.openxmlformats.org/officeDocument/2006/relationships/oleObject" Target="../embeddings/oleObject172.bin"/><Relationship Id="rId24" Type="http://schemas.openxmlformats.org/officeDocument/2006/relationships/image" Target="../media/image74.wmf"/><Relationship Id="rId23" Type="http://schemas.openxmlformats.org/officeDocument/2006/relationships/oleObject" Target="../embeddings/oleObject171.bin"/><Relationship Id="rId22" Type="http://schemas.openxmlformats.org/officeDocument/2006/relationships/image" Target="../media/image75.wmf"/><Relationship Id="rId21" Type="http://schemas.openxmlformats.org/officeDocument/2006/relationships/oleObject" Target="../embeddings/oleObject170.bin"/><Relationship Id="rId20" Type="http://schemas.openxmlformats.org/officeDocument/2006/relationships/image" Target="../media/image153.wmf"/><Relationship Id="rId2" Type="http://schemas.openxmlformats.org/officeDocument/2006/relationships/image" Target="../media/image146.wmf"/><Relationship Id="rId19" Type="http://schemas.openxmlformats.org/officeDocument/2006/relationships/oleObject" Target="../embeddings/oleObject169.bin"/><Relationship Id="rId18" Type="http://schemas.openxmlformats.org/officeDocument/2006/relationships/image" Target="../media/image152.wmf"/><Relationship Id="rId17" Type="http://schemas.openxmlformats.org/officeDocument/2006/relationships/oleObject" Target="../embeddings/oleObject168.bin"/><Relationship Id="rId16" Type="http://schemas.openxmlformats.org/officeDocument/2006/relationships/image" Target="../media/image151.wmf"/><Relationship Id="rId15" Type="http://schemas.openxmlformats.org/officeDocument/2006/relationships/oleObject" Target="../embeddings/oleObject167.bin"/><Relationship Id="rId14" Type="http://schemas.openxmlformats.org/officeDocument/2006/relationships/image" Target="../media/image150.wmf"/><Relationship Id="rId13" Type="http://schemas.openxmlformats.org/officeDocument/2006/relationships/oleObject" Target="../embeddings/oleObject166.bin"/><Relationship Id="rId12" Type="http://schemas.openxmlformats.org/officeDocument/2006/relationships/image" Target="../media/image131.wmf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149.wmf"/><Relationship Id="rId1" Type="http://schemas.openxmlformats.org/officeDocument/2006/relationships/oleObject" Target="../embeddings/oleObject160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7.bin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76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175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174.bin"/><Relationship Id="rId28" Type="http://schemas.openxmlformats.org/officeDocument/2006/relationships/vmlDrawing" Target="../drawings/vmlDrawing21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61.wmf"/><Relationship Id="rId25" Type="http://schemas.openxmlformats.org/officeDocument/2006/relationships/oleObject" Target="../embeddings/oleObject186.bin"/><Relationship Id="rId24" Type="http://schemas.openxmlformats.org/officeDocument/2006/relationships/image" Target="../media/image160.wmf"/><Relationship Id="rId23" Type="http://schemas.openxmlformats.org/officeDocument/2006/relationships/oleObject" Target="../embeddings/oleObject185.bin"/><Relationship Id="rId22" Type="http://schemas.openxmlformats.org/officeDocument/2006/relationships/image" Target="../media/image159.wmf"/><Relationship Id="rId21" Type="http://schemas.openxmlformats.org/officeDocument/2006/relationships/oleObject" Target="../embeddings/oleObject184.bin"/><Relationship Id="rId20" Type="http://schemas.openxmlformats.org/officeDocument/2006/relationships/image" Target="../media/image158.wmf"/><Relationship Id="rId2" Type="http://schemas.openxmlformats.org/officeDocument/2006/relationships/image" Target="../media/image98.wmf"/><Relationship Id="rId19" Type="http://schemas.openxmlformats.org/officeDocument/2006/relationships/oleObject" Target="../embeddings/oleObject183.bin"/><Relationship Id="rId18" Type="http://schemas.openxmlformats.org/officeDocument/2006/relationships/image" Target="../media/image157.wmf"/><Relationship Id="rId17" Type="http://schemas.openxmlformats.org/officeDocument/2006/relationships/oleObject" Target="../embeddings/oleObject182.bin"/><Relationship Id="rId16" Type="http://schemas.openxmlformats.org/officeDocument/2006/relationships/image" Target="../media/image156.wmf"/><Relationship Id="rId15" Type="http://schemas.openxmlformats.org/officeDocument/2006/relationships/oleObject" Target="../embeddings/oleObject181.bin"/><Relationship Id="rId14" Type="http://schemas.openxmlformats.org/officeDocument/2006/relationships/image" Target="../media/image155.wmf"/><Relationship Id="rId13" Type="http://schemas.openxmlformats.org/officeDocument/2006/relationships/oleObject" Target="../embeddings/oleObject180.bin"/><Relationship Id="rId12" Type="http://schemas.openxmlformats.org/officeDocument/2006/relationships/image" Target="../media/image154.wmf"/><Relationship Id="rId11" Type="http://schemas.openxmlformats.org/officeDocument/2006/relationships/oleObject" Target="../embeddings/oleObject179.bin"/><Relationship Id="rId10" Type="http://schemas.openxmlformats.org/officeDocument/2006/relationships/oleObject" Target="../embeddings/oleObject178.bin"/><Relationship Id="rId1" Type="http://schemas.openxmlformats.org/officeDocument/2006/relationships/oleObject" Target="../embeddings/oleObject173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5.wmf"/><Relationship Id="rId8" Type="http://schemas.openxmlformats.org/officeDocument/2006/relationships/oleObject" Target="../embeddings/oleObject191.bin"/><Relationship Id="rId7" Type="http://schemas.openxmlformats.org/officeDocument/2006/relationships/image" Target="../media/image164.wmf"/><Relationship Id="rId6" Type="http://schemas.openxmlformats.org/officeDocument/2006/relationships/oleObject" Target="../embeddings/oleObject190.bin"/><Relationship Id="rId5" Type="http://schemas.openxmlformats.org/officeDocument/2006/relationships/oleObject" Target="../embeddings/oleObject189.bin"/><Relationship Id="rId4" Type="http://schemas.openxmlformats.org/officeDocument/2006/relationships/image" Target="../media/image163.wmf"/><Relationship Id="rId3" Type="http://schemas.openxmlformats.org/officeDocument/2006/relationships/oleObject" Target="../embeddings/oleObject188.bin"/><Relationship Id="rId2" Type="http://schemas.openxmlformats.org/officeDocument/2006/relationships/image" Target="../media/image162.wmf"/><Relationship Id="rId13" Type="http://schemas.openxmlformats.org/officeDocument/2006/relationships/vmlDrawing" Target="../drawings/vmlDrawing22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66.wmf"/><Relationship Id="rId10" Type="http://schemas.openxmlformats.org/officeDocument/2006/relationships/oleObject" Target="../embeddings/oleObject192.bin"/><Relationship Id="rId1" Type="http://schemas.openxmlformats.org/officeDocument/2006/relationships/oleObject" Target="../embeddings/oleObject18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4.wmf"/><Relationship Id="rId8" Type="http://schemas.openxmlformats.org/officeDocument/2006/relationships/oleObject" Target="../embeddings/oleObject197.bin"/><Relationship Id="rId7" Type="http://schemas.openxmlformats.org/officeDocument/2006/relationships/oleObject" Target="../embeddings/oleObject196.bin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68.wmf"/><Relationship Id="rId3" Type="http://schemas.openxmlformats.org/officeDocument/2006/relationships/oleObject" Target="../embeddings/oleObject194.bin"/><Relationship Id="rId21" Type="http://schemas.openxmlformats.org/officeDocument/2006/relationships/vmlDrawing" Target="../drawings/vmlDrawing23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67.wmf"/><Relationship Id="rId19" Type="http://schemas.openxmlformats.org/officeDocument/2006/relationships/image" Target="../media/image172.wmf"/><Relationship Id="rId18" Type="http://schemas.openxmlformats.org/officeDocument/2006/relationships/oleObject" Target="../embeddings/oleObject202.bin"/><Relationship Id="rId17" Type="http://schemas.openxmlformats.org/officeDocument/2006/relationships/image" Target="../media/image171.wmf"/><Relationship Id="rId16" Type="http://schemas.openxmlformats.org/officeDocument/2006/relationships/oleObject" Target="../embeddings/oleObject201.bin"/><Relationship Id="rId15" Type="http://schemas.openxmlformats.org/officeDocument/2006/relationships/image" Target="../media/image170.wmf"/><Relationship Id="rId14" Type="http://schemas.openxmlformats.org/officeDocument/2006/relationships/oleObject" Target="../embeddings/oleObject200.bin"/><Relationship Id="rId13" Type="http://schemas.openxmlformats.org/officeDocument/2006/relationships/image" Target="../media/image169.wmf"/><Relationship Id="rId12" Type="http://schemas.openxmlformats.org/officeDocument/2006/relationships/oleObject" Target="../embeddings/oleObject199.bin"/><Relationship Id="rId11" Type="http://schemas.openxmlformats.org/officeDocument/2006/relationships/image" Target="../media/image165.wmf"/><Relationship Id="rId10" Type="http://schemas.openxmlformats.org/officeDocument/2006/relationships/oleObject" Target="../embeddings/oleObject198.bin"/><Relationship Id="rId1" Type="http://schemas.openxmlformats.org/officeDocument/2006/relationships/oleObject" Target="../embeddings/oleObject19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7.bin"/><Relationship Id="rId8" Type="http://schemas.openxmlformats.org/officeDocument/2006/relationships/image" Target="../media/image176.wmf"/><Relationship Id="rId7" Type="http://schemas.openxmlformats.org/officeDocument/2006/relationships/oleObject" Target="../embeddings/oleObject206.bin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74.wmf"/><Relationship Id="rId3" Type="http://schemas.openxmlformats.org/officeDocument/2006/relationships/oleObject" Target="../embeddings/oleObject204.bin"/><Relationship Id="rId23" Type="http://schemas.openxmlformats.org/officeDocument/2006/relationships/vmlDrawing" Target="../drawings/vmlDrawing24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65.wmf"/><Relationship Id="rId20" Type="http://schemas.openxmlformats.org/officeDocument/2006/relationships/oleObject" Target="../embeddings/oleObject213.bin"/><Relationship Id="rId2" Type="http://schemas.openxmlformats.org/officeDocument/2006/relationships/image" Target="../media/image173.wmf"/><Relationship Id="rId19" Type="http://schemas.openxmlformats.org/officeDocument/2006/relationships/image" Target="../media/image164.wmf"/><Relationship Id="rId18" Type="http://schemas.openxmlformats.org/officeDocument/2006/relationships/oleObject" Target="../embeddings/oleObject212.bin"/><Relationship Id="rId17" Type="http://schemas.openxmlformats.org/officeDocument/2006/relationships/oleObject" Target="../embeddings/oleObject211.bin"/><Relationship Id="rId16" Type="http://schemas.openxmlformats.org/officeDocument/2006/relationships/image" Target="../media/image163.wmf"/><Relationship Id="rId15" Type="http://schemas.openxmlformats.org/officeDocument/2006/relationships/oleObject" Target="../embeddings/oleObject210.bin"/><Relationship Id="rId14" Type="http://schemas.openxmlformats.org/officeDocument/2006/relationships/image" Target="../media/image179.wmf"/><Relationship Id="rId13" Type="http://schemas.openxmlformats.org/officeDocument/2006/relationships/oleObject" Target="../embeddings/oleObject209.bin"/><Relationship Id="rId12" Type="http://schemas.openxmlformats.org/officeDocument/2006/relationships/image" Target="../media/image178.wmf"/><Relationship Id="rId11" Type="http://schemas.openxmlformats.org/officeDocument/2006/relationships/oleObject" Target="../embeddings/oleObject208.bin"/><Relationship Id="rId10" Type="http://schemas.openxmlformats.org/officeDocument/2006/relationships/image" Target="../media/image177.wmf"/><Relationship Id="rId1" Type="http://schemas.openxmlformats.org/officeDocument/2006/relationships/oleObject" Target="../embeddings/oleObject203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8.bin"/><Relationship Id="rId8" Type="http://schemas.openxmlformats.org/officeDocument/2006/relationships/image" Target="../media/image181.wmf"/><Relationship Id="rId7" Type="http://schemas.openxmlformats.org/officeDocument/2006/relationships/oleObject" Target="../embeddings/oleObject217.bin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157.wmf"/><Relationship Id="rId30" Type="http://schemas.openxmlformats.org/officeDocument/2006/relationships/vmlDrawing" Target="../drawings/vmlDrawing25.vml"/><Relationship Id="rId3" Type="http://schemas.openxmlformats.org/officeDocument/2006/relationships/oleObject" Target="../embeddings/oleObject215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89.wmf"/><Relationship Id="rId27" Type="http://schemas.openxmlformats.org/officeDocument/2006/relationships/oleObject" Target="../embeddings/oleObject227.bin"/><Relationship Id="rId26" Type="http://schemas.openxmlformats.org/officeDocument/2006/relationships/image" Target="../media/image188.wmf"/><Relationship Id="rId25" Type="http://schemas.openxmlformats.org/officeDocument/2006/relationships/oleObject" Target="../embeddings/oleObject226.bin"/><Relationship Id="rId24" Type="http://schemas.openxmlformats.org/officeDocument/2006/relationships/image" Target="../media/image155.wmf"/><Relationship Id="rId23" Type="http://schemas.openxmlformats.org/officeDocument/2006/relationships/oleObject" Target="../embeddings/oleObject225.bin"/><Relationship Id="rId22" Type="http://schemas.openxmlformats.org/officeDocument/2006/relationships/image" Target="../media/image158.wmf"/><Relationship Id="rId21" Type="http://schemas.openxmlformats.org/officeDocument/2006/relationships/oleObject" Target="../embeddings/oleObject224.bin"/><Relationship Id="rId20" Type="http://schemas.openxmlformats.org/officeDocument/2006/relationships/image" Target="../media/image187.wmf"/><Relationship Id="rId2" Type="http://schemas.openxmlformats.org/officeDocument/2006/relationships/image" Target="../media/image156.wmf"/><Relationship Id="rId19" Type="http://schemas.openxmlformats.org/officeDocument/2006/relationships/oleObject" Target="../embeddings/oleObject223.bin"/><Relationship Id="rId18" Type="http://schemas.openxmlformats.org/officeDocument/2006/relationships/image" Target="../media/image186.wmf"/><Relationship Id="rId17" Type="http://schemas.openxmlformats.org/officeDocument/2006/relationships/oleObject" Target="../embeddings/oleObject222.bin"/><Relationship Id="rId16" Type="http://schemas.openxmlformats.org/officeDocument/2006/relationships/image" Target="../media/image185.wmf"/><Relationship Id="rId15" Type="http://schemas.openxmlformats.org/officeDocument/2006/relationships/oleObject" Target="../embeddings/oleObject221.bin"/><Relationship Id="rId14" Type="http://schemas.openxmlformats.org/officeDocument/2006/relationships/image" Target="../media/image184.wmf"/><Relationship Id="rId13" Type="http://schemas.openxmlformats.org/officeDocument/2006/relationships/oleObject" Target="../embeddings/oleObject220.bin"/><Relationship Id="rId12" Type="http://schemas.openxmlformats.org/officeDocument/2006/relationships/image" Target="../media/image183.wmf"/><Relationship Id="rId11" Type="http://schemas.openxmlformats.org/officeDocument/2006/relationships/oleObject" Target="../embeddings/oleObject219.bin"/><Relationship Id="rId10" Type="http://schemas.openxmlformats.org/officeDocument/2006/relationships/image" Target="../media/image182.wmf"/><Relationship Id="rId1" Type="http://schemas.openxmlformats.org/officeDocument/2006/relationships/oleObject" Target="../embeddings/oleObject214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4.png"/><Relationship Id="rId8" Type="http://schemas.openxmlformats.org/officeDocument/2006/relationships/image" Target="../media/image193.wmf"/><Relationship Id="rId7" Type="http://schemas.openxmlformats.org/officeDocument/2006/relationships/oleObject" Target="../embeddings/oleObject231.bin"/><Relationship Id="rId6" Type="http://schemas.openxmlformats.org/officeDocument/2006/relationships/image" Target="../media/image192.wmf"/><Relationship Id="rId5" Type="http://schemas.openxmlformats.org/officeDocument/2006/relationships/oleObject" Target="../embeddings/oleObject230.bin"/><Relationship Id="rId4" Type="http://schemas.openxmlformats.org/officeDocument/2006/relationships/image" Target="../media/image191.wmf"/><Relationship Id="rId3" Type="http://schemas.openxmlformats.org/officeDocument/2006/relationships/oleObject" Target="../embeddings/oleObject229.bin"/><Relationship Id="rId2" Type="http://schemas.openxmlformats.org/officeDocument/2006/relationships/image" Target="../media/image190.wmf"/><Relationship Id="rId11" Type="http://schemas.openxmlformats.org/officeDocument/2006/relationships/vmlDrawing" Target="../drawings/vmlDrawing26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28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6.bin"/><Relationship Id="rId8" Type="http://schemas.openxmlformats.org/officeDocument/2006/relationships/image" Target="../media/image198.wmf"/><Relationship Id="rId7" Type="http://schemas.openxmlformats.org/officeDocument/2006/relationships/oleObject" Target="../embeddings/oleObject235.bin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196.wmf"/><Relationship Id="rId3" Type="http://schemas.openxmlformats.org/officeDocument/2006/relationships/oleObject" Target="../embeddings/oleObject233.bin"/><Relationship Id="rId2" Type="http://schemas.openxmlformats.org/officeDocument/2006/relationships/image" Target="../media/image195.wmf"/><Relationship Id="rId18" Type="http://schemas.openxmlformats.org/officeDocument/2006/relationships/vmlDrawing" Target="../drawings/vmlDrawing27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01.wmf"/><Relationship Id="rId15" Type="http://schemas.openxmlformats.org/officeDocument/2006/relationships/oleObject" Target="../embeddings/oleObject239.bin"/><Relationship Id="rId14" Type="http://schemas.openxmlformats.org/officeDocument/2006/relationships/image" Target="../media/image200.wmf"/><Relationship Id="rId13" Type="http://schemas.openxmlformats.org/officeDocument/2006/relationships/oleObject" Target="../embeddings/oleObject238.bin"/><Relationship Id="rId12" Type="http://schemas.openxmlformats.org/officeDocument/2006/relationships/image" Target="../media/image199.wmf"/><Relationship Id="rId11" Type="http://schemas.openxmlformats.org/officeDocument/2006/relationships/oleObject" Target="../embeddings/oleObject237.bin"/><Relationship Id="rId10" Type="http://schemas.openxmlformats.org/officeDocument/2006/relationships/image" Target="../media/image156.wmf"/><Relationship Id="rId1" Type="http://schemas.openxmlformats.org/officeDocument/2006/relationships/oleObject" Target="../embeddings/oleObject23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3.png"/><Relationship Id="rId1" Type="http://schemas.openxmlformats.org/officeDocument/2006/relationships/image" Target="../media/image202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6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3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2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4.bin"/><Relationship Id="rId8" Type="http://schemas.openxmlformats.org/officeDocument/2006/relationships/image" Target="../media/image207.wmf"/><Relationship Id="rId7" Type="http://schemas.openxmlformats.org/officeDocument/2006/relationships/oleObject" Target="../embeddings/oleObject243.bin"/><Relationship Id="rId6" Type="http://schemas.openxmlformats.org/officeDocument/2006/relationships/image" Target="../media/image206.wmf"/><Relationship Id="rId5" Type="http://schemas.openxmlformats.org/officeDocument/2006/relationships/oleObject" Target="../embeddings/oleObject242.bin"/><Relationship Id="rId4" Type="http://schemas.openxmlformats.org/officeDocument/2006/relationships/image" Target="../media/image205.wmf"/><Relationship Id="rId3" Type="http://schemas.openxmlformats.org/officeDocument/2006/relationships/oleObject" Target="../embeddings/oleObject241.bin"/><Relationship Id="rId2" Type="http://schemas.openxmlformats.org/officeDocument/2006/relationships/image" Target="../media/image204.wmf"/><Relationship Id="rId17" Type="http://schemas.openxmlformats.org/officeDocument/2006/relationships/vmlDrawing" Target="../drawings/vmlDrawing28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12.wmf"/><Relationship Id="rId14" Type="http://schemas.openxmlformats.org/officeDocument/2006/relationships/oleObject" Target="../embeddings/oleObject245.bin"/><Relationship Id="rId13" Type="http://schemas.openxmlformats.org/officeDocument/2006/relationships/image" Target="../media/image211.png"/><Relationship Id="rId12" Type="http://schemas.openxmlformats.org/officeDocument/2006/relationships/image" Target="../media/image210.png"/><Relationship Id="rId11" Type="http://schemas.openxmlformats.org/officeDocument/2006/relationships/image" Target="../media/image209.png"/><Relationship Id="rId10" Type="http://schemas.openxmlformats.org/officeDocument/2006/relationships/image" Target="../media/image208.wmf"/><Relationship Id="rId1" Type="http://schemas.openxmlformats.org/officeDocument/2006/relationships/oleObject" Target="../embeddings/oleObject240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0.bin"/><Relationship Id="rId8" Type="http://schemas.openxmlformats.org/officeDocument/2006/relationships/image" Target="../media/image216.wmf"/><Relationship Id="rId7" Type="http://schemas.openxmlformats.org/officeDocument/2006/relationships/oleObject" Target="../embeddings/oleObject249.bin"/><Relationship Id="rId6" Type="http://schemas.openxmlformats.org/officeDocument/2006/relationships/image" Target="../media/image215.wmf"/><Relationship Id="rId5" Type="http://schemas.openxmlformats.org/officeDocument/2006/relationships/oleObject" Target="../embeddings/oleObject248.bin"/><Relationship Id="rId4" Type="http://schemas.openxmlformats.org/officeDocument/2006/relationships/image" Target="../media/image214.wmf"/><Relationship Id="rId3" Type="http://schemas.openxmlformats.org/officeDocument/2006/relationships/oleObject" Target="../embeddings/oleObject247.bin"/><Relationship Id="rId20" Type="http://schemas.openxmlformats.org/officeDocument/2006/relationships/vmlDrawing" Target="../drawings/vmlDrawing29.vml"/><Relationship Id="rId2" Type="http://schemas.openxmlformats.org/officeDocument/2006/relationships/image" Target="../media/image21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21.wmf"/><Relationship Id="rId17" Type="http://schemas.openxmlformats.org/officeDocument/2006/relationships/oleObject" Target="../embeddings/oleObject254.bin"/><Relationship Id="rId16" Type="http://schemas.openxmlformats.org/officeDocument/2006/relationships/image" Target="../media/image220.wmf"/><Relationship Id="rId15" Type="http://schemas.openxmlformats.org/officeDocument/2006/relationships/oleObject" Target="../embeddings/oleObject253.bin"/><Relationship Id="rId14" Type="http://schemas.openxmlformats.org/officeDocument/2006/relationships/image" Target="../media/image219.wmf"/><Relationship Id="rId13" Type="http://schemas.openxmlformats.org/officeDocument/2006/relationships/oleObject" Target="../embeddings/oleObject252.bin"/><Relationship Id="rId12" Type="http://schemas.openxmlformats.org/officeDocument/2006/relationships/image" Target="../media/image218.wmf"/><Relationship Id="rId11" Type="http://schemas.openxmlformats.org/officeDocument/2006/relationships/oleObject" Target="../embeddings/oleObject251.bin"/><Relationship Id="rId10" Type="http://schemas.openxmlformats.org/officeDocument/2006/relationships/image" Target="../media/image217.wmf"/><Relationship Id="rId1" Type="http://schemas.openxmlformats.org/officeDocument/2006/relationships/oleObject" Target="../embeddings/oleObject246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22.wmf"/><Relationship Id="rId3" Type="http://schemas.openxmlformats.org/officeDocument/2006/relationships/oleObject" Target="../embeddings/oleObject256.bin"/><Relationship Id="rId2" Type="http://schemas.openxmlformats.org/officeDocument/2006/relationships/image" Target="../media/image188.wmf"/><Relationship Id="rId1" Type="http://schemas.openxmlformats.org/officeDocument/2006/relationships/oleObject" Target="../embeddings/oleObject255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23.wmf"/><Relationship Id="rId1" Type="http://schemas.openxmlformats.org/officeDocument/2006/relationships/oleObject" Target="../embeddings/oleObject257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2.bin"/><Relationship Id="rId8" Type="http://schemas.openxmlformats.org/officeDocument/2006/relationships/image" Target="../media/image227.wmf"/><Relationship Id="rId7" Type="http://schemas.openxmlformats.org/officeDocument/2006/relationships/oleObject" Target="../embeddings/oleObject261.bin"/><Relationship Id="rId6" Type="http://schemas.openxmlformats.org/officeDocument/2006/relationships/image" Target="../media/image226.wmf"/><Relationship Id="rId5" Type="http://schemas.openxmlformats.org/officeDocument/2006/relationships/oleObject" Target="../embeddings/oleObject260.bin"/><Relationship Id="rId4" Type="http://schemas.openxmlformats.org/officeDocument/2006/relationships/image" Target="../media/image225.wmf"/><Relationship Id="rId3" Type="http://schemas.openxmlformats.org/officeDocument/2006/relationships/oleObject" Target="../embeddings/oleObject259.bin"/><Relationship Id="rId2" Type="http://schemas.openxmlformats.org/officeDocument/2006/relationships/image" Target="../media/image224.wmf"/><Relationship Id="rId14" Type="http://schemas.openxmlformats.org/officeDocument/2006/relationships/vmlDrawing" Target="../drawings/vmlDrawing3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29.wmf"/><Relationship Id="rId11" Type="http://schemas.openxmlformats.org/officeDocument/2006/relationships/oleObject" Target="../embeddings/oleObject263.bin"/><Relationship Id="rId10" Type="http://schemas.openxmlformats.org/officeDocument/2006/relationships/image" Target="../media/image228.wmf"/><Relationship Id="rId1" Type="http://schemas.openxmlformats.org/officeDocument/2006/relationships/oleObject" Target="../embeddings/oleObject258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4.png"/><Relationship Id="rId8" Type="http://schemas.openxmlformats.org/officeDocument/2006/relationships/image" Target="../media/image233.wmf"/><Relationship Id="rId7" Type="http://schemas.openxmlformats.org/officeDocument/2006/relationships/oleObject" Target="../embeddings/oleObject267.bin"/><Relationship Id="rId6" Type="http://schemas.openxmlformats.org/officeDocument/2006/relationships/image" Target="../media/image232.wmf"/><Relationship Id="rId5" Type="http://schemas.openxmlformats.org/officeDocument/2006/relationships/oleObject" Target="../embeddings/oleObject266.bin"/><Relationship Id="rId4" Type="http://schemas.openxmlformats.org/officeDocument/2006/relationships/image" Target="../media/image231.wmf"/><Relationship Id="rId3" Type="http://schemas.openxmlformats.org/officeDocument/2006/relationships/oleObject" Target="../embeddings/oleObject265.bin"/><Relationship Id="rId2" Type="http://schemas.openxmlformats.org/officeDocument/2006/relationships/image" Target="../media/image230.wmf"/><Relationship Id="rId11" Type="http://schemas.openxmlformats.org/officeDocument/2006/relationships/vmlDrawing" Target="../drawings/vmlDrawing33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64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8.wmf"/><Relationship Id="rId7" Type="http://schemas.openxmlformats.org/officeDocument/2006/relationships/oleObject" Target="../embeddings/oleObject271.bin"/><Relationship Id="rId6" Type="http://schemas.openxmlformats.org/officeDocument/2006/relationships/image" Target="../media/image237.wmf"/><Relationship Id="rId5" Type="http://schemas.openxmlformats.org/officeDocument/2006/relationships/oleObject" Target="../embeddings/oleObject270.bin"/><Relationship Id="rId4" Type="http://schemas.openxmlformats.org/officeDocument/2006/relationships/image" Target="../media/image236.wmf"/><Relationship Id="rId3" Type="http://schemas.openxmlformats.org/officeDocument/2006/relationships/oleObject" Target="../embeddings/oleObject269.bin"/><Relationship Id="rId2" Type="http://schemas.openxmlformats.org/officeDocument/2006/relationships/image" Target="../media/image235.wmf"/><Relationship Id="rId10" Type="http://schemas.openxmlformats.org/officeDocument/2006/relationships/vmlDrawing" Target="../drawings/vmlDrawing34.vml"/><Relationship Id="rId1" Type="http://schemas.openxmlformats.org/officeDocument/2006/relationships/oleObject" Target="../embeddings/oleObject268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6.bin"/><Relationship Id="rId8" Type="http://schemas.openxmlformats.org/officeDocument/2006/relationships/image" Target="../media/image242.wmf"/><Relationship Id="rId7" Type="http://schemas.openxmlformats.org/officeDocument/2006/relationships/oleObject" Target="../embeddings/oleObject275.bin"/><Relationship Id="rId6" Type="http://schemas.openxmlformats.org/officeDocument/2006/relationships/image" Target="../media/image241.wmf"/><Relationship Id="rId5" Type="http://schemas.openxmlformats.org/officeDocument/2006/relationships/oleObject" Target="../embeddings/oleObject274.bin"/><Relationship Id="rId42" Type="http://schemas.openxmlformats.org/officeDocument/2006/relationships/vmlDrawing" Target="../drawings/vmlDrawing35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248.wmf"/><Relationship Id="rId4" Type="http://schemas.openxmlformats.org/officeDocument/2006/relationships/image" Target="../media/image240.wmf"/><Relationship Id="rId39" Type="http://schemas.openxmlformats.org/officeDocument/2006/relationships/oleObject" Target="../embeddings/oleObject293.bin"/><Relationship Id="rId38" Type="http://schemas.openxmlformats.org/officeDocument/2006/relationships/image" Target="../media/image247.wmf"/><Relationship Id="rId37" Type="http://schemas.openxmlformats.org/officeDocument/2006/relationships/oleObject" Target="../embeddings/oleObject292.bin"/><Relationship Id="rId36" Type="http://schemas.openxmlformats.org/officeDocument/2006/relationships/oleObject" Target="../embeddings/oleObject291.bin"/><Relationship Id="rId35" Type="http://schemas.openxmlformats.org/officeDocument/2006/relationships/image" Target="../media/image72.wmf"/><Relationship Id="rId34" Type="http://schemas.openxmlformats.org/officeDocument/2006/relationships/oleObject" Target="../embeddings/oleObject290.bin"/><Relationship Id="rId33" Type="http://schemas.openxmlformats.org/officeDocument/2006/relationships/image" Target="../media/image246.wmf"/><Relationship Id="rId32" Type="http://schemas.openxmlformats.org/officeDocument/2006/relationships/oleObject" Target="../embeddings/oleObject289.bin"/><Relationship Id="rId31" Type="http://schemas.openxmlformats.org/officeDocument/2006/relationships/oleObject" Target="../embeddings/oleObject288.bin"/><Relationship Id="rId30" Type="http://schemas.openxmlformats.org/officeDocument/2006/relationships/image" Target="../media/image73.wmf"/><Relationship Id="rId3" Type="http://schemas.openxmlformats.org/officeDocument/2006/relationships/oleObject" Target="../embeddings/oleObject273.bin"/><Relationship Id="rId29" Type="http://schemas.openxmlformats.org/officeDocument/2006/relationships/oleObject" Target="../embeddings/oleObject287.bin"/><Relationship Id="rId28" Type="http://schemas.openxmlformats.org/officeDocument/2006/relationships/oleObject" Target="../embeddings/oleObject286.bin"/><Relationship Id="rId27" Type="http://schemas.openxmlformats.org/officeDocument/2006/relationships/image" Target="../media/image245.wmf"/><Relationship Id="rId26" Type="http://schemas.openxmlformats.org/officeDocument/2006/relationships/oleObject" Target="../embeddings/oleObject285.bin"/><Relationship Id="rId25" Type="http://schemas.openxmlformats.org/officeDocument/2006/relationships/image" Target="../media/image74.wmf"/><Relationship Id="rId24" Type="http://schemas.openxmlformats.org/officeDocument/2006/relationships/oleObject" Target="../embeddings/oleObject284.bin"/><Relationship Id="rId23" Type="http://schemas.openxmlformats.org/officeDocument/2006/relationships/image" Target="../media/image80.wmf"/><Relationship Id="rId22" Type="http://schemas.openxmlformats.org/officeDocument/2006/relationships/oleObject" Target="../embeddings/oleObject283.bin"/><Relationship Id="rId21" Type="http://schemas.openxmlformats.org/officeDocument/2006/relationships/image" Target="../media/image78.wmf"/><Relationship Id="rId20" Type="http://schemas.openxmlformats.org/officeDocument/2006/relationships/oleObject" Target="../embeddings/oleObject282.bin"/><Relationship Id="rId2" Type="http://schemas.openxmlformats.org/officeDocument/2006/relationships/image" Target="../media/image239.wmf"/><Relationship Id="rId19" Type="http://schemas.openxmlformats.org/officeDocument/2006/relationships/image" Target="../media/image244.wmf"/><Relationship Id="rId18" Type="http://schemas.openxmlformats.org/officeDocument/2006/relationships/oleObject" Target="../embeddings/oleObject281.bin"/><Relationship Id="rId17" Type="http://schemas.openxmlformats.org/officeDocument/2006/relationships/image" Target="../media/image168.wmf"/><Relationship Id="rId16" Type="http://schemas.openxmlformats.org/officeDocument/2006/relationships/oleObject" Target="../embeddings/oleObject280.bin"/><Relationship Id="rId15" Type="http://schemas.openxmlformats.org/officeDocument/2006/relationships/image" Target="../media/image46.wmf"/><Relationship Id="rId14" Type="http://schemas.openxmlformats.org/officeDocument/2006/relationships/oleObject" Target="../embeddings/oleObject279.bin"/><Relationship Id="rId13" Type="http://schemas.openxmlformats.org/officeDocument/2006/relationships/image" Target="../media/image187.wmf"/><Relationship Id="rId12" Type="http://schemas.openxmlformats.org/officeDocument/2006/relationships/oleObject" Target="../embeddings/oleObject278.bin"/><Relationship Id="rId11" Type="http://schemas.openxmlformats.org/officeDocument/2006/relationships/image" Target="../media/image243.wmf"/><Relationship Id="rId10" Type="http://schemas.openxmlformats.org/officeDocument/2006/relationships/oleObject" Target="../embeddings/oleObject277.bin"/><Relationship Id="rId1" Type="http://schemas.openxmlformats.org/officeDocument/2006/relationships/oleObject" Target="../embeddings/oleObject272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8.bin"/><Relationship Id="rId8" Type="http://schemas.openxmlformats.org/officeDocument/2006/relationships/image" Target="../media/image252.wmf"/><Relationship Id="rId7" Type="http://schemas.openxmlformats.org/officeDocument/2006/relationships/oleObject" Target="../embeddings/oleObject297.bin"/><Relationship Id="rId6" Type="http://schemas.openxmlformats.org/officeDocument/2006/relationships/image" Target="../media/image251.wmf"/><Relationship Id="rId5" Type="http://schemas.openxmlformats.org/officeDocument/2006/relationships/oleObject" Target="../embeddings/oleObject296.bin"/><Relationship Id="rId4" Type="http://schemas.openxmlformats.org/officeDocument/2006/relationships/image" Target="../media/image250.wmf"/><Relationship Id="rId3" Type="http://schemas.openxmlformats.org/officeDocument/2006/relationships/oleObject" Target="../embeddings/oleObject295.bin"/><Relationship Id="rId2" Type="http://schemas.openxmlformats.org/officeDocument/2006/relationships/image" Target="../media/image249.wmf"/><Relationship Id="rId14" Type="http://schemas.openxmlformats.org/officeDocument/2006/relationships/vmlDrawing" Target="../drawings/vmlDrawing3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54.wmf"/><Relationship Id="rId11" Type="http://schemas.openxmlformats.org/officeDocument/2006/relationships/oleObject" Target="../embeddings/oleObject299.bin"/><Relationship Id="rId10" Type="http://schemas.openxmlformats.org/officeDocument/2006/relationships/image" Target="../media/image253.wmf"/><Relationship Id="rId1" Type="http://schemas.openxmlformats.org/officeDocument/2006/relationships/oleObject" Target="../embeddings/oleObject29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7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26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4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303.bin"/><Relationship Id="rId6" Type="http://schemas.openxmlformats.org/officeDocument/2006/relationships/image" Target="../media/image257.wmf"/><Relationship Id="rId5" Type="http://schemas.openxmlformats.org/officeDocument/2006/relationships/oleObject" Target="../embeddings/oleObject302.bin"/><Relationship Id="rId4" Type="http://schemas.openxmlformats.org/officeDocument/2006/relationships/image" Target="../media/image256.wmf"/><Relationship Id="rId3" Type="http://schemas.openxmlformats.org/officeDocument/2006/relationships/oleObject" Target="../embeddings/oleObject301.bin"/><Relationship Id="rId26" Type="http://schemas.openxmlformats.org/officeDocument/2006/relationships/vmlDrawing" Target="../drawings/vmlDrawing37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61.wmf"/><Relationship Id="rId23" Type="http://schemas.openxmlformats.org/officeDocument/2006/relationships/oleObject" Target="../embeddings/oleObject311.bin"/><Relationship Id="rId22" Type="http://schemas.openxmlformats.org/officeDocument/2006/relationships/image" Target="../media/image254.wmf"/><Relationship Id="rId21" Type="http://schemas.openxmlformats.org/officeDocument/2006/relationships/oleObject" Target="../embeddings/oleObject310.bin"/><Relationship Id="rId20" Type="http://schemas.openxmlformats.org/officeDocument/2006/relationships/image" Target="../media/image253.wmf"/><Relationship Id="rId2" Type="http://schemas.openxmlformats.org/officeDocument/2006/relationships/image" Target="../media/image255.wmf"/><Relationship Id="rId19" Type="http://schemas.openxmlformats.org/officeDocument/2006/relationships/oleObject" Target="../embeddings/oleObject309.bin"/><Relationship Id="rId18" Type="http://schemas.openxmlformats.org/officeDocument/2006/relationships/image" Target="../media/image252.wmf"/><Relationship Id="rId17" Type="http://schemas.openxmlformats.org/officeDocument/2006/relationships/oleObject" Target="../embeddings/oleObject308.bin"/><Relationship Id="rId16" Type="http://schemas.openxmlformats.org/officeDocument/2006/relationships/image" Target="../media/image260.wmf"/><Relationship Id="rId15" Type="http://schemas.openxmlformats.org/officeDocument/2006/relationships/oleObject" Target="../embeddings/oleObject307.bin"/><Relationship Id="rId14" Type="http://schemas.openxmlformats.org/officeDocument/2006/relationships/image" Target="../media/image251.wmf"/><Relationship Id="rId13" Type="http://schemas.openxmlformats.org/officeDocument/2006/relationships/oleObject" Target="../embeddings/oleObject306.bin"/><Relationship Id="rId12" Type="http://schemas.openxmlformats.org/officeDocument/2006/relationships/image" Target="../media/image259.wmf"/><Relationship Id="rId11" Type="http://schemas.openxmlformats.org/officeDocument/2006/relationships/oleObject" Target="../embeddings/oleObject305.bin"/><Relationship Id="rId10" Type="http://schemas.openxmlformats.org/officeDocument/2006/relationships/image" Target="../media/image258.wmf"/><Relationship Id="rId1" Type="http://schemas.openxmlformats.org/officeDocument/2006/relationships/oleObject" Target="../embeddings/oleObject300.bin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4.png"/><Relationship Id="rId4" Type="http://schemas.openxmlformats.org/officeDocument/2006/relationships/image" Target="../media/image263.wmf"/><Relationship Id="rId3" Type="http://schemas.openxmlformats.org/officeDocument/2006/relationships/oleObject" Target="../embeddings/oleObject313.bin"/><Relationship Id="rId2" Type="http://schemas.openxmlformats.org/officeDocument/2006/relationships/image" Target="../media/image262.wmf"/><Relationship Id="rId1" Type="http://schemas.openxmlformats.org/officeDocument/2006/relationships/oleObject" Target="../embeddings/oleObject312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68.wmf"/><Relationship Id="rId7" Type="http://schemas.openxmlformats.org/officeDocument/2006/relationships/oleObject" Target="../embeddings/oleObject317.bin"/><Relationship Id="rId6" Type="http://schemas.openxmlformats.org/officeDocument/2006/relationships/image" Target="../media/image267.wmf"/><Relationship Id="rId5" Type="http://schemas.openxmlformats.org/officeDocument/2006/relationships/oleObject" Target="../embeddings/oleObject316.bin"/><Relationship Id="rId4" Type="http://schemas.openxmlformats.org/officeDocument/2006/relationships/image" Target="../media/image266.wmf"/><Relationship Id="rId3" Type="http://schemas.openxmlformats.org/officeDocument/2006/relationships/oleObject" Target="../embeddings/oleObject315.bin"/><Relationship Id="rId2" Type="http://schemas.openxmlformats.org/officeDocument/2006/relationships/image" Target="../media/image265.wmf"/><Relationship Id="rId10" Type="http://schemas.openxmlformats.org/officeDocument/2006/relationships/vmlDrawing" Target="../drawings/vmlDrawing39.vml"/><Relationship Id="rId1" Type="http://schemas.openxmlformats.org/officeDocument/2006/relationships/oleObject" Target="../embeddings/oleObject314.bin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0.wmf"/><Relationship Id="rId3" Type="http://schemas.openxmlformats.org/officeDocument/2006/relationships/oleObject" Target="../embeddings/oleObject319.bin"/><Relationship Id="rId2" Type="http://schemas.openxmlformats.org/officeDocument/2006/relationships/image" Target="../media/image269.wmf"/><Relationship Id="rId1" Type="http://schemas.openxmlformats.org/officeDocument/2006/relationships/oleObject" Target="../embeddings/oleObject318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4.bin"/><Relationship Id="rId8" Type="http://schemas.openxmlformats.org/officeDocument/2006/relationships/image" Target="../media/image272.wmf"/><Relationship Id="rId7" Type="http://schemas.openxmlformats.org/officeDocument/2006/relationships/oleObject" Target="../embeddings/oleObject323.bin"/><Relationship Id="rId6" Type="http://schemas.openxmlformats.org/officeDocument/2006/relationships/oleObject" Target="../embeddings/oleObject322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321.bin"/><Relationship Id="rId3" Type="http://schemas.openxmlformats.org/officeDocument/2006/relationships/image" Target="../media/image271.png"/><Relationship Id="rId2" Type="http://schemas.openxmlformats.org/officeDocument/2006/relationships/image" Target="../media/image106.wmf"/><Relationship Id="rId14" Type="http://schemas.openxmlformats.org/officeDocument/2006/relationships/vmlDrawing" Target="../drawings/vmlDrawing4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74.wmf"/><Relationship Id="rId11" Type="http://schemas.openxmlformats.org/officeDocument/2006/relationships/oleObject" Target="../embeddings/oleObject325.bin"/><Relationship Id="rId10" Type="http://schemas.openxmlformats.org/officeDocument/2006/relationships/image" Target="../media/image273.wmf"/><Relationship Id="rId1" Type="http://schemas.openxmlformats.org/officeDocument/2006/relationships/oleObject" Target="../embeddings/oleObject320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0.bin"/><Relationship Id="rId8" Type="http://schemas.openxmlformats.org/officeDocument/2006/relationships/image" Target="../media/image278.wmf"/><Relationship Id="rId7" Type="http://schemas.openxmlformats.org/officeDocument/2006/relationships/oleObject" Target="../embeddings/oleObject329.bin"/><Relationship Id="rId6" Type="http://schemas.openxmlformats.org/officeDocument/2006/relationships/image" Target="../media/image277.wmf"/><Relationship Id="rId5" Type="http://schemas.openxmlformats.org/officeDocument/2006/relationships/oleObject" Target="../embeddings/oleObject328.bin"/><Relationship Id="rId4" Type="http://schemas.openxmlformats.org/officeDocument/2006/relationships/image" Target="../media/image276.wmf"/><Relationship Id="rId3" Type="http://schemas.openxmlformats.org/officeDocument/2006/relationships/oleObject" Target="../embeddings/oleObject327.bin"/><Relationship Id="rId2" Type="http://schemas.openxmlformats.org/officeDocument/2006/relationships/image" Target="../media/image275.wmf"/><Relationship Id="rId12" Type="http://schemas.openxmlformats.org/officeDocument/2006/relationships/vmlDrawing" Target="../drawings/vmlDrawing4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79.wmf"/><Relationship Id="rId1" Type="http://schemas.openxmlformats.org/officeDocument/2006/relationships/oleObject" Target="../embeddings/oleObject326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83.wmf"/><Relationship Id="rId7" Type="http://schemas.openxmlformats.org/officeDocument/2006/relationships/oleObject" Target="../embeddings/oleObject334.bin"/><Relationship Id="rId6" Type="http://schemas.openxmlformats.org/officeDocument/2006/relationships/image" Target="../media/image282.wmf"/><Relationship Id="rId5" Type="http://schemas.openxmlformats.org/officeDocument/2006/relationships/oleObject" Target="../embeddings/oleObject333.bin"/><Relationship Id="rId4" Type="http://schemas.openxmlformats.org/officeDocument/2006/relationships/image" Target="../media/image281.wmf"/><Relationship Id="rId3" Type="http://schemas.openxmlformats.org/officeDocument/2006/relationships/oleObject" Target="../embeddings/oleObject332.bin"/><Relationship Id="rId2" Type="http://schemas.openxmlformats.org/officeDocument/2006/relationships/image" Target="../media/image280.wmf"/><Relationship Id="rId10" Type="http://schemas.openxmlformats.org/officeDocument/2006/relationships/vmlDrawing" Target="../drawings/vmlDrawing43.vml"/><Relationship Id="rId1" Type="http://schemas.openxmlformats.org/officeDocument/2006/relationships/oleObject" Target="../embeddings/oleObject331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4.wmf"/><Relationship Id="rId1" Type="http://schemas.openxmlformats.org/officeDocument/2006/relationships/oleObject" Target="../embeddings/oleObject335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5.wmf"/><Relationship Id="rId1" Type="http://schemas.openxmlformats.org/officeDocument/2006/relationships/oleObject" Target="../embeddings/oleObject33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5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3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2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6.wmf"/><Relationship Id="rId1" Type="http://schemas.openxmlformats.org/officeDocument/2006/relationships/oleObject" Target="../embeddings/oleObject33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88.wmf"/><Relationship Id="rId5" Type="http://schemas.openxmlformats.org/officeDocument/2006/relationships/oleObject" Target="../embeddings/oleObject339.bin"/><Relationship Id="rId4" Type="http://schemas.openxmlformats.org/officeDocument/2006/relationships/image" Target="../media/image287.wmf"/><Relationship Id="rId3" Type="http://schemas.openxmlformats.org/officeDocument/2006/relationships/oleObject" Target="../embeddings/oleObject338.bin"/><Relationship Id="rId2" Type="http://schemas.openxmlformats.org/officeDocument/2006/relationships/image" Target="../media/image286.wmf"/><Relationship Id="rId1" Type="http://schemas.openxmlformats.org/officeDocument/2006/relationships/oleObject" Target="../embeddings/oleObject337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4.bin"/><Relationship Id="rId8" Type="http://schemas.openxmlformats.org/officeDocument/2006/relationships/image" Target="../media/image292.wmf"/><Relationship Id="rId7" Type="http://schemas.openxmlformats.org/officeDocument/2006/relationships/oleObject" Target="../embeddings/oleObject343.bin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342.bin"/><Relationship Id="rId4" Type="http://schemas.openxmlformats.org/officeDocument/2006/relationships/image" Target="../media/image290.wmf"/><Relationship Id="rId3" Type="http://schemas.openxmlformats.org/officeDocument/2006/relationships/oleObject" Target="../embeddings/oleObject341.bin"/><Relationship Id="rId20" Type="http://schemas.openxmlformats.org/officeDocument/2006/relationships/vmlDrawing" Target="../drawings/vmlDrawing47.vml"/><Relationship Id="rId2" Type="http://schemas.openxmlformats.org/officeDocument/2006/relationships/image" Target="../media/image28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97.wmf"/><Relationship Id="rId17" Type="http://schemas.openxmlformats.org/officeDocument/2006/relationships/oleObject" Target="../embeddings/oleObject348.bin"/><Relationship Id="rId16" Type="http://schemas.openxmlformats.org/officeDocument/2006/relationships/image" Target="../media/image296.wmf"/><Relationship Id="rId15" Type="http://schemas.openxmlformats.org/officeDocument/2006/relationships/oleObject" Target="../embeddings/oleObject347.bin"/><Relationship Id="rId14" Type="http://schemas.openxmlformats.org/officeDocument/2006/relationships/image" Target="../media/image295.wmf"/><Relationship Id="rId13" Type="http://schemas.openxmlformats.org/officeDocument/2006/relationships/oleObject" Target="../embeddings/oleObject346.bin"/><Relationship Id="rId12" Type="http://schemas.openxmlformats.org/officeDocument/2006/relationships/image" Target="../media/image294.wmf"/><Relationship Id="rId11" Type="http://schemas.openxmlformats.org/officeDocument/2006/relationships/oleObject" Target="../embeddings/oleObject345.bin"/><Relationship Id="rId10" Type="http://schemas.openxmlformats.org/officeDocument/2006/relationships/image" Target="../media/image293.wmf"/><Relationship Id="rId1" Type="http://schemas.openxmlformats.org/officeDocument/2006/relationships/oleObject" Target="../embeddings/oleObject340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3.bin"/><Relationship Id="rId8" Type="http://schemas.openxmlformats.org/officeDocument/2006/relationships/image" Target="../media/image301.wmf"/><Relationship Id="rId7" Type="http://schemas.openxmlformats.org/officeDocument/2006/relationships/oleObject" Target="../embeddings/oleObject352.bin"/><Relationship Id="rId6" Type="http://schemas.openxmlformats.org/officeDocument/2006/relationships/image" Target="../media/image300.wmf"/><Relationship Id="rId5" Type="http://schemas.openxmlformats.org/officeDocument/2006/relationships/oleObject" Target="../embeddings/oleObject351.bin"/><Relationship Id="rId4" Type="http://schemas.openxmlformats.org/officeDocument/2006/relationships/image" Target="../media/image299.wmf"/><Relationship Id="rId3" Type="http://schemas.openxmlformats.org/officeDocument/2006/relationships/oleObject" Target="../embeddings/oleObject350.bin"/><Relationship Id="rId2" Type="http://schemas.openxmlformats.org/officeDocument/2006/relationships/image" Target="../media/image298.wmf"/><Relationship Id="rId12" Type="http://schemas.openxmlformats.org/officeDocument/2006/relationships/vmlDrawing" Target="../drawings/vmlDrawing4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02.wmf"/><Relationship Id="rId1" Type="http://schemas.openxmlformats.org/officeDocument/2006/relationships/oleObject" Target="../embeddings/oleObject349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05.wmf"/><Relationship Id="rId5" Type="http://schemas.openxmlformats.org/officeDocument/2006/relationships/oleObject" Target="../embeddings/oleObject356.bin"/><Relationship Id="rId4" Type="http://schemas.openxmlformats.org/officeDocument/2006/relationships/image" Target="../media/image304.wmf"/><Relationship Id="rId3" Type="http://schemas.openxmlformats.org/officeDocument/2006/relationships/oleObject" Target="../embeddings/oleObject355.bin"/><Relationship Id="rId2" Type="http://schemas.openxmlformats.org/officeDocument/2006/relationships/image" Target="../media/image303.wmf"/><Relationship Id="rId1" Type="http://schemas.openxmlformats.org/officeDocument/2006/relationships/oleObject" Target="../embeddings/oleObject354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8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9.wmf"/><Relationship Id="rId1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2.w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4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6.wmf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54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Text Box 2"/>
          <p:cNvSpPr txBox="1"/>
          <p:nvPr/>
        </p:nvSpPr>
        <p:spPr>
          <a:xfrm>
            <a:off x="1042988" y="549275"/>
            <a:ext cx="60198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11-4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　静电场的环路定理   电势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5181600" y="2895600"/>
            <a:ext cx="3670300" cy="1981200"/>
            <a:chOff x="0" y="0"/>
            <a:chExt cx="2312" cy="1248"/>
          </a:xfrm>
        </p:grpSpPr>
        <p:grpSp>
          <p:nvGrpSpPr>
            <p:cNvPr id="110595" name="Group 4"/>
            <p:cNvGrpSpPr/>
            <p:nvPr/>
          </p:nvGrpSpPr>
          <p:grpSpPr>
            <a:xfrm>
              <a:off x="0" y="0"/>
              <a:ext cx="2312" cy="1248"/>
              <a:chOff x="0" y="0"/>
              <a:chExt cx="2312" cy="1248"/>
            </a:xfrm>
          </p:grpSpPr>
          <p:sp>
            <p:nvSpPr>
              <p:cNvPr id="110596" name="Line 5"/>
              <p:cNvSpPr/>
              <p:nvPr/>
            </p:nvSpPr>
            <p:spPr>
              <a:xfrm flipV="1">
                <a:off x="1776" y="529"/>
                <a:ext cx="528" cy="144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0597" name="Object 6"/>
              <p:cNvGraphicFramePr>
                <a:graphicFrameLocks noChangeAspect="1"/>
              </p:cNvGraphicFramePr>
              <p:nvPr/>
            </p:nvGraphicFramePr>
            <p:xfrm>
              <a:off x="912" y="864"/>
              <a:ext cx="177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" r:id="rId1" imgW="142240" imgH="155575" progId="Equation.3">
                      <p:embed/>
                    </p:oleObj>
                  </mc:Choice>
                  <mc:Fallback>
                    <p:oleObj name="" r:id="rId1" imgW="142240" imgH="155575" progId="Equation.3">
                      <p:embed/>
                      <p:pic>
                        <p:nvPicPr>
                          <p:cNvPr id="0" name="图片 3819"/>
                          <p:cNvPicPr/>
                          <p:nvPr/>
                        </p:nvPicPr>
                        <p:blipFill>
                          <a:blip r:embed="rId2">
                            <a:lum bright="-100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912" y="864"/>
                            <a:ext cx="177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0598" name="Group 7"/>
              <p:cNvGrpSpPr/>
              <p:nvPr/>
            </p:nvGrpSpPr>
            <p:grpSpPr>
              <a:xfrm>
                <a:off x="0" y="0"/>
                <a:ext cx="2312" cy="1248"/>
                <a:chOff x="0" y="0"/>
                <a:chExt cx="2312" cy="1248"/>
              </a:xfrm>
            </p:grpSpPr>
            <p:sp>
              <p:nvSpPr>
                <p:cNvPr id="110599" name="Line 8"/>
                <p:cNvSpPr/>
                <p:nvPr/>
              </p:nvSpPr>
              <p:spPr>
                <a:xfrm flipV="1">
                  <a:off x="0" y="673"/>
                  <a:ext cx="1776" cy="43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0600" name="Line 9"/>
                <p:cNvSpPr/>
                <p:nvPr/>
              </p:nvSpPr>
              <p:spPr>
                <a:xfrm flipV="1">
                  <a:off x="0" y="385"/>
                  <a:ext cx="1920" cy="70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10601" name="Object 10"/>
                <p:cNvGraphicFramePr>
                  <a:graphicFrameLocks noChangeAspect="1"/>
                </p:cNvGraphicFramePr>
                <p:nvPr/>
              </p:nvGraphicFramePr>
              <p:xfrm>
                <a:off x="672" y="432"/>
                <a:ext cx="625" cy="25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" name="" r:id="rId3" imgW="496570" imgH="203835" progId="Equation.3">
                        <p:embed/>
                      </p:oleObj>
                    </mc:Choice>
                    <mc:Fallback>
                      <p:oleObj name="" r:id="rId3" imgW="496570" imgH="203835" progId="Equation.3">
                        <p:embed/>
                        <p:pic>
                          <p:nvPicPr>
                            <p:cNvPr id="0" name="图片 3820"/>
                            <p:cNvPicPr/>
                            <p:nvPr/>
                          </p:nvPicPr>
                          <p:blipFill>
                            <a:blip r:embed="rId4">
                              <a:lum bright="-10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72" y="432"/>
                              <a:ext cx="625" cy="25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10602" name="Group 11"/>
                <p:cNvGrpSpPr/>
                <p:nvPr/>
              </p:nvGrpSpPr>
              <p:grpSpPr>
                <a:xfrm>
                  <a:off x="1680" y="0"/>
                  <a:ext cx="565" cy="960"/>
                  <a:chOff x="0" y="0"/>
                  <a:chExt cx="565" cy="960"/>
                </a:xfrm>
              </p:grpSpPr>
              <p:graphicFrame>
                <p:nvGraphicFramePr>
                  <p:cNvPr id="110603" name="Object 12"/>
                  <p:cNvGraphicFramePr>
                    <a:graphicFrameLocks noChangeAspect="1"/>
                  </p:cNvGraphicFramePr>
                  <p:nvPr/>
                </p:nvGraphicFramePr>
                <p:xfrm>
                  <a:off x="0" y="672"/>
                  <a:ext cx="246" cy="28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" name="" r:id="rId5" imgW="140970" imgH="166370" progId="Equation.3">
                          <p:embed/>
                        </p:oleObj>
                      </mc:Choice>
                      <mc:Fallback>
                        <p:oleObj name="" r:id="rId5" imgW="140970" imgH="166370" progId="Equation.3">
                          <p:embed/>
                          <p:pic>
                            <p:nvPicPr>
                              <p:cNvPr id="0" name="图片 3821"/>
                              <p:cNvPicPr/>
                              <p:nvPr/>
                            </p:nvPicPr>
                            <p:blipFill>
                              <a:blip r:embed="rId6">
                                <a:lum bright="-100000"/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0" y="672"/>
                                <a:ext cx="246" cy="288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10604" name="Oval 13"/>
                  <p:cNvSpPr/>
                  <p:nvPr/>
                </p:nvSpPr>
                <p:spPr>
                  <a:xfrm>
                    <a:off x="50" y="672"/>
                    <a:ext cx="54" cy="54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/>
                  <a:p>
                    <a:endParaRPr lang="zh-CN" altLang="en-US" dirty="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110605" name="Line 14"/>
                  <p:cNvSpPr/>
                  <p:nvPr/>
                </p:nvSpPr>
                <p:spPr>
                  <a:xfrm flipV="1">
                    <a:off x="96" y="385"/>
                    <a:ext cx="144" cy="288"/>
                  </a:xfrm>
                  <a:prstGeom prst="line">
                    <a:avLst/>
                  </a:prstGeom>
                  <a:ln w="38100" cap="flat" cmpd="sng">
                    <a:solidFill>
                      <a:schemeClr val="tx2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10606" name="Object 15"/>
                  <p:cNvGraphicFramePr>
                    <a:graphicFrameLocks noChangeAspect="1"/>
                  </p:cNvGraphicFramePr>
                  <p:nvPr/>
                </p:nvGraphicFramePr>
                <p:xfrm>
                  <a:off x="336" y="336"/>
                  <a:ext cx="229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" name="" r:id="rId7" imgW="231140" imgH="243840" progId="Equation.3">
                          <p:embed/>
                        </p:oleObj>
                      </mc:Choice>
                      <mc:Fallback>
                        <p:oleObj name="" r:id="rId7" imgW="231140" imgH="243840" progId="Equation.3">
                          <p:embed/>
                          <p:pic>
                            <p:nvPicPr>
                              <p:cNvPr id="0" name="图片 3822"/>
                              <p:cNvPicPr/>
                              <p:nvPr/>
                            </p:nvPicPr>
                            <p:blipFill>
                              <a:blip r:embed="rId8">
                                <a:lum bright="-100000"/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36" y="336"/>
                                <a:ext cx="229" cy="24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10607" name="Object 16"/>
                  <p:cNvGraphicFramePr>
                    <a:graphicFrameLocks noChangeAspect="1"/>
                  </p:cNvGraphicFramePr>
                  <p:nvPr/>
                </p:nvGraphicFramePr>
                <p:xfrm>
                  <a:off x="192" y="0"/>
                  <a:ext cx="311" cy="3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7" name="" r:id="rId9" imgW="179705" imgH="217805" progId="Equation.3">
                          <p:embed/>
                        </p:oleObj>
                      </mc:Choice>
                      <mc:Fallback>
                        <p:oleObj name="" r:id="rId9" imgW="179705" imgH="217805" progId="Equation.3">
                          <p:embed/>
                          <p:pic>
                            <p:nvPicPr>
                              <p:cNvPr id="0" name="图片 3823"/>
                              <p:cNvPicPr/>
                              <p:nvPr/>
                            </p:nvPicPr>
                            <p:blipFill>
                              <a:blip r:embed="rId10">
                                <a:lum bright="-100000"/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92" y="0"/>
                                <a:ext cx="311" cy="377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110608" name="Object 17"/>
                <p:cNvGraphicFramePr>
                  <a:graphicFrameLocks noChangeAspect="1"/>
                </p:cNvGraphicFramePr>
                <p:nvPr/>
              </p:nvGraphicFramePr>
              <p:xfrm>
                <a:off x="2112" y="624"/>
                <a:ext cx="200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" name="" r:id="rId11" imgW="191770" imgH="230505" progId="Equation.3">
                        <p:embed/>
                      </p:oleObj>
                    </mc:Choice>
                    <mc:Fallback>
                      <p:oleObj name="" r:id="rId11" imgW="191770" imgH="230505" progId="Equation.3">
                        <p:embed/>
                        <p:pic>
                          <p:nvPicPr>
                            <p:cNvPr id="0" name="图片 3824"/>
                            <p:cNvPicPr/>
                            <p:nvPr/>
                          </p:nvPicPr>
                          <p:blipFill>
                            <a:blip r:embed="rId12">
                              <a:lum bright="-10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12" y="624"/>
                              <a:ext cx="200" cy="2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0609" name="Object 18"/>
                <p:cNvGraphicFramePr>
                  <a:graphicFrameLocks noChangeAspect="1"/>
                </p:cNvGraphicFramePr>
                <p:nvPr/>
              </p:nvGraphicFramePr>
              <p:xfrm>
                <a:off x="1968" y="1008"/>
                <a:ext cx="180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" name="" r:id="rId13" imgW="153670" imgH="205105" progId="Equation.3">
                        <p:embed/>
                      </p:oleObj>
                    </mc:Choice>
                    <mc:Fallback>
                      <p:oleObj name="" r:id="rId13" imgW="153670" imgH="205105" progId="Equation.3">
                        <p:embed/>
                        <p:pic>
                          <p:nvPicPr>
                            <p:cNvPr id="0" name="图片 3825"/>
                            <p:cNvPicPr/>
                            <p:nvPr/>
                          </p:nvPicPr>
                          <p:blipFill>
                            <a:blip r:embed="rId14">
                              <a:lum bright="-10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68" y="1008"/>
                              <a:ext cx="180" cy="24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0610" name="Arc 19"/>
                <p:cNvSpPr/>
                <p:nvPr/>
              </p:nvSpPr>
              <p:spPr>
                <a:xfrm>
                  <a:off x="1920" y="528"/>
                  <a:ext cx="144" cy="52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" y="11"/>
                    </a:cxn>
                    <a:cxn ang="0">
                      <a:pos x="1" y="12"/>
                    </a:cxn>
                    <a:cxn ang="0">
                      <a:pos x="0" y="0"/>
                    </a:cxn>
                    <a:cxn ang="0">
                      <a:pos x="1" y="11"/>
                    </a:cxn>
                    <a:cxn ang="0">
                      <a:pos x="1" y="12"/>
                    </a:cxn>
                    <a:cxn ang="0">
                      <a:pos x="0" y="11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21600" h="23709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304"/>
                        <a:pt x="21565" y="23008"/>
                        <a:pt x="21496" y="23708"/>
                      </a:cubicBezTo>
                    </a:path>
                    <a:path w="21600" h="23709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22304"/>
                        <a:pt x="21565" y="23008"/>
                        <a:pt x="21496" y="23708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10611" name="Arc 20"/>
            <p:cNvSpPr/>
            <p:nvPr/>
          </p:nvSpPr>
          <p:spPr>
            <a:xfrm>
              <a:off x="1872" y="528"/>
              <a:ext cx="96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21"/>
          <p:cNvGrpSpPr/>
          <p:nvPr/>
        </p:nvGrpSpPr>
        <p:grpSpPr>
          <a:xfrm>
            <a:off x="5334000" y="1905000"/>
            <a:ext cx="2895600" cy="3352800"/>
            <a:chOff x="0" y="0"/>
            <a:chExt cx="1824" cy="2112"/>
          </a:xfrm>
        </p:grpSpPr>
        <p:graphicFrame>
          <p:nvGraphicFramePr>
            <p:cNvPr id="110613" name="Object 22"/>
            <p:cNvGraphicFramePr>
              <a:graphicFrameLocks noChangeAspect="1"/>
            </p:cNvGraphicFramePr>
            <p:nvPr/>
          </p:nvGraphicFramePr>
          <p:xfrm>
            <a:off x="1200" y="96"/>
            <a:ext cx="2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15" imgW="140970" imgH="205105" progId="Equation.3">
                    <p:embed/>
                  </p:oleObj>
                </mc:Choice>
                <mc:Fallback>
                  <p:oleObj name="" r:id="rId15" imgW="140970" imgH="205105" progId="Equation.3">
                    <p:embed/>
                    <p:pic>
                      <p:nvPicPr>
                        <p:cNvPr id="0" name="图片 3826"/>
                        <p:cNvPicPr/>
                        <p:nvPr/>
                      </p:nvPicPr>
                      <p:blipFill>
                        <a:blip r:embed="rId16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00" y="96"/>
                          <a:ext cx="20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14" name="Oval 23"/>
            <p:cNvSpPr/>
            <p:nvPr/>
          </p:nvSpPr>
          <p:spPr>
            <a:xfrm>
              <a:off x="480" y="1872"/>
              <a:ext cx="54" cy="5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10615" name="Object 24"/>
            <p:cNvGraphicFramePr>
              <a:graphicFrameLocks noChangeAspect="1"/>
            </p:cNvGraphicFramePr>
            <p:nvPr/>
          </p:nvGraphicFramePr>
          <p:xfrm>
            <a:off x="480" y="1920"/>
            <a:ext cx="17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7" imgW="153670" imgH="166370" progId="Equation.3">
                    <p:embed/>
                  </p:oleObj>
                </mc:Choice>
                <mc:Fallback>
                  <p:oleObj name="" r:id="rId17" imgW="153670" imgH="166370" progId="Equation.3">
                    <p:embed/>
                    <p:pic>
                      <p:nvPicPr>
                        <p:cNvPr id="0" name="图片 3827"/>
                        <p:cNvPicPr/>
                        <p:nvPr/>
                      </p:nvPicPr>
                      <p:blipFill>
                        <a:blip r:embed="rId18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" y="1920"/>
                          <a:ext cx="17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16" name="Arc 25"/>
            <p:cNvSpPr/>
            <p:nvPr/>
          </p:nvSpPr>
          <p:spPr>
            <a:xfrm>
              <a:off x="0" y="0"/>
              <a:ext cx="1824" cy="1939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154" y="45"/>
                </a:cxn>
                <a:cxn ang="0">
                  <a:pos x="41" y="99"/>
                </a:cxn>
                <a:cxn ang="0">
                  <a:pos x="92" y="0"/>
                </a:cxn>
                <a:cxn ang="0">
                  <a:pos x="154" y="45"/>
                </a:cxn>
                <a:cxn ang="0">
                  <a:pos x="41" y="99"/>
                </a:cxn>
                <a:cxn ang="0">
                  <a:pos x="0" y="45"/>
                </a:cxn>
                <a:cxn ang="0">
                  <a:pos x="92" y="0"/>
                </a:cxn>
              </a:cxnLst>
              <a:rect l="0" t="0" r="0" b="0"/>
              <a:pathLst>
                <a:path w="21600" h="38104" fill="none">
                  <a:moveTo>
                    <a:pt x="12946" y="-1"/>
                  </a:moveTo>
                  <a:cubicBezTo>
                    <a:pt x="18393" y="4078"/>
                    <a:pt x="21600" y="10485"/>
                    <a:pt x="21600" y="17290"/>
                  </a:cubicBezTo>
                  <a:cubicBezTo>
                    <a:pt x="21600" y="26995"/>
                    <a:pt x="15126" y="35509"/>
                    <a:pt x="5773" y="38103"/>
                  </a:cubicBezTo>
                </a:path>
                <a:path w="21600" h="38104" stroke="0">
                  <a:moveTo>
                    <a:pt x="12946" y="-1"/>
                  </a:moveTo>
                  <a:cubicBezTo>
                    <a:pt x="18393" y="4078"/>
                    <a:pt x="21600" y="10485"/>
                    <a:pt x="21600" y="17290"/>
                  </a:cubicBezTo>
                  <a:cubicBezTo>
                    <a:pt x="21600" y="26995"/>
                    <a:pt x="15126" y="35509"/>
                    <a:pt x="5773" y="38103"/>
                  </a:cubicBezTo>
                  <a:lnTo>
                    <a:pt x="0" y="17290"/>
                  </a:lnTo>
                  <a:lnTo>
                    <a:pt x="12946" y="-1"/>
                  </a:lnTo>
                  <a:close/>
                </a:path>
              </a:pathLst>
            </a:custGeom>
            <a:noFill/>
            <a:ln w="38100" cap="flat" cmpd="sng">
              <a:solidFill>
                <a:srgbClr val="FF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7" name="Oval 26"/>
            <p:cNvSpPr/>
            <p:nvPr/>
          </p:nvSpPr>
          <p:spPr>
            <a:xfrm>
              <a:off x="1200" y="48"/>
              <a:ext cx="54" cy="54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3" name="Group 27"/>
          <p:cNvGrpSpPr/>
          <p:nvPr/>
        </p:nvGrpSpPr>
        <p:grpSpPr>
          <a:xfrm>
            <a:off x="6858000" y="1219200"/>
            <a:ext cx="1751013" cy="460375"/>
            <a:chOff x="0" y="0"/>
            <a:chExt cx="900" cy="290"/>
          </a:xfrm>
        </p:grpSpPr>
        <p:sp>
          <p:nvSpPr>
            <p:cNvPr id="110619" name="Line 28"/>
            <p:cNvSpPr/>
            <p:nvPr/>
          </p:nvSpPr>
          <p:spPr>
            <a:xfrm>
              <a:off x="0" y="192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0" name="Text Box 29"/>
            <p:cNvSpPr txBox="1"/>
            <p:nvPr/>
          </p:nvSpPr>
          <p:spPr>
            <a:xfrm>
              <a:off x="336" y="0"/>
              <a:ext cx="564" cy="290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lstStyle/>
            <a:p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保守力</a:t>
              </a:r>
              <a:endParaRPr lang="zh-CN" altLang="en-US" sz="24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94238" name="Object 30"/>
          <p:cNvGraphicFramePr>
            <a:graphicFrameLocks noChangeAspect="1"/>
          </p:cNvGraphicFramePr>
          <p:nvPr/>
        </p:nvGraphicFramePr>
        <p:xfrm>
          <a:off x="457200" y="2057400"/>
          <a:ext cx="54467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9" imgW="2258695" imgH="254000" progId="Equation.3">
                  <p:embed/>
                </p:oleObj>
              </mc:Choice>
              <mc:Fallback>
                <p:oleObj name="" r:id="rId19" imgW="2258695" imgH="254000" progId="Equation.3">
                  <p:embed/>
                  <p:pic>
                    <p:nvPicPr>
                      <p:cNvPr id="0" name="图片 3828"/>
                      <p:cNvPicPr/>
                      <p:nvPr/>
                    </p:nvPicPr>
                    <p:blipFill>
                      <a:blip r:embed="rId20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57200" y="2057400"/>
                        <a:ext cx="5446713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31"/>
          <p:cNvGrpSpPr/>
          <p:nvPr/>
        </p:nvGrpSpPr>
        <p:grpSpPr>
          <a:xfrm>
            <a:off x="484188" y="2817813"/>
            <a:ext cx="3249612" cy="460375"/>
            <a:chOff x="2" y="-1"/>
            <a:chExt cx="2365" cy="290"/>
          </a:xfrm>
        </p:grpSpPr>
        <p:graphicFrame>
          <p:nvGraphicFramePr>
            <p:cNvPr id="110623" name="Object 32"/>
            <p:cNvGraphicFramePr>
              <a:graphicFrameLocks noChangeAspect="1"/>
            </p:cNvGraphicFramePr>
            <p:nvPr/>
          </p:nvGraphicFramePr>
          <p:xfrm>
            <a:off x="747" y="0"/>
            <a:ext cx="1620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21" imgW="763905" imgH="178435" progId="Equation.3">
                    <p:embed/>
                  </p:oleObj>
                </mc:Choice>
                <mc:Fallback>
                  <p:oleObj name="" r:id="rId21" imgW="763905" imgH="178435" progId="Equation.3">
                    <p:embed/>
                    <p:pic>
                      <p:nvPicPr>
                        <p:cNvPr id="0" name="图片 3830"/>
                        <p:cNvPicPr/>
                        <p:nvPr/>
                      </p:nvPicPr>
                      <p:blipFill>
                        <a:blip r:embed="rId22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47" y="0"/>
                          <a:ext cx="1620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24" name="Text Box 33"/>
            <p:cNvSpPr txBox="1"/>
            <p:nvPr/>
          </p:nvSpPr>
          <p:spPr>
            <a:xfrm>
              <a:off x="2" y="-1"/>
              <a:ext cx="57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其中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94242" name="Object 34"/>
          <p:cNvGraphicFramePr>
            <a:graphicFrameLocks noChangeAspect="1"/>
          </p:cNvGraphicFramePr>
          <p:nvPr/>
        </p:nvGraphicFramePr>
        <p:xfrm>
          <a:off x="457200" y="4114800"/>
          <a:ext cx="22098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3" imgW="1134110" imgH="560705" progId="Equation.3">
                  <p:embed/>
                </p:oleObj>
              </mc:Choice>
              <mc:Fallback>
                <p:oleObj name="" r:id="rId23" imgW="1134110" imgH="560705" progId="Equation.3">
                  <p:embed/>
                  <p:pic>
                    <p:nvPicPr>
                      <p:cNvPr id="0" name="图片 3829"/>
                      <p:cNvPicPr/>
                      <p:nvPr/>
                    </p:nvPicPr>
                    <p:blipFill>
                      <a:blip r:embed="rId2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57200" y="4114800"/>
                        <a:ext cx="2209800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35"/>
          <p:cNvGrpSpPr/>
          <p:nvPr/>
        </p:nvGrpSpPr>
        <p:grpSpPr>
          <a:xfrm>
            <a:off x="620713" y="3503613"/>
            <a:ext cx="2808287" cy="509587"/>
            <a:chOff x="1" y="-1"/>
            <a:chExt cx="1693" cy="321"/>
          </a:xfrm>
        </p:grpSpPr>
        <p:graphicFrame>
          <p:nvGraphicFramePr>
            <p:cNvPr id="110627" name="Object 36"/>
            <p:cNvGraphicFramePr>
              <a:graphicFrameLocks noChangeAspect="1"/>
            </p:cNvGraphicFramePr>
            <p:nvPr/>
          </p:nvGraphicFramePr>
          <p:xfrm>
            <a:off x="723" y="0"/>
            <a:ext cx="97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" r:id="rId25" imgW="764540" imgH="229235" progId="Equation.3">
                    <p:embed/>
                  </p:oleObj>
                </mc:Choice>
                <mc:Fallback>
                  <p:oleObj name="" r:id="rId25" imgW="764540" imgH="229235" progId="Equation.3">
                    <p:embed/>
                    <p:pic>
                      <p:nvPicPr>
                        <p:cNvPr id="0" name="图片 3831"/>
                        <p:cNvPicPr/>
                        <p:nvPr/>
                      </p:nvPicPr>
                      <p:blipFill>
                        <a:blip r:embed="rId26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3" y="0"/>
                          <a:ext cx="971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28" name="Text Box 37"/>
            <p:cNvSpPr txBox="1"/>
            <p:nvPr/>
          </p:nvSpPr>
          <p:spPr>
            <a:xfrm>
              <a:off x="1" y="-1"/>
              <a:ext cx="29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则</a:t>
              </a:r>
              <a:endParaRPr lang="zh-CN" altLang="en-US" sz="24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Group 38"/>
          <p:cNvGrpSpPr/>
          <p:nvPr/>
        </p:nvGrpSpPr>
        <p:grpSpPr>
          <a:xfrm>
            <a:off x="3962400" y="1219200"/>
            <a:ext cx="3048000" cy="533400"/>
            <a:chOff x="0" y="0"/>
            <a:chExt cx="1920" cy="336"/>
          </a:xfrm>
        </p:grpSpPr>
        <p:sp>
          <p:nvSpPr>
            <p:cNvPr id="94247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1920" cy="29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marL="914400" marR="0" lvl="2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　</a:t>
              </a:r>
              <a:r>
                <a:rPr kumimoji="0" lang="zh-CN" altLang="en-US" sz="24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与路径无关</a:t>
              </a:r>
              <a:endParaRPr kumimoji="0" lang="zh-CN" altLang="en-US" sz="24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10631" name="Line 40"/>
            <p:cNvSpPr/>
            <p:nvPr/>
          </p:nvSpPr>
          <p:spPr>
            <a:xfrm>
              <a:off x="912" y="336"/>
              <a:ext cx="816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4249" name="Object 41"/>
          <p:cNvGraphicFramePr>
            <a:graphicFrameLocks noChangeAspect="1"/>
          </p:cNvGraphicFramePr>
          <p:nvPr/>
        </p:nvGraphicFramePr>
        <p:xfrm>
          <a:off x="4495800" y="4495800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27" imgW="218440" imgH="167005" progId="Equation.3">
                  <p:embed/>
                </p:oleObj>
              </mc:Choice>
              <mc:Fallback>
                <p:oleObj name="" r:id="rId27" imgW="218440" imgH="167005" progId="Equation.3">
                  <p:embed/>
                  <p:pic>
                    <p:nvPicPr>
                      <p:cNvPr id="0" name="图片 3832"/>
                      <p:cNvPicPr/>
                      <p:nvPr/>
                    </p:nvPicPr>
                    <p:blipFill>
                      <a:blip r:embed="rId28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495800" y="4495800"/>
                        <a:ext cx="8382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42"/>
          <p:cNvGrpSpPr/>
          <p:nvPr/>
        </p:nvGrpSpPr>
        <p:grpSpPr>
          <a:xfrm>
            <a:off x="5105400" y="2057400"/>
            <a:ext cx="2209800" cy="3201988"/>
            <a:chOff x="0" y="0"/>
            <a:chExt cx="1392" cy="2017"/>
          </a:xfrm>
        </p:grpSpPr>
        <p:sp>
          <p:nvSpPr>
            <p:cNvPr id="110634" name="Line 43"/>
            <p:cNvSpPr/>
            <p:nvPr/>
          </p:nvSpPr>
          <p:spPr>
            <a:xfrm>
              <a:off x="0" y="1633"/>
              <a:ext cx="672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35" name="Line 44"/>
            <p:cNvSpPr/>
            <p:nvPr/>
          </p:nvSpPr>
          <p:spPr>
            <a:xfrm flipV="1">
              <a:off x="0" y="0"/>
              <a:ext cx="1392" cy="16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0636" name="Object 45"/>
            <p:cNvGraphicFramePr>
              <a:graphicFrameLocks noChangeAspect="1"/>
            </p:cNvGraphicFramePr>
            <p:nvPr/>
          </p:nvGraphicFramePr>
          <p:xfrm>
            <a:off x="192" y="1729"/>
            <a:ext cx="20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29" imgW="179705" imgH="256540" progId="Equation.3">
                    <p:embed/>
                  </p:oleObj>
                </mc:Choice>
                <mc:Fallback>
                  <p:oleObj name="" r:id="rId29" imgW="179705" imgH="256540" progId="Equation.3">
                    <p:embed/>
                    <p:pic>
                      <p:nvPicPr>
                        <p:cNvPr id="0" name="图片 3833"/>
                        <p:cNvPicPr/>
                        <p:nvPr/>
                      </p:nvPicPr>
                      <p:blipFill>
                        <a:blip r:embed="rId30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2" y="1729"/>
                          <a:ext cx="20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37" name="Object 46"/>
            <p:cNvGraphicFramePr>
              <a:graphicFrameLocks noChangeAspect="1"/>
            </p:cNvGraphicFramePr>
            <p:nvPr/>
          </p:nvGraphicFramePr>
          <p:xfrm>
            <a:off x="1104" y="336"/>
            <a:ext cx="20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31" imgW="179705" imgH="256540" progId="Equation.3">
                    <p:embed/>
                  </p:oleObj>
                </mc:Choice>
                <mc:Fallback>
                  <p:oleObj name="" r:id="rId31" imgW="179705" imgH="256540" progId="Equation.3">
                    <p:embed/>
                    <p:pic>
                      <p:nvPicPr>
                        <p:cNvPr id="0" name="图片 3834"/>
                        <p:cNvPicPr/>
                        <p:nvPr/>
                      </p:nvPicPr>
                      <p:blipFill>
                        <a:blip r:embed="rId32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4" y="336"/>
                          <a:ext cx="20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47"/>
          <p:cNvGrpSpPr/>
          <p:nvPr/>
        </p:nvGrpSpPr>
        <p:grpSpPr>
          <a:xfrm>
            <a:off x="7845425" y="3124200"/>
            <a:ext cx="384175" cy="839788"/>
            <a:chOff x="0" y="0"/>
            <a:chExt cx="242" cy="529"/>
          </a:xfrm>
        </p:grpSpPr>
        <p:graphicFrame>
          <p:nvGraphicFramePr>
            <p:cNvPr id="110639" name="Object 48"/>
            <p:cNvGraphicFramePr>
              <a:graphicFrameLocks noChangeAspect="1"/>
            </p:cNvGraphicFramePr>
            <p:nvPr/>
          </p:nvGraphicFramePr>
          <p:xfrm>
            <a:off x="2" y="0"/>
            <a:ext cx="240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33" imgW="231140" imgH="205740" progId="Equation.3">
                    <p:embed/>
                  </p:oleObj>
                </mc:Choice>
                <mc:Fallback>
                  <p:oleObj name="" r:id="rId33" imgW="231140" imgH="205740" progId="Equation.3">
                    <p:embed/>
                    <p:pic>
                      <p:nvPicPr>
                        <p:cNvPr id="0" name="图片 3835"/>
                        <p:cNvPicPr/>
                        <p:nvPr/>
                      </p:nvPicPr>
                      <p:blipFill>
                        <a:blip r:embed="rId34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" y="0"/>
                          <a:ext cx="240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0640" name="Group 49"/>
            <p:cNvGrpSpPr/>
            <p:nvPr/>
          </p:nvGrpSpPr>
          <p:grpSpPr>
            <a:xfrm>
              <a:off x="0" y="255"/>
              <a:ext cx="232" cy="274"/>
              <a:chOff x="0" y="0"/>
              <a:chExt cx="232" cy="274"/>
            </a:xfrm>
          </p:grpSpPr>
          <p:sp>
            <p:nvSpPr>
              <p:cNvPr id="110641" name="Line 50"/>
              <p:cNvSpPr/>
              <p:nvPr/>
            </p:nvSpPr>
            <p:spPr>
              <a:xfrm flipH="1" flipV="1">
                <a:off x="25" y="73"/>
                <a:ext cx="73" cy="20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0642" name="未知"/>
              <p:cNvSpPr/>
              <p:nvPr/>
            </p:nvSpPr>
            <p:spPr>
              <a:xfrm rot="-441143">
                <a:off x="0" y="0"/>
                <a:ext cx="232" cy="62"/>
              </a:xfrm>
              <a:custGeom>
                <a:avLst/>
                <a:gdLst/>
                <a:ahLst/>
                <a:cxnLst>
                  <a:cxn ang="0">
                    <a:pos x="0" y="62"/>
                  </a:cxn>
                  <a:cxn ang="0">
                    <a:pos x="232" y="0"/>
                  </a:cxn>
                </a:cxnLst>
                <a:rect l="0" t="0" r="0" b="0"/>
                <a:pathLst>
                  <a:path w="232" h="62">
                    <a:moveTo>
                      <a:pt x="0" y="62"/>
                    </a:moveTo>
                    <a:lnTo>
                      <a:pt x="232" y="0"/>
                    </a:ln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94260" name="Object 52"/>
          <p:cNvGraphicFramePr>
            <a:graphicFrameLocks noChangeAspect="1"/>
          </p:cNvGraphicFramePr>
          <p:nvPr/>
        </p:nvGraphicFramePr>
        <p:xfrm>
          <a:off x="1143000" y="5273675"/>
          <a:ext cx="4916488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35" imgW="2616200" imgH="596900" progId="Equation.3">
                  <p:embed/>
                </p:oleObj>
              </mc:Choice>
              <mc:Fallback>
                <p:oleObj name="" r:id="rId35" imgW="2616200" imgH="596900" progId="Equation.3">
                  <p:embed/>
                  <p:pic>
                    <p:nvPicPr>
                      <p:cNvPr id="0" name="图片 3836"/>
                      <p:cNvPicPr/>
                      <p:nvPr/>
                    </p:nvPicPr>
                    <p:blipFill>
                      <a:blip r:embed="rId3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143000" y="5273675"/>
                        <a:ext cx="4916488" cy="1127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61" name="Rectangle 53"/>
          <p:cNvSpPr/>
          <p:nvPr/>
        </p:nvSpPr>
        <p:spPr>
          <a:xfrm>
            <a:off x="457200" y="1293813"/>
            <a:ext cx="44958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一、静电场力所作的功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" grpId="0" build="p"/>
      <p:bldP spid="9426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/>
          <p:nvPr/>
        </p:nvSpPr>
        <p:spPr>
          <a:xfrm>
            <a:off x="762000" y="1157288"/>
            <a:ext cx="4040188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由电势叠加原理，</a:t>
            </a:r>
            <a:r>
              <a:rPr lang="en-US" altLang="zh-CN" sz="2400" i="1" dirty="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的电势为</a:t>
            </a:r>
            <a:endParaRPr lang="zh-CN" altLang="en-US" sz="24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451" name="Rectangle 3"/>
          <p:cNvSpPr/>
          <p:nvPr/>
        </p:nvSpPr>
        <p:spPr>
          <a:xfrm>
            <a:off x="981075" y="504825"/>
            <a:ext cx="2673350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u="sng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点电荷系的电势</a:t>
            </a:r>
            <a:endParaRPr lang="zh-CN" altLang="en-US" sz="2800" u="sng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219200" y="1925638"/>
          <a:ext cx="28940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31699200" imgH="10363200" progId="Equation.DSMT4">
                  <p:embed/>
                </p:oleObj>
              </mc:Choice>
              <mc:Fallback>
                <p:oleObj name="Equation" r:id="rId1" imgW="31699200" imgH="10363200" progId="Equation.DSMT4">
                  <p:embed/>
                  <p:pic>
                    <p:nvPicPr>
                      <p:cNvPr id="0" name="图片 3873"/>
                      <p:cNvPicPr/>
                      <p:nvPr/>
                    </p:nvPicPr>
                    <p:blipFill>
                      <a:blip r:embed="rId2">
                        <a:lum bright="-98001"/>
                      </a:blip>
                      <a:stretch>
                        <a:fillRect/>
                      </a:stretch>
                    </p:blipFill>
                    <p:spPr>
                      <a:xfrm>
                        <a:off x="1219200" y="1925638"/>
                        <a:ext cx="2894013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1584325" y="3297238"/>
            <a:ext cx="184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endParaRPr kumimoji="0" lang="zh-CN" altLang="en-US" sz="2400" b="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1182688" y="4465638"/>
          <a:ext cx="27400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8651200" imgH="10363200" progId="Equation.DSMT4">
                  <p:embed/>
                </p:oleObj>
              </mc:Choice>
              <mc:Fallback>
                <p:oleObj name="Equation" r:id="rId3" imgW="28651200" imgH="10363200" progId="Equation.DSMT4">
                  <p:embed/>
                  <p:pic>
                    <p:nvPicPr>
                      <p:cNvPr id="0" name="图片 387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2688" y="4465638"/>
                        <a:ext cx="2740025" cy="849312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5" name="Text Box 7"/>
          <p:cNvSpPr txBox="1"/>
          <p:nvPr/>
        </p:nvSpPr>
        <p:spPr>
          <a:xfrm>
            <a:off x="762000" y="2986088"/>
            <a:ext cx="26209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u="sng" dirty="0">
                <a:latin typeface="微软雅黑" panose="020B0503020204020204" charset="-122"/>
                <a:ea typeface="微软雅黑" panose="020B0503020204020204" charset="-122"/>
              </a:rPr>
              <a:t>连续带电体的电势</a:t>
            </a:r>
            <a:endParaRPr lang="zh-CN" altLang="en-US" sz="2400" b="0" u="sng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1508125" y="3906838"/>
            <a:ext cx="184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endParaRPr kumimoji="0" lang="zh-CN" altLang="en-US" sz="2400" b="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57" name="Text Box 9"/>
          <p:cNvSpPr txBox="1"/>
          <p:nvPr/>
        </p:nvSpPr>
        <p:spPr>
          <a:xfrm>
            <a:off x="762000" y="3616325"/>
            <a:ext cx="23161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由电势叠加原理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4458" name="未知"/>
          <p:cNvSpPr/>
          <p:nvPr/>
        </p:nvSpPr>
        <p:spPr>
          <a:xfrm>
            <a:off x="5435600" y="4076700"/>
            <a:ext cx="1898650" cy="1546225"/>
          </a:xfrm>
          <a:custGeom>
            <a:avLst/>
            <a:gdLst/>
            <a:ahLst/>
            <a:cxnLst>
              <a:cxn ang="0">
                <a:pos x="869229043" y="301185632"/>
              </a:cxn>
              <a:cxn ang="0">
                <a:pos x="2147483647" y="1656522749"/>
              </a:cxn>
              <a:cxn ang="0">
                <a:pos x="2147483647" y="2147483647"/>
              </a:cxn>
              <a:cxn ang="0">
                <a:pos x="869229043" y="2147483647"/>
              </a:cxn>
              <a:cxn ang="0">
                <a:pos x="347693533" y="2147483647"/>
              </a:cxn>
              <a:cxn ang="0">
                <a:pos x="869229043" y="301185632"/>
              </a:cxn>
            </a:cxnLst>
            <a:rect l="0" t="0" r="0" b="0"/>
            <a:pathLst>
              <a:path w="576" h="504">
                <a:moveTo>
                  <a:pt x="80" y="32"/>
                </a:moveTo>
                <a:cubicBezTo>
                  <a:pt x="160" y="0"/>
                  <a:pt x="448" y="104"/>
                  <a:pt x="512" y="176"/>
                </a:cubicBezTo>
                <a:cubicBezTo>
                  <a:pt x="576" y="248"/>
                  <a:pt x="536" y="424"/>
                  <a:pt x="464" y="464"/>
                </a:cubicBezTo>
                <a:cubicBezTo>
                  <a:pt x="392" y="504"/>
                  <a:pt x="152" y="432"/>
                  <a:pt x="80" y="416"/>
                </a:cubicBezTo>
                <a:cubicBezTo>
                  <a:pt x="8" y="400"/>
                  <a:pt x="32" y="432"/>
                  <a:pt x="32" y="368"/>
                </a:cubicBezTo>
                <a:cubicBezTo>
                  <a:pt x="32" y="304"/>
                  <a:pt x="0" y="64"/>
                  <a:pt x="80" y="32"/>
                </a:cubicBezTo>
                <a:close/>
              </a:path>
            </a:pathLst>
          </a:custGeom>
          <a:solidFill>
            <a:srgbClr val="FFCC66"/>
          </a:solidFill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11"/>
          <p:cNvGrpSpPr/>
          <p:nvPr/>
        </p:nvGrpSpPr>
        <p:grpSpPr>
          <a:xfrm>
            <a:off x="5651500" y="4391025"/>
            <a:ext cx="749300" cy="622300"/>
            <a:chOff x="0" y="0"/>
            <a:chExt cx="288" cy="240"/>
          </a:xfrm>
        </p:grpSpPr>
        <p:sp>
          <p:nvSpPr>
            <p:cNvPr id="121867" name="Rectangle 12"/>
            <p:cNvSpPr/>
            <p:nvPr/>
          </p:nvSpPr>
          <p:spPr>
            <a:xfrm>
              <a:off x="192" y="192"/>
              <a:ext cx="96" cy="48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21868" name="Object 13"/>
            <p:cNvGraphicFramePr>
              <a:graphicFrameLocks noChangeAspect="1"/>
            </p:cNvGraphicFramePr>
            <p:nvPr/>
          </p:nvGraphicFramePr>
          <p:xfrm>
            <a:off x="0" y="0"/>
            <a:ext cx="19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5" imgW="206375" imgH="206375" progId="Equation.3">
                    <p:embed/>
                  </p:oleObj>
                </mc:Choice>
                <mc:Fallback>
                  <p:oleObj name="" r:id="rId5" imgW="206375" imgH="206375" progId="Equation.3">
                    <p:embed/>
                    <p:pic>
                      <p:nvPicPr>
                        <p:cNvPr id="0" name="图片 387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9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4"/>
          <p:cNvGrpSpPr/>
          <p:nvPr/>
        </p:nvGrpSpPr>
        <p:grpSpPr>
          <a:xfrm>
            <a:off x="6443663" y="4508500"/>
            <a:ext cx="2203450" cy="649288"/>
            <a:chOff x="0" y="0"/>
            <a:chExt cx="1349" cy="265"/>
          </a:xfrm>
        </p:grpSpPr>
        <p:grpSp>
          <p:nvGrpSpPr>
            <p:cNvPr id="121870" name="Group 15"/>
            <p:cNvGrpSpPr/>
            <p:nvPr/>
          </p:nvGrpSpPr>
          <p:grpSpPr>
            <a:xfrm>
              <a:off x="0" y="73"/>
              <a:ext cx="1349" cy="192"/>
              <a:chOff x="0" y="0"/>
              <a:chExt cx="1349" cy="192"/>
            </a:xfrm>
          </p:grpSpPr>
          <p:graphicFrame>
            <p:nvGraphicFramePr>
              <p:cNvPr id="121871" name="Object 16"/>
              <p:cNvGraphicFramePr>
                <a:graphicFrameLocks noChangeAspect="1"/>
              </p:cNvGraphicFramePr>
              <p:nvPr/>
            </p:nvGraphicFramePr>
            <p:xfrm>
              <a:off x="1104" y="0"/>
              <a:ext cx="245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" r:id="rId7" imgW="256540" imgH="167005" progId="Equation.3">
                      <p:embed/>
                    </p:oleObj>
                  </mc:Choice>
                  <mc:Fallback>
                    <p:oleObj name="" r:id="rId7" imgW="256540" imgH="167005" progId="Equation.3">
                      <p:embed/>
                      <p:pic>
                        <p:nvPicPr>
                          <p:cNvPr id="0" name="图片 387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104" y="0"/>
                            <a:ext cx="245" cy="192"/>
                          </a:xfrm>
                          <a:prstGeom prst="rect">
                            <a:avLst/>
                          </a:prstGeom>
                          <a:noFill/>
                          <a:ln w="9525" cap="flat" cmpd="sng">
                            <a:solidFill>
                              <a:schemeClr val="bg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1872" name="Line 17"/>
              <p:cNvSpPr/>
              <p:nvPr/>
            </p:nvSpPr>
            <p:spPr>
              <a:xfrm>
                <a:off x="0" y="95"/>
                <a:ext cx="1152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21873" name="Object 18"/>
            <p:cNvGraphicFramePr>
              <a:graphicFrameLocks noChangeAspect="1"/>
            </p:cNvGraphicFramePr>
            <p:nvPr/>
          </p:nvGraphicFramePr>
          <p:xfrm>
            <a:off x="624" y="0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9" imgW="116840" imgH="129540" progId="Equation.3">
                    <p:embed/>
                  </p:oleObj>
                </mc:Choice>
                <mc:Fallback>
                  <p:oleObj name="" r:id="rId9" imgW="116840" imgH="129540" progId="Equation.3">
                    <p:embed/>
                    <p:pic>
                      <p:nvPicPr>
                        <p:cNvPr id="0" name="图片 387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24" y="0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9"/>
          <p:cNvGrpSpPr/>
          <p:nvPr/>
        </p:nvGrpSpPr>
        <p:grpSpPr>
          <a:xfrm>
            <a:off x="5076825" y="1196975"/>
            <a:ext cx="2974975" cy="2016125"/>
            <a:chOff x="0" y="0"/>
            <a:chExt cx="1652" cy="903"/>
          </a:xfrm>
        </p:grpSpPr>
        <p:sp>
          <p:nvSpPr>
            <p:cNvPr id="104468" name="Oval 20"/>
            <p:cNvSpPr>
              <a:spLocks noChangeArrowheads="1"/>
            </p:cNvSpPr>
            <p:nvPr/>
          </p:nvSpPr>
          <p:spPr bwMode="auto">
            <a:xfrm>
              <a:off x="1351" y="240"/>
              <a:ext cx="48" cy="48"/>
            </a:xfrm>
            <a:prstGeom prst="ellipse">
              <a:avLst/>
            </a:prstGeom>
            <a:solidFill>
              <a:srgbClr val="FF3300"/>
            </a:solidFill>
            <a:ln w="38100" cmpd="sng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21876" name="Object 21"/>
            <p:cNvGraphicFramePr>
              <a:graphicFrameLocks noChangeAspect="1"/>
            </p:cNvGraphicFramePr>
            <p:nvPr/>
          </p:nvGraphicFramePr>
          <p:xfrm>
            <a:off x="391" y="384"/>
            <a:ext cx="28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1" imgW="140970" imgH="218440" progId="Equation.3">
                    <p:embed/>
                  </p:oleObj>
                </mc:Choice>
                <mc:Fallback>
                  <p:oleObj name="" r:id="rId11" imgW="140970" imgH="218440" progId="Equation.3">
                    <p:embed/>
                    <p:pic>
                      <p:nvPicPr>
                        <p:cNvPr id="0" name="图片 387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91" y="384"/>
                          <a:ext cx="28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77" name="Object 22"/>
            <p:cNvGraphicFramePr>
              <a:graphicFrameLocks noChangeAspect="1"/>
            </p:cNvGraphicFramePr>
            <p:nvPr/>
          </p:nvGraphicFramePr>
          <p:xfrm>
            <a:off x="0" y="672"/>
            <a:ext cx="286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13" imgW="269240" imgH="218440" progId="Equation.3">
                    <p:embed/>
                  </p:oleObj>
                </mc:Choice>
                <mc:Fallback>
                  <p:oleObj name="" r:id="rId13" imgW="269240" imgH="218440" progId="Equation.3">
                    <p:embed/>
                    <p:pic>
                      <p:nvPicPr>
                        <p:cNvPr id="0" name="图片 387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0" y="672"/>
                          <a:ext cx="286" cy="2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78" name="Object 23"/>
            <p:cNvGraphicFramePr>
              <a:graphicFrameLocks noChangeAspect="1"/>
            </p:cNvGraphicFramePr>
            <p:nvPr/>
          </p:nvGraphicFramePr>
          <p:xfrm>
            <a:off x="334" y="144"/>
            <a:ext cx="35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5" imgW="282575" imgH="218440" progId="Equation.3">
                    <p:embed/>
                  </p:oleObj>
                </mc:Choice>
                <mc:Fallback>
                  <p:oleObj name="" r:id="rId15" imgW="282575" imgH="218440" progId="Equation.3">
                    <p:embed/>
                    <p:pic>
                      <p:nvPicPr>
                        <p:cNvPr id="0" name="图片 388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34" y="144"/>
                          <a:ext cx="35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79" name="Object 24"/>
            <p:cNvGraphicFramePr>
              <a:graphicFrameLocks noChangeAspect="1"/>
            </p:cNvGraphicFramePr>
            <p:nvPr/>
          </p:nvGraphicFramePr>
          <p:xfrm>
            <a:off x="1063" y="583"/>
            <a:ext cx="2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17" imgW="269240" imgH="231140" progId="Equation.3">
                    <p:embed/>
                  </p:oleObj>
                </mc:Choice>
                <mc:Fallback>
                  <p:oleObj name="" r:id="rId17" imgW="269240" imgH="231140" progId="Equation.3">
                    <p:embed/>
                    <p:pic>
                      <p:nvPicPr>
                        <p:cNvPr id="0" name="图片 388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63" y="583"/>
                          <a:ext cx="28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73" name="Text Box 25"/>
            <p:cNvSpPr txBox="1">
              <a:spLocks noChangeArrowheads="1"/>
            </p:cNvSpPr>
            <p:nvPr/>
          </p:nvSpPr>
          <p:spPr bwMode="auto">
            <a:xfrm>
              <a:off x="1437" y="73"/>
              <a:ext cx="215" cy="20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400" b="0" noProof="1"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P</a:t>
              </a:r>
              <a:endParaRPr lang="en-US" altLang="zh-CN" sz="2400" b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endParaRPr>
            </a:p>
          </p:txBody>
        </p:sp>
        <p:sp>
          <p:nvSpPr>
            <p:cNvPr id="121881" name="Line 26"/>
            <p:cNvSpPr/>
            <p:nvPr/>
          </p:nvSpPr>
          <p:spPr>
            <a:xfrm>
              <a:off x="631" y="240"/>
              <a:ext cx="76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2" name="Line 27"/>
            <p:cNvSpPr/>
            <p:nvPr/>
          </p:nvSpPr>
          <p:spPr>
            <a:xfrm flipV="1">
              <a:off x="247" y="288"/>
              <a:ext cx="1104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883" name="Line 28"/>
            <p:cNvSpPr/>
            <p:nvPr/>
          </p:nvSpPr>
          <p:spPr>
            <a:xfrm flipV="1">
              <a:off x="1159" y="288"/>
              <a:ext cx="24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1884" name="Object 29"/>
            <p:cNvGraphicFramePr>
              <a:graphicFrameLocks noChangeAspect="1"/>
            </p:cNvGraphicFramePr>
            <p:nvPr/>
          </p:nvGraphicFramePr>
          <p:xfrm>
            <a:off x="871" y="0"/>
            <a:ext cx="336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19" imgW="140970" imgH="218440" progId="Equation.3">
                    <p:embed/>
                  </p:oleObj>
                </mc:Choice>
                <mc:Fallback>
                  <p:oleObj name="" r:id="rId19" imgW="140970" imgH="218440" progId="Equation.3">
                    <p:embed/>
                    <p:pic>
                      <p:nvPicPr>
                        <p:cNvPr id="0" name="图片 388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71" y="0"/>
                          <a:ext cx="336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885" name="Object 30"/>
            <p:cNvGraphicFramePr>
              <a:graphicFrameLocks noChangeAspect="1"/>
            </p:cNvGraphicFramePr>
            <p:nvPr/>
          </p:nvGraphicFramePr>
          <p:xfrm>
            <a:off x="1255" y="384"/>
            <a:ext cx="20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21" imgW="154305" imgH="231140" progId="Equation.3">
                    <p:embed/>
                  </p:oleObj>
                </mc:Choice>
                <mc:Fallback>
                  <p:oleObj name="" r:id="rId21" imgW="154305" imgH="231140" progId="Equation.3">
                    <p:embed/>
                    <p:pic>
                      <p:nvPicPr>
                        <p:cNvPr id="0" name="图片 3883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255" y="384"/>
                          <a:ext cx="206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build="p"/>
      <p:bldP spid="104451" grpId="0" build="p"/>
      <p:bldP spid="104455" grpId="0" build="p"/>
      <p:bldP spid="10445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Text Box 2"/>
          <p:cNvSpPr txBox="1"/>
          <p:nvPr/>
        </p:nvSpPr>
        <p:spPr>
          <a:xfrm>
            <a:off x="1358900" y="1181100"/>
            <a:ext cx="4949825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1.场强积分法（由定义求）</a:t>
            </a:r>
            <a:endParaRPr lang="zh-CN" altLang="en-US" sz="24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674813" y="1700213"/>
            <a:ext cx="6657975" cy="2771774"/>
            <a:chOff x="-9" y="0"/>
            <a:chExt cx="3538" cy="1746"/>
          </a:xfrm>
        </p:grpSpPr>
        <p:sp>
          <p:nvSpPr>
            <p:cNvPr id="122883" name="Text Box 4"/>
            <p:cNvSpPr txBox="1"/>
            <p:nvPr/>
          </p:nvSpPr>
          <p:spPr>
            <a:xfrm>
              <a:off x="0" y="0"/>
              <a:ext cx="201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(1)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确定    分布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22884" name="Object 5"/>
            <p:cNvGraphicFramePr>
              <a:graphicFrameLocks noChangeAspect="1"/>
            </p:cNvGraphicFramePr>
            <p:nvPr/>
          </p:nvGraphicFramePr>
          <p:xfrm>
            <a:off x="599" y="0"/>
            <a:ext cx="17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1" imgW="191770" imgH="217805" progId="Equation.3">
                    <p:embed/>
                  </p:oleObj>
                </mc:Choice>
                <mc:Fallback>
                  <p:oleObj name="" r:id="rId1" imgW="191770" imgH="217805" progId="Equation.3">
                    <p:embed/>
                    <p:pic>
                      <p:nvPicPr>
                        <p:cNvPr id="0" name="图片 388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99" y="0"/>
                          <a:ext cx="172" cy="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885" name="Text Box 6"/>
            <p:cNvSpPr txBox="1"/>
            <p:nvPr/>
          </p:nvSpPr>
          <p:spPr>
            <a:xfrm>
              <a:off x="-9" y="363"/>
              <a:ext cx="353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(2)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选零势点和便于计算的积分路径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886" name="Text Box 7"/>
            <p:cNvSpPr txBox="1"/>
            <p:nvPr/>
          </p:nvSpPr>
          <p:spPr>
            <a:xfrm>
              <a:off x="-9" y="726"/>
              <a:ext cx="181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(3)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由电势定义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22887" name="Object 8"/>
            <p:cNvGraphicFramePr>
              <a:graphicFrameLocks noChangeAspect="1"/>
            </p:cNvGraphicFramePr>
            <p:nvPr/>
          </p:nvGraphicFramePr>
          <p:xfrm>
            <a:off x="149" y="1118"/>
            <a:ext cx="3291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3" imgW="63093600" imgH="11582400" progId="Equation.DSMT4">
                    <p:embed/>
                  </p:oleObj>
                </mc:Choice>
                <mc:Fallback>
                  <p:oleObj name="Equation" r:id="rId3" imgW="63093600" imgH="11582400" progId="Equation.DSMT4">
                    <p:embed/>
                    <p:pic>
                      <p:nvPicPr>
                        <p:cNvPr id="0" name="图片 38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9" y="1118"/>
                          <a:ext cx="3291" cy="6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9"/>
          <p:cNvGrpSpPr/>
          <p:nvPr/>
        </p:nvGrpSpPr>
        <p:grpSpPr>
          <a:xfrm>
            <a:off x="1333500" y="4457700"/>
            <a:ext cx="6223268" cy="1552575"/>
            <a:chOff x="0" y="0"/>
            <a:chExt cx="4581" cy="1037"/>
          </a:xfrm>
        </p:grpSpPr>
        <p:sp>
          <p:nvSpPr>
            <p:cNvPr id="122889" name="Text Box 10"/>
            <p:cNvSpPr txBox="1"/>
            <p:nvPr/>
          </p:nvSpPr>
          <p:spPr>
            <a:xfrm>
              <a:off x="46" y="0"/>
              <a:ext cx="816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注意：</a:t>
              </a:r>
              <a:endPara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2890" name="Text Box 11"/>
            <p:cNvSpPr txBox="1"/>
            <p:nvPr/>
          </p:nvSpPr>
          <p:spPr>
            <a:xfrm>
              <a:off x="0" y="318"/>
              <a:ext cx="4581" cy="71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zh-CN" altLang="en-US" sz="280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为所选积分路径上各点的总场强，若路径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上各段    的表达式不同，应分段积分。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22891" name="Object 12"/>
            <p:cNvGraphicFramePr>
              <a:graphicFrameLocks noChangeAspect="1"/>
            </p:cNvGraphicFramePr>
            <p:nvPr/>
          </p:nvGraphicFramePr>
          <p:xfrm>
            <a:off x="182" y="318"/>
            <a:ext cx="19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5" imgW="166370" imgH="205105" progId="Equation.3">
                    <p:embed/>
                  </p:oleObj>
                </mc:Choice>
                <mc:Fallback>
                  <p:oleObj name="" r:id="rId5" imgW="166370" imgH="205105" progId="Equation.3">
                    <p:embed/>
                    <p:pic>
                      <p:nvPicPr>
                        <p:cNvPr id="0" name="图片 388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2" y="318"/>
                          <a:ext cx="191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92" name="Object 13"/>
            <p:cNvGraphicFramePr>
              <a:graphicFrameLocks noChangeAspect="1"/>
            </p:cNvGraphicFramePr>
            <p:nvPr/>
          </p:nvGraphicFramePr>
          <p:xfrm>
            <a:off x="798" y="764"/>
            <a:ext cx="19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7" imgW="166370" imgH="205105" progId="Equation.3">
                    <p:embed/>
                  </p:oleObj>
                </mc:Choice>
                <mc:Fallback>
                  <p:oleObj name="" r:id="rId7" imgW="166370" imgH="205105" progId="Equation.3">
                    <p:embed/>
                    <p:pic>
                      <p:nvPicPr>
                        <p:cNvPr id="0" name="图片 388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98" y="764"/>
                          <a:ext cx="191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86" name="Rectangle 14"/>
          <p:cNvSpPr/>
          <p:nvPr/>
        </p:nvSpPr>
        <p:spPr>
          <a:xfrm>
            <a:off x="917575" y="449263"/>
            <a:ext cx="4572000" cy="492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6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总结：电势计算的两种</a:t>
            </a:r>
            <a:r>
              <a:rPr lang="zh-CN" altLang="en-US" sz="2600" u="sng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r>
              <a:rPr lang="zh-CN" altLang="en-US" sz="26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6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5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ext Box 2"/>
          <p:cNvSpPr txBox="1"/>
          <p:nvPr/>
        </p:nvSpPr>
        <p:spPr>
          <a:xfrm>
            <a:off x="898525" y="549275"/>
            <a:ext cx="2174875" cy="492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2. 叠加法</a:t>
            </a:r>
            <a:endParaRPr lang="zh-CN" altLang="en-US" sz="26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898525" y="1090613"/>
            <a:ext cx="6840538" cy="2275873"/>
            <a:chOff x="0" y="-17"/>
            <a:chExt cx="3765" cy="1105"/>
          </a:xfrm>
        </p:grpSpPr>
        <p:sp>
          <p:nvSpPr>
            <p:cNvPr id="123907" name="Text Box 4"/>
            <p:cNvSpPr txBox="1"/>
            <p:nvPr/>
          </p:nvSpPr>
          <p:spPr>
            <a:xfrm>
              <a:off x="0" y="0"/>
              <a:ext cx="3266" cy="2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〈1〉将带电体划分为电荷元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23908" name="Object 5"/>
            <p:cNvGraphicFramePr>
              <a:graphicFrameLocks noChangeAspect="1"/>
            </p:cNvGraphicFramePr>
            <p:nvPr/>
          </p:nvGraphicFramePr>
          <p:xfrm>
            <a:off x="2184" y="-17"/>
            <a:ext cx="27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1" imgW="206375" imgH="206375" progId="Equation.3">
                    <p:embed/>
                  </p:oleObj>
                </mc:Choice>
                <mc:Fallback>
                  <p:oleObj name="" r:id="rId1" imgW="206375" imgH="206375" progId="Equation.3">
                    <p:embed/>
                    <p:pic>
                      <p:nvPicPr>
                        <p:cNvPr id="0" name="图片 388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84" y="-17"/>
                          <a:ext cx="272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09" name="Text Box 6"/>
            <p:cNvSpPr txBox="1"/>
            <p:nvPr/>
          </p:nvSpPr>
          <p:spPr>
            <a:xfrm>
              <a:off x="0" y="817"/>
              <a:ext cx="1815" cy="2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〈3〉由叠加原理：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23910" name="Object 7"/>
            <p:cNvGraphicFramePr>
              <a:graphicFrameLocks noChangeAspect="1"/>
            </p:cNvGraphicFramePr>
            <p:nvPr/>
          </p:nvGraphicFramePr>
          <p:xfrm>
            <a:off x="1522" y="769"/>
            <a:ext cx="196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3" imgW="42367200" imgH="6705600" progId="Equation.DSMT4">
                    <p:embed/>
                  </p:oleObj>
                </mc:Choice>
                <mc:Fallback>
                  <p:oleObj name="Equation" r:id="rId3" imgW="42367200" imgH="6705600" progId="Equation.DSMT4">
                    <p:embed/>
                    <p:pic>
                      <p:nvPicPr>
                        <p:cNvPr id="0" name="图片 388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22" y="769"/>
                          <a:ext cx="1964" cy="3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1" name="Text Box 8"/>
            <p:cNvSpPr txBox="1"/>
            <p:nvPr/>
          </p:nvSpPr>
          <p:spPr>
            <a:xfrm>
              <a:off x="0" y="409"/>
              <a:ext cx="3765" cy="2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〈2〉选零势点，写出     在场点的电势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23912" name="Object 9"/>
            <p:cNvGraphicFramePr>
              <a:graphicFrameLocks noChangeAspect="1"/>
            </p:cNvGraphicFramePr>
            <p:nvPr/>
          </p:nvGraphicFramePr>
          <p:xfrm>
            <a:off x="2934" y="431"/>
            <a:ext cx="25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5" imgW="5791200" imgH="4267200" progId="Equation.DSMT4">
                    <p:embed/>
                  </p:oleObj>
                </mc:Choice>
                <mc:Fallback>
                  <p:oleObj name="Equation" r:id="rId5" imgW="5791200" imgH="4267200" progId="Equation.DSMT4">
                    <p:embed/>
                    <p:pic>
                      <p:nvPicPr>
                        <p:cNvPr id="0" name="图片 38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934" y="431"/>
                          <a:ext cx="256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913" name="Object 10"/>
            <p:cNvGraphicFramePr>
              <a:graphicFrameLocks noChangeAspect="1"/>
            </p:cNvGraphicFramePr>
            <p:nvPr/>
          </p:nvGraphicFramePr>
          <p:xfrm>
            <a:off x="1665" y="419"/>
            <a:ext cx="227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7" imgW="206375" imgH="206375" progId="Equation.3">
                    <p:embed/>
                  </p:oleObj>
                </mc:Choice>
                <mc:Fallback>
                  <p:oleObj name="" r:id="rId7" imgW="206375" imgH="206375" progId="Equation.3">
                    <p:embed/>
                    <p:pic>
                      <p:nvPicPr>
                        <p:cNvPr id="0" name="图片 38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665" y="419"/>
                          <a:ext cx="227" cy="2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507" name="Object 11"/>
          <p:cNvGraphicFramePr>
            <a:graphicFrameLocks noChangeAspect="1"/>
          </p:cNvGraphicFramePr>
          <p:nvPr/>
        </p:nvGraphicFramePr>
        <p:xfrm>
          <a:off x="2843213" y="4170363"/>
          <a:ext cx="295116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9" imgW="28651200" imgH="10363200" progId="Equation.DSMT4">
                  <p:embed/>
                </p:oleObj>
              </mc:Choice>
              <mc:Fallback>
                <p:oleObj name="Equation" r:id="rId9" imgW="28651200" imgH="10363200" progId="Equation.DSMT4">
                  <p:embed/>
                  <p:pic>
                    <p:nvPicPr>
                      <p:cNvPr id="0" name="图片 38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43213" y="4170363"/>
                        <a:ext cx="2951162" cy="1000125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chemeClr val="accent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2"/>
          <p:cNvSpPr txBox="1"/>
          <p:nvPr/>
        </p:nvSpPr>
        <p:spPr>
          <a:xfrm>
            <a:off x="684213" y="558800"/>
            <a:ext cx="5990743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 dirty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sz="2400" dirty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求电偶极子电场中任一点</a:t>
            </a:r>
            <a:r>
              <a:rPr lang="en-US" altLang="zh-CN" sz="2400" i="1" dirty="0">
                <a:latin typeface="微软雅黑" panose="020B0503020204020204" charset="-122"/>
                <a:ea typeface="微软雅黑" panose="020B0503020204020204" charset="-122"/>
              </a:rPr>
              <a:t>P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的电势。</a:t>
            </a:r>
            <a:endParaRPr lang="zh-CN" altLang="en-US" sz="24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5903913" y="779463"/>
            <a:ext cx="3060700" cy="3657600"/>
            <a:chOff x="0" y="0"/>
            <a:chExt cx="1928" cy="2304"/>
          </a:xfrm>
        </p:grpSpPr>
        <p:sp>
          <p:nvSpPr>
            <p:cNvPr id="124931" name="Line 4"/>
            <p:cNvSpPr/>
            <p:nvPr/>
          </p:nvSpPr>
          <p:spPr>
            <a:xfrm>
              <a:off x="1008" y="1632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2" name="Line 5"/>
            <p:cNvSpPr/>
            <p:nvPr/>
          </p:nvSpPr>
          <p:spPr>
            <a:xfrm>
              <a:off x="96" y="1632"/>
              <a:ext cx="912" cy="0"/>
            </a:xfrm>
            <a:prstGeom prst="line">
              <a:avLst/>
            </a:prstGeom>
            <a:ln w="12700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3" name="Line 6"/>
            <p:cNvSpPr/>
            <p:nvPr/>
          </p:nvSpPr>
          <p:spPr>
            <a:xfrm flipV="1">
              <a:off x="576" y="48"/>
              <a:ext cx="0" cy="15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4" name="Line 7"/>
            <p:cNvSpPr/>
            <p:nvPr/>
          </p:nvSpPr>
          <p:spPr>
            <a:xfrm>
              <a:off x="96" y="192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5" name="Line 8"/>
            <p:cNvSpPr/>
            <p:nvPr/>
          </p:nvSpPr>
          <p:spPr>
            <a:xfrm>
              <a:off x="1008" y="1920"/>
              <a:ext cx="0" cy="19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36" name="Line 9"/>
            <p:cNvSpPr/>
            <p:nvPr/>
          </p:nvSpPr>
          <p:spPr>
            <a:xfrm>
              <a:off x="96" y="2016"/>
              <a:ext cx="9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4937" name="Object 10"/>
            <p:cNvGraphicFramePr>
              <a:graphicFrameLocks noChangeAspect="1"/>
            </p:cNvGraphicFramePr>
            <p:nvPr/>
          </p:nvGraphicFramePr>
          <p:xfrm>
            <a:off x="480" y="2016"/>
            <a:ext cx="1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1" imgW="102870" imgH="180340" progId="Equation.3">
                    <p:embed/>
                  </p:oleObj>
                </mc:Choice>
                <mc:Fallback>
                  <p:oleObj name="" r:id="rId1" imgW="102870" imgH="180340" progId="Equation.3">
                    <p:embed/>
                    <p:pic>
                      <p:nvPicPr>
                        <p:cNvPr id="0" name="图片 3893"/>
                        <p:cNvPicPr/>
                        <p:nvPr/>
                      </p:nvPicPr>
                      <p:blipFill>
                        <a:blip r:embed="rId2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" y="2016"/>
                          <a:ext cx="164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38" name="Object 11"/>
            <p:cNvGraphicFramePr>
              <a:graphicFrameLocks noChangeAspect="1"/>
            </p:cNvGraphicFramePr>
            <p:nvPr/>
          </p:nvGraphicFramePr>
          <p:xfrm>
            <a:off x="480" y="1680"/>
            <a:ext cx="141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3" imgW="167640" imgH="180340" progId="Equation.3">
                    <p:embed/>
                  </p:oleObj>
                </mc:Choice>
                <mc:Fallback>
                  <p:oleObj name="" r:id="rId3" imgW="167640" imgH="180340" progId="Equation.3">
                    <p:embed/>
                    <p:pic>
                      <p:nvPicPr>
                        <p:cNvPr id="0" name="图片 3894"/>
                        <p:cNvPicPr/>
                        <p:nvPr/>
                      </p:nvPicPr>
                      <p:blipFill>
                        <a:blip r:embed="rId4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0" y="1680"/>
                          <a:ext cx="141" cy="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39" name="Object 12"/>
            <p:cNvGraphicFramePr>
              <a:graphicFrameLocks noChangeAspect="1"/>
            </p:cNvGraphicFramePr>
            <p:nvPr/>
          </p:nvGraphicFramePr>
          <p:xfrm>
            <a:off x="0" y="1680"/>
            <a:ext cx="220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5" imgW="245110" imgH="167640" progId="Equation.3">
                    <p:embed/>
                  </p:oleObj>
                </mc:Choice>
                <mc:Fallback>
                  <p:oleObj name="" r:id="rId5" imgW="245110" imgH="167640" progId="Equation.3">
                    <p:embed/>
                    <p:pic>
                      <p:nvPicPr>
                        <p:cNvPr id="0" name="图片 3895"/>
                        <p:cNvPicPr/>
                        <p:nvPr/>
                      </p:nvPicPr>
                      <p:blipFill>
                        <a:blip r:embed="rId6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1680"/>
                          <a:ext cx="220" cy="1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40" name="Object 13"/>
            <p:cNvGraphicFramePr>
              <a:graphicFrameLocks noChangeAspect="1"/>
            </p:cNvGraphicFramePr>
            <p:nvPr/>
          </p:nvGraphicFramePr>
          <p:xfrm>
            <a:off x="912" y="1680"/>
            <a:ext cx="24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7" imgW="245110" imgH="180340" progId="Equation.3">
                    <p:embed/>
                  </p:oleObj>
                </mc:Choice>
                <mc:Fallback>
                  <p:oleObj name="" r:id="rId7" imgW="245110" imgH="180340" progId="Equation.3">
                    <p:embed/>
                    <p:pic>
                      <p:nvPicPr>
                        <p:cNvPr id="0" name="图片 3896"/>
                        <p:cNvPicPr/>
                        <p:nvPr/>
                      </p:nvPicPr>
                      <p:blipFill>
                        <a:blip r:embed="rId8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12" y="1680"/>
                          <a:ext cx="240" cy="1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41" name="Object 14"/>
            <p:cNvGraphicFramePr>
              <a:graphicFrameLocks noChangeAspect="1"/>
            </p:cNvGraphicFramePr>
            <p:nvPr/>
          </p:nvGraphicFramePr>
          <p:xfrm>
            <a:off x="1728" y="1584"/>
            <a:ext cx="20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9" imgW="180340" imgH="167640" progId="Equation.3">
                    <p:embed/>
                  </p:oleObj>
                </mc:Choice>
                <mc:Fallback>
                  <p:oleObj name="" r:id="rId9" imgW="180340" imgH="167640" progId="Equation.3">
                    <p:embed/>
                    <p:pic>
                      <p:nvPicPr>
                        <p:cNvPr id="0" name="图片 3897"/>
                        <p:cNvPicPr/>
                        <p:nvPr/>
                      </p:nvPicPr>
                      <p:blipFill>
                        <a:blip r:embed="rId10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28" y="1584"/>
                          <a:ext cx="200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42" name="Object 15"/>
            <p:cNvGraphicFramePr>
              <a:graphicFrameLocks noChangeAspect="1"/>
            </p:cNvGraphicFramePr>
            <p:nvPr/>
          </p:nvGraphicFramePr>
          <p:xfrm>
            <a:off x="720" y="0"/>
            <a:ext cx="18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1" imgW="154305" imgH="167640" progId="Equation.3">
                    <p:embed/>
                  </p:oleObj>
                </mc:Choice>
                <mc:Fallback>
                  <p:oleObj name="" r:id="rId11" imgW="154305" imgH="167640" progId="Equation.3">
                    <p:embed/>
                    <p:pic>
                      <p:nvPicPr>
                        <p:cNvPr id="0" name="图片 3898"/>
                        <p:cNvPicPr/>
                        <p:nvPr/>
                      </p:nvPicPr>
                      <p:blipFill>
                        <a:blip r:embed="rId12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20" y="0"/>
                          <a:ext cx="181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16"/>
          <p:cNvGrpSpPr/>
          <p:nvPr/>
        </p:nvGrpSpPr>
        <p:grpSpPr>
          <a:xfrm>
            <a:off x="6732588" y="1776413"/>
            <a:ext cx="1676400" cy="1676400"/>
            <a:chOff x="0" y="0"/>
            <a:chExt cx="1056" cy="1056"/>
          </a:xfrm>
        </p:grpSpPr>
        <p:sp>
          <p:nvSpPr>
            <p:cNvPr id="124944" name="Line 17"/>
            <p:cNvSpPr/>
            <p:nvPr/>
          </p:nvSpPr>
          <p:spPr>
            <a:xfrm flipH="1">
              <a:off x="0" y="0"/>
              <a:ext cx="1056" cy="10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4945" name="Object 18"/>
            <p:cNvGraphicFramePr>
              <a:graphicFrameLocks noChangeAspect="1"/>
            </p:cNvGraphicFramePr>
            <p:nvPr/>
          </p:nvGraphicFramePr>
          <p:xfrm>
            <a:off x="384" y="624"/>
            <a:ext cx="16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3" imgW="116840" imgH="129540" progId="Equation.3">
                    <p:embed/>
                  </p:oleObj>
                </mc:Choice>
                <mc:Fallback>
                  <p:oleObj name="" r:id="rId13" imgW="116840" imgH="129540" progId="Equation.3">
                    <p:embed/>
                    <p:pic>
                      <p:nvPicPr>
                        <p:cNvPr id="0" name="图片 3899"/>
                        <p:cNvPicPr/>
                        <p:nvPr/>
                      </p:nvPicPr>
                      <p:blipFill>
                        <a:blip r:embed="rId14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" y="624"/>
                          <a:ext cx="166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19"/>
          <p:cNvGrpSpPr/>
          <p:nvPr/>
        </p:nvGrpSpPr>
        <p:grpSpPr>
          <a:xfrm>
            <a:off x="6038850" y="1703388"/>
            <a:ext cx="2438400" cy="1676400"/>
            <a:chOff x="0" y="0"/>
            <a:chExt cx="1536" cy="1056"/>
          </a:xfrm>
        </p:grpSpPr>
        <p:sp>
          <p:nvSpPr>
            <p:cNvPr id="124947" name="Line 20"/>
            <p:cNvSpPr/>
            <p:nvPr/>
          </p:nvSpPr>
          <p:spPr>
            <a:xfrm flipH="1">
              <a:off x="912" y="0"/>
              <a:ext cx="624" cy="10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948" name="Line 21"/>
            <p:cNvSpPr/>
            <p:nvPr/>
          </p:nvSpPr>
          <p:spPr>
            <a:xfrm flipH="1">
              <a:off x="0" y="0"/>
              <a:ext cx="1536" cy="105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4949" name="Object 22"/>
            <p:cNvGraphicFramePr>
              <a:graphicFrameLocks noChangeAspect="1"/>
            </p:cNvGraphicFramePr>
            <p:nvPr/>
          </p:nvGraphicFramePr>
          <p:xfrm>
            <a:off x="1104" y="624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5" imgW="140970" imgH="218440" progId="Equation.3">
                    <p:embed/>
                  </p:oleObj>
                </mc:Choice>
                <mc:Fallback>
                  <p:oleObj name="" r:id="rId15" imgW="140970" imgH="218440" progId="Equation.3">
                    <p:embed/>
                    <p:pic>
                      <p:nvPicPr>
                        <p:cNvPr id="0" name="图片 3900"/>
                        <p:cNvPicPr/>
                        <p:nvPr/>
                      </p:nvPicPr>
                      <p:blipFill>
                        <a:blip r:embed="rId16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4" y="624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0" name="Object 23"/>
            <p:cNvGraphicFramePr>
              <a:graphicFrameLocks noChangeAspect="1"/>
            </p:cNvGraphicFramePr>
            <p:nvPr/>
          </p:nvGraphicFramePr>
          <p:xfrm>
            <a:off x="672" y="240"/>
            <a:ext cx="1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17" imgW="140970" imgH="218440" progId="Equation.3">
                    <p:embed/>
                  </p:oleObj>
                </mc:Choice>
                <mc:Fallback>
                  <p:oleObj name="" r:id="rId17" imgW="140970" imgH="218440" progId="Equation.3">
                    <p:embed/>
                    <p:pic>
                      <p:nvPicPr>
                        <p:cNvPr id="0" name="图片 3901"/>
                        <p:cNvPicPr/>
                        <p:nvPr/>
                      </p:nvPicPr>
                      <p:blipFill>
                        <a:blip r:embed="rId18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72" y="240"/>
                          <a:ext cx="18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Group 24"/>
          <p:cNvGrpSpPr/>
          <p:nvPr/>
        </p:nvGrpSpPr>
        <p:grpSpPr>
          <a:xfrm>
            <a:off x="6727825" y="2911475"/>
            <a:ext cx="762000" cy="469900"/>
            <a:chOff x="0" y="0"/>
            <a:chExt cx="480" cy="296"/>
          </a:xfrm>
        </p:grpSpPr>
        <p:sp>
          <p:nvSpPr>
            <p:cNvPr id="124952" name="Line 25"/>
            <p:cNvSpPr/>
            <p:nvPr/>
          </p:nvSpPr>
          <p:spPr>
            <a:xfrm>
              <a:off x="0" y="0"/>
              <a:ext cx="48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4953" name="Object 26"/>
            <p:cNvGraphicFramePr>
              <a:graphicFrameLocks noChangeAspect="1"/>
            </p:cNvGraphicFramePr>
            <p:nvPr/>
          </p:nvGraphicFramePr>
          <p:xfrm>
            <a:off x="192" y="96"/>
            <a:ext cx="15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19" imgW="140970" imgH="179070" progId="Equation.3">
                    <p:embed/>
                  </p:oleObj>
                </mc:Choice>
                <mc:Fallback>
                  <p:oleObj name="" r:id="rId19" imgW="140970" imgH="179070" progId="Equation.3">
                    <p:embed/>
                    <p:pic>
                      <p:nvPicPr>
                        <p:cNvPr id="0" name="图片 3902"/>
                        <p:cNvPicPr/>
                        <p:nvPr/>
                      </p:nvPicPr>
                      <p:blipFill>
                        <a:blip r:embed="rId20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2" y="96"/>
                          <a:ext cx="159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54" name="Arc 27"/>
            <p:cNvSpPr/>
            <p:nvPr/>
          </p:nvSpPr>
          <p:spPr>
            <a:xfrm>
              <a:off x="144" y="192"/>
              <a:ext cx="48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28"/>
          <p:cNvGrpSpPr>
            <a:grpSpLocks noChangeAspect="1"/>
          </p:cNvGrpSpPr>
          <p:nvPr/>
        </p:nvGrpSpPr>
        <p:grpSpPr>
          <a:xfrm>
            <a:off x="8342313" y="1412875"/>
            <a:ext cx="838200" cy="438150"/>
            <a:chOff x="0" y="0"/>
            <a:chExt cx="528" cy="276"/>
          </a:xfrm>
        </p:grpSpPr>
        <p:graphicFrame>
          <p:nvGraphicFramePr>
            <p:cNvPr id="124956" name="Object 29"/>
            <p:cNvGraphicFramePr>
              <a:graphicFrameLocks noChangeAspect="1"/>
            </p:cNvGraphicFramePr>
            <p:nvPr/>
          </p:nvGraphicFramePr>
          <p:xfrm>
            <a:off x="32" y="0"/>
            <a:ext cx="496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21" imgW="509270" imgH="203835" progId="Equation.3">
                    <p:embed/>
                  </p:oleObj>
                </mc:Choice>
                <mc:Fallback>
                  <p:oleObj name="" r:id="rId21" imgW="509270" imgH="203835" progId="Equation.3">
                    <p:embed/>
                    <p:pic>
                      <p:nvPicPr>
                        <p:cNvPr id="0" name="图片 3903"/>
                        <p:cNvPicPr/>
                        <p:nvPr/>
                      </p:nvPicPr>
                      <p:blipFill>
                        <a:blip r:embed="rId22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" y="0"/>
                          <a:ext cx="496" cy="1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7" name="Object 30"/>
            <p:cNvGraphicFramePr>
              <a:graphicFrameLocks noChangeAspect="1"/>
            </p:cNvGraphicFramePr>
            <p:nvPr/>
          </p:nvGraphicFramePr>
          <p:xfrm>
            <a:off x="0" y="144"/>
            <a:ext cx="132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23" imgW="118110" imgH="118110" progId="Equation.3">
                    <p:embed/>
                  </p:oleObj>
                </mc:Choice>
                <mc:Fallback>
                  <p:oleObj name="" r:id="rId23" imgW="118110" imgH="118110" progId="Equation.3">
                    <p:embed/>
                    <p:pic>
                      <p:nvPicPr>
                        <p:cNvPr id="0" name="图片 3904"/>
                        <p:cNvPicPr/>
                        <p:nvPr/>
                      </p:nvPicPr>
                      <p:blipFill>
                        <a:blip r:embed="rId24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144"/>
                          <a:ext cx="132" cy="1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7551" name="Object 31"/>
          <p:cNvGraphicFramePr>
            <a:graphicFrameLocks noChangeAspect="1"/>
          </p:cNvGraphicFramePr>
          <p:nvPr/>
        </p:nvGraphicFramePr>
        <p:xfrm>
          <a:off x="757238" y="1635125"/>
          <a:ext cx="53435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Equation" r:id="rId25" imgW="60655200" imgH="10363200" progId="Equation.DSMT4">
                  <p:embed/>
                </p:oleObj>
              </mc:Choice>
              <mc:Fallback>
                <p:oleObj name="Equation" r:id="rId25" imgW="60655200" imgH="10363200" progId="Equation.DSMT4">
                  <p:embed/>
                  <p:pic>
                    <p:nvPicPr>
                      <p:cNvPr id="0" name="图片 3905"/>
                      <p:cNvPicPr/>
                      <p:nvPr/>
                    </p:nvPicPr>
                    <p:blipFill>
                      <a:blip r:embed="rId2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757238" y="1635125"/>
                        <a:ext cx="5343525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52" name="Text Box 32"/>
          <p:cNvSpPr txBox="1"/>
          <p:nvPr/>
        </p:nvSpPr>
        <p:spPr>
          <a:xfrm>
            <a:off x="457200" y="1090613"/>
            <a:ext cx="20113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由叠加原理：</a:t>
            </a:r>
            <a:endParaRPr lang="zh-CN" altLang="en-US" sz="24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7553" name="Object 33"/>
          <p:cNvGraphicFramePr>
            <a:graphicFrameLocks noChangeAspect="1"/>
          </p:cNvGraphicFramePr>
          <p:nvPr/>
        </p:nvGraphicFramePr>
        <p:xfrm>
          <a:off x="609600" y="2714625"/>
          <a:ext cx="12954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7" imgW="534670" imgH="178435" progId="Equation.3">
                  <p:embed/>
                </p:oleObj>
              </mc:Choice>
              <mc:Fallback>
                <p:oleObj name="" r:id="rId27" imgW="534670" imgH="178435" progId="Equation.3">
                  <p:embed/>
                  <p:pic>
                    <p:nvPicPr>
                      <p:cNvPr id="0" name="图片 3906"/>
                      <p:cNvPicPr/>
                      <p:nvPr/>
                    </p:nvPicPr>
                    <p:blipFill>
                      <a:blip r:embed="rId28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2714625"/>
                        <a:ext cx="1295400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4" name="Object 34"/>
          <p:cNvGraphicFramePr>
            <a:graphicFrameLocks noChangeAspect="1"/>
          </p:cNvGraphicFramePr>
          <p:nvPr/>
        </p:nvGraphicFramePr>
        <p:xfrm>
          <a:off x="2095500" y="2693988"/>
          <a:ext cx="21336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29" imgW="942340" imgH="216535" progId="Equation.3">
                  <p:embed/>
                </p:oleObj>
              </mc:Choice>
              <mc:Fallback>
                <p:oleObj name="" r:id="rId29" imgW="942340" imgH="216535" progId="Equation.3">
                  <p:embed/>
                  <p:pic>
                    <p:nvPicPr>
                      <p:cNvPr id="0" name="图片 3907"/>
                      <p:cNvPicPr/>
                      <p:nvPr/>
                    </p:nvPicPr>
                    <p:blipFill>
                      <a:blip r:embed="rId30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095500" y="2693988"/>
                        <a:ext cx="2133600" cy="53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5" name="Object 35"/>
          <p:cNvGraphicFramePr>
            <a:graphicFrameLocks noChangeAspect="1"/>
          </p:cNvGraphicFramePr>
          <p:nvPr/>
        </p:nvGraphicFramePr>
        <p:xfrm>
          <a:off x="4418013" y="2619375"/>
          <a:ext cx="1485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31" imgW="535305" imgH="229235" progId="Equation.3">
                  <p:embed/>
                </p:oleObj>
              </mc:Choice>
              <mc:Fallback>
                <p:oleObj name="" r:id="rId31" imgW="535305" imgH="229235" progId="Equation.3">
                  <p:embed/>
                  <p:pic>
                    <p:nvPicPr>
                      <p:cNvPr id="0" name="图片 3908"/>
                      <p:cNvPicPr/>
                      <p:nvPr/>
                    </p:nvPicPr>
                    <p:blipFill>
                      <a:blip r:embed="rId3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418013" y="2619375"/>
                        <a:ext cx="14859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6" name="Object 36"/>
          <p:cNvGraphicFramePr>
            <a:graphicFrameLocks noChangeAspect="1"/>
          </p:cNvGraphicFramePr>
          <p:nvPr/>
        </p:nvGraphicFramePr>
        <p:xfrm>
          <a:off x="658813" y="3384550"/>
          <a:ext cx="304641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Equation" r:id="rId33" imgW="27736800" imgH="10363200" progId="Equation.DSMT4">
                  <p:embed/>
                </p:oleObj>
              </mc:Choice>
              <mc:Fallback>
                <p:oleObj name="Equation" r:id="rId33" imgW="27736800" imgH="10363200" progId="Equation.DSMT4">
                  <p:embed/>
                  <p:pic>
                    <p:nvPicPr>
                      <p:cNvPr id="0" name="图片 3909"/>
                      <p:cNvPicPr/>
                      <p:nvPr/>
                    </p:nvPicPr>
                    <p:blipFill>
                      <a:blip r:embed="rId3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58813" y="3384550"/>
                        <a:ext cx="3046412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7" name="Object 37"/>
          <p:cNvGraphicFramePr>
            <a:graphicFrameLocks noChangeAspect="1"/>
          </p:cNvGraphicFramePr>
          <p:nvPr/>
        </p:nvGraphicFramePr>
        <p:xfrm>
          <a:off x="989013" y="4502150"/>
          <a:ext cx="16875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35" imgW="802005" imgH="229235" progId="Equation.DSMT4">
                  <p:embed/>
                </p:oleObj>
              </mc:Choice>
              <mc:Fallback>
                <p:oleObj name="" r:id="rId35" imgW="802005" imgH="229235" progId="Equation.DSMT4">
                  <p:embed/>
                  <p:pic>
                    <p:nvPicPr>
                      <p:cNvPr id="0" name="图片 3910"/>
                      <p:cNvPicPr/>
                      <p:nvPr/>
                    </p:nvPicPr>
                    <p:blipFill>
                      <a:blip r:embed="rId3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989013" y="4502150"/>
                        <a:ext cx="1687512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58" name="Object 38"/>
          <p:cNvGraphicFramePr>
            <a:graphicFrameLocks noChangeAspect="1"/>
          </p:cNvGraphicFramePr>
          <p:nvPr/>
        </p:nvGraphicFramePr>
        <p:xfrm>
          <a:off x="2754313" y="4424363"/>
          <a:ext cx="2203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37" imgW="1121410" imgH="484505" progId="Equation.3">
                  <p:embed/>
                </p:oleObj>
              </mc:Choice>
              <mc:Fallback>
                <p:oleObj name="" r:id="rId37" imgW="1121410" imgH="484505" progId="Equation.3">
                  <p:embed/>
                  <p:pic>
                    <p:nvPicPr>
                      <p:cNvPr id="0" name="图片 3911"/>
                      <p:cNvPicPr/>
                      <p:nvPr/>
                    </p:nvPicPr>
                    <p:blipFill>
                      <a:blip r:embed="rId38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754313" y="4424363"/>
                        <a:ext cx="2203450" cy="968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59" name="Text Box 39"/>
          <p:cNvSpPr txBox="1"/>
          <p:nvPr/>
        </p:nvSpPr>
        <p:spPr>
          <a:xfrm>
            <a:off x="196850" y="4548188"/>
            <a:ext cx="7921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其中</a:t>
            </a:r>
            <a:endParaRPr lang="zh-CN" altLang="en-US" sz="24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7560" name="Object 40"/>
          <p:cNvGraphicFramePr>
            <a:graphicFrameLocks noChangeAspect="1"/>
          </p:cNvGraphicFramePr>
          <p:nvPr/>
        </p:nvGraphicFramePr>
        <p:xfrm>
          <a:off x="5754688" y="4900613"/>
          <a:ext cx="227965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Equation" r:id="rId39" imgW="30480000" imgH="12496800" progId="Equation.DSMT4">
                  <p:embed/>
                </p:oleObj>
              </mc:Choice>
              <mc:Fallback>
                <p:oleObj name="Equation" r:id="rId39" imgW="30480000" imgH="12496800" progId="Equation.DSMT4">
                  <p:embed/>
                  <p:pic>
                    <p:nvPicPr>
                      <p:cNvPr id="0" name="图片 3912"/>
                      <p:cNvPicPr/>
                      <p:nvPr/>
                    </p:nvPicPr>
                    <p:blipFill>
                      <a:blip r:embed="rId40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754688" y="4900613"/>
                        <a:ext cx="2279650" cy="860425"/>
                      </a:xfrm>
                      <a:prstGeom prst="rect">
                        <a:avLst/>
                      </a:prstGeom>
                      <a:noFill/>
                      <a:ln w="3810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62" name="Object 42"/>
          <p:cNvGraphicFramePr>
            <a:graphicFrameLocks noChangeAspect="1"/>
          </p:cNvGraphicFramePr>
          <p:nvPr/>
        </p:nvGraphicFramePr>
        <p:xfrm>
          <a:off x="2181225" y="5491163"/>
          <a:ext cx="2195513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Equation" r:id="rId41" imgW="22555200" imgH="10363200" progId="Equation.DSMT4">
                  <p:embed/>
                </p:oleObj>
              </mc:Choice>
              <mc:Fallback>
                <p:oleObj name="Equation" r:id="rId41" imgW="22555200" imgH="10363200" progId="Equation.DSMT4">
                  <p:embed/>
                  <p:pic>
                    <p:nvPicPr>
                      <p:cNvPr id="0" name="图片 3913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181225" y="5491163"/>
                        <a:ext cx="2195513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63" name="Text Box 43"/>
          <p:cNvSpPr txBox="1"/>
          <p:nvPr/>
        </p:nvSpPr>
        <p:spPr>
          <a:xfrm>
            <a:off x="638175" y="5673725"/>
            <a:ext cx="17065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或表示为：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7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3" dur="80"/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4" dur="80"/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80"/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5" dur="80"/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6" dur="80"/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80"/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7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build="p"/>
      <p:bldP spid="107552" grpId="0" build="p"/>
      <p:bldP spid="107559" grpId="0"/>
      <p:bldP spid="1075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898525" y="668338"/>
            <a:ext cx="1098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3057525" y="2003425"/>
            <a:ext cx="1098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3155950" y="3054350"/>
            <a:ext cx="1098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8549" name="Object 5"/>
          <p:cNvGraphicFramePr>
            <a:graphicFrameLocks noChangeAspect="1"/>
          </p:cNvGraphicFramePr>
          <p:nvPr/>
        </p:nvGraphicFramePr>
        <p:xfrm>
          <a:off x="1627188" y="2379663"/>
          <a:ext cx="33766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9928800" imgH="10363200" progId="Equation.DSMT4">
                  <p:embed/>
                </p:oleObj>
              </mc:Choice>
              <mc:Fallback>
                <p:oleObj name="Equation" r:id="rId1" imgW="39928800" imgH="10363200" progId="Equation.DSMT4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627188" y="2379663"/>
                        <a:ext cx="3376612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>
          <a:xfrm>
            <a:off x="395288" y="668338"/>
            <a:ext cx="7843837" cy="5349875"/>
            <a:chOff x="-46" y="166"/>
            <a:chExt cx="4941" cy="3370"/>
          </a:xfrm>
        </p:grpSpPr>
        <p:grpSp>
          <p:nvGrpSpPr>
            <p:cNvPr id="125958" name="Group 7"/>
            <p:cNvGrpSpPr/>
            <p:nvPr/>
          </p:nvGrpSpPr>
          <p:grpSpPr>
            <a:xfrm>
              <a:off x="3456" y="816"/>
              <a:ext cx="1439" cy="1248"/>
              <a:chOff x="0" y="0"/>
              <a:chExt cx="1439" cy="1248"/>
            </a:xfrm>
          </p:grpSpPr>
          <p:sp>
            <p:nvSpPr>
              <p:cNvPr id="125959" name="Line 8"/>
              <p:cNvSpPr/>
              <p:nvPr/>
            </p:nvSpPr>
            <p:spPr>
              <a:xfrm>
                <a:off x="288" y="144"/>
                <a:ext cx="86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960" name="Line 9"/>
              <p:cNvSpPr/>
              <p:nvPr/>
            </p:nvSpPr>
            <p:spPr>
              <a:xfrm rot="5400000">
                <a:off x="720" y="576"/>
                <a:ext cx="86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961" name="Line 10"/>
              <p:cNvSpPr/>
              <p:nvPr/>
            </p:nvSpPr>
            <p:spPr>
              <a:xfrm>
                <a:off x="288" y="1008"/>
                <a:ext cx="86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962" name="Line 11"/>
              <p:cNvSpPr/>
              <p:nvPr/>
            </p:nvSpPr>
            <p:spPr>
              <a:xfrm rot="5400000">
                <a:off x="-144" y="576"/>
                <a:ext cx="86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963" name="Line 12"/>
              <p:cNvSpPr/>
              <p:nvPr/>
            </p:nvSpPr>
            <p:spPr>
              <a:xfrm>
                <a:off x="288" y="144"/>
                <a:ext cx="864" cy="864"/>
              </a:xfrm>
              <a:prstGeom prst="line">
                <a:avLst/>
              </a:prstGeom>
              <a:ln w="38100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964" name="Line 13"/>
              <p:cNvSpPr/>
              <p:nvPr/>
            </p:nvSpPr>
            <p:spPr>
              <a:xfrm flipH="1">
                <a:off x="288" y="144"/>
                <a:ext cx="864" cy="864"/>
              </a:xfrm>
              <a:prstGeom prst="line">
                <a:avLst/>
              </a:prstGeom>
              <a:ln w="38100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5965" name="Object 14"/>
              <p:cNvGraphicFramePr>
                <a:graphicFrameLocks noChangeAspect="1"/>
              </p:cNvGraphicFramePr>
              <p:nvPr/>
            </p:nvGraphicFramePr>
            <p:xfrm>
              <a:off x="768" y="528"/>
              <a:ext cx="209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" r:id="rId3" imgW="116840" imgH="129540" progId="Equation.3">
                      <p:embed/>
                    </p:oleObj>
                  </mc:Choice>
                  <mc:Fallback>
                    <p:oleObj name="" r:id="rId3" imgW="116840" imgH="129540" progId="Equation.3">
                      <p:embed/>
                      <p:pic>
                        <p:nvPicPr>
                          <p:cNvPr id="0" name="Object 1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68" y="528"/>
                            <a:ext cx="209" cy="2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966" name="Object 15"/>
              <p:cNvGraphicFramePr>
                <a:graphicFrameLocks noChangeAspect="1"/>
              </p:cNvGraphicFramePr>
              <p:nvPr/>
            </p:nvGraphicFramePr>
            <p:xfrm>
              <a:off x="624" y="336"/>
              <a:ext cx="23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" name="" r:id="rId5" imgW="167640" imgH="180340" progId="Equation.3">
                      <p:embed/>
                    </p:oleObj>
                  </mc:Choice>
                  <mc:Fallback>
                    <p:oleObj name="" r:id="rId5" imgW="167640" imgH="180340" progId="Equation.3">
                      <p:embed/>
                      <p:pic>
                        <p:nvPicPr>
                          <p:cNvPr id="0" name="Object 1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24" y="336"/>
                            <a:ext cx="230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967" name="Object 16"/>
              <p:cNvGraphicFramePr>
                <a:graphicFrameLocks noChangeAspect="1"/>
              </p:cNvGraphicFramePr>
              <p:nvPr/>
            </p:nvGraphicFramePr>
            <p:xfrm>
              <a:off x="1200" y="0"/>
              <a:ext cx="238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" name="" r:id="rId7" imgW="167005" imgH="218440" progId="Equation.3">
                      <p:embed/>
                    </p:oleObj>
                  </mc:Choice>
                  <mc:Fallback>
                    <p:oleObj name="" r:id="rId7" imgW="167005" imgH="218440" progId="Equation.3">
                      <p:embed/>
                      <p:pic>
                        <p:nvPicPr>
                          <p:cNvPr id="0" name="Object 1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200" y="0"/>
                            <a:ext cx="238" cy="3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968" name="Object 17"/>
              <p:cNvGraphicFramePr>
                <a:graphicFrameLocks noChangeAspect="1"/>
              </p:cNvGraphicFramePr>
              <p:nvPr/>
            </p:nvGraphicFramePr>
            <p:xfrm>
              <a:off x="48" y="0"/>
              <a:ext cx="238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" name="" r:id="rId9" imgW="166370" imgH="217170" progId="Equation.3">
                      <p:embed/>
                    </p:oleObj>
                  </mc:Choice>
                  <mc:Fallback>
                    <p:oleObj name="" r:id="rId9" imgW="166370" imgH="217170" progId="Equation.3">
                      <p:embed/>
                      <p:pic>
                        <p:nvPicPr>
                          <p:cNvPr id="0" name="Object 1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8" y="0"/>
                            <a:ext cx="238" cy="31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969" name="Object 18"/>
              <p:cNvGraphicFramePr>
                <a:graphicFrameLocks noChangeAspect="1"/>
              </p:cNvGraphicFramePr>
              <p:nvPr/>
            </p:nvGraphicFramePr>
            <p:xfrm>
              <a:off x="0" y="912"/>
              <a:ext cx="239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" r:id="rId11" imgW="167005" imgH="218440" progId="Equation.3">
                      <p:embed/>
                    </p:oleObj>
                  </mc:Choice>
                  <mc:Fallback>
                    <p:oleObj name="" r:id="rId11" imgW="167005" imgH="218440" progId="Equation.3">
                      <p:embed/>
                      <p:pic>
                        <p:nvPicPr>
                          <p:cNvPr id="0" name="Object 1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0" y="912"/>
                            <a:ext cx="239" cy="3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970" name="Object 19"/>
              <p:cNvGraphicFramePr>
                <a:graphicFrameLocks noChangeAspect="1"/>
              </p:cNvGraphicFramePr>
              <p:nvPr/>
            </p:nvGraphicFramePr>
            <p:xfrm>
              <a:off x="1200" y="912"/>
              <a:ext cx="23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" name="" r:id="rId13" imgW="167005" imgH="231140" progId="Equation.3">
                      <p:embed/>
                    </p:oleObj>
                  </mc:Choice>
                  <mc:Fallback>
                    <p:oleObj name="" r:id="rId13" imgW="167005" imgH="231140" progId="Equation.3">
                      <p:embed/>
                      <p:pic>
                        <p:nvPicPr>
                          <p:cNvPr id="0" name="Object 19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200" y="912"/>
                            <a:ext cx="239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5971" name="Rectangle 20"/>
            <p:cNvSpPr/>
            <p:nvPr/>
          </p:nvSpPr>
          <p:spPr>
            <a:xfrm>
              <a:off x="-46" y="166"/>
              <a:ext cx="414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sz="2400" dirty="0">
                  <a:solidFill>
                    <a:srgbClr val="FE2D28"/>
                  </a:solidFill>
                  <a:latin typeface="微软雅黑" panose="020B0503020204020204" charset="-122"/>
                  <a:ea typeface="微软雅黑" panose="020B0503020204020204" charset="-122"/>
                </a:rPr>
                <a:t>课堂练习：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已知正方形顶点有四个等量的点电荷</a:t>
              </a:r>
              <a:endParaRPr lang="zh-CN" altLang="en-US" sz="24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972" name="Rectangle 21"/>
            <p:cNvSpPr/>
            <p:nvPr/>
          </p:nvSpPr>
          <p:spPr>
            <a:xfrm>
              <a:off x="980" y="454"/>
              <a:ext cx="74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r=5cm</a:t>
              </a:r>
              <a:endParaRPr lang="en-US" altLang="zh-CN" sz="24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25973" name="Object 22"/>
            <p:cNvGraphicFramePr>
              <a:graphicFrameLocks noChangeAspect="1"/>
            </p:cNvGraphicFramePr>
            <p:nvPr/>
          </p:nvGraphicFramePr>
          <p:xfrm>
            <a:off x="4080" y="166"/>
            <a:ext cx="7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15" imgW="739140" imgH="203835" progId="Equation.3">
                    <p:embed/>
                  </p:oleObj>
                </mc:Choice>
                <mc:Fallback>
                  <p:oleObj name="" r:id="rId15" imgW="739140" imgH="203835" progId="Equation.3">
                    <p:embed/>
                    <p:pic>
                      <p:nvPicPr>
                        <p:cNvPr id="0" name="Object 2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4080" y="166"/>
                          <a:ext cx="71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74" name="Rectangle 23"/>
            <p:cNvSpPr/>
            <p:nvPr/>
          </p:nvSpPr>
          <p:spPr>
            <a:xfrm>
              <a:off x="144" y="864"/>
              <a:ext cx="49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①求</a:t>
              </a:r>
              <a:endParaRPr lang="zh-CN" altLang="en-US" sz="24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975" name="Rectangle 24"/>
            <p:cNvSpPr/>
            <p:nvPr/>
          </p:nvSpPr>
          <p:spPr>
            <a:xfrm>
              <a:off x="96" y="2112"/>
              <a:ext cx="52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②将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5976" name="Text Box 25"/>
            <p:cNvSpPr txBox="1"/>
            <p:nvPr/>
          </p:nvSpPr>
          <p:spPr>
            <a:xfrm>
              <a:off x="131" y="3246"/>
              <a:ext cx="241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③求该过程中电势能的改变</a:t>
              </a:r>
              <a:endParaRPr lang="zh-CN" altLang="en-US" sz="24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25977" name="Object 26"/>
            <p:cNvGraphicFramePr>
              <a:graphicFrameLocks noChangeAspect="1"/>
            </p:cNvGraphicFramePr>
            <p:nvPr/>
          </p:nvGraphicFramePr>
          <p:xfrm>
            <a:off x="634" y="842"/>
            <a:ext cx="30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17" imgW="4572000" imgH="5486400" progId="Equation.DSMT4">
                    <p:embed/>
                  </p:oleObj>
                </mc:Choice>
                <mc:Fallback>
                  <p:oleObj name="Equation" r:id="rId17" imgW="4572000" imgH="5486400" progId="Equation.DSMT4">
                    <p:embed/>
                    <p:pic>
                      <p:nvPicPr>
                        <p:cNvPr id="0" name="Object 2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634" y="842"/>
                          <a:ext cx="300" cy="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78" name="Object 27"/>
            <p:cNvGraphicFramePr>
              <a:graphicFrameLocks noChangeAspect="1"/>
            </p:cNvGraphicFramePr>
            <p:nvPr/>
          </p:nvGraphicFramePr>
          <p:xfrm>
            <a:off x="624" y="2112"/>
            <a:ext cx="110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19" imgW="981075" imgH="241935" progId="Equation.3">
                    <p:embed/>
                  </p:oleObj>
                </mc:Choice>
                <mc:Fallback>
                  <p:oleObj name="" r:id="rId19" imgW="981075" imgH="241935" progId="Equation.3">
                    <p:embed/>
                    <p:pic>
                      <p:nvPicPr>
                        <p:cNvPr id="0" name="Object 2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624" y="2112"/>
                          <a:ext cx="1104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72" name="Text Box 28"/>
            <p:cNvSpPr txBox="1">
              <a:spLocks noChangeArrowheads="1"/>
            </p:cNvSpPr>
            <p:nvPr/>
          </p:nvSpPr>
          <p:spPr bwMode="auto">
            <a:xfrm>
              <a:off x="1766" y="2077"/>
              <a:ext cx="307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0" hangingPunct="0">
                <a:buClrTx/>
                <a:buSzTx/>
                <a:defRPr/>
              </a:pPr>
              <a:r>
                <a:rPr kumimoji="0" lang="zh-CN" altLang="en-US" sz="2400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从</a:t>
              </a:r>
              <a:endParaRPr kumimoji="0" lang="zh-CN" altLang="en-US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graphicFrame>
          <p:nvGraphicFramePr>
            <p:cNvPr id="125980" name="Object 29"/>
            <p:cNvGraphicFramePr>
              <a:graphicFrameLocks noChangeAspect="1"/>
            </p:cNvGraphicFramePr>
            <p:nvPr/>
          </p:nvGraphicFramePr>
          <p:xfrm>
            <a:off x="2112" y="2160"/>
            <a:ext cx="24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21" imgW="167640" imgH="128905" progId="Equation.3">
                    <p:embed/>
                  </p:oleObj>
                </mc:Choice>
                <mc:Fallback>
                  <p:oleObj name="" r:id="rId21" imgW="167640" imgH="128905" progId="Equation.3">
                    <p:embed/>
                    <p:pic>
                      <p:nvPicPr>
                        <p:cNvPr id="0" name="Object 2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112" y="2160"/>
                          <a:ext cx="244" cy="1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81" name="Object 30"/>
            <p:cNvGraphicFramePr>
              <a:graphicFrameLocks noChangeAspect="1"/>
            </p:cNvGraphicFramePr>
            <p:nvPr/>
          </p:nvGraphicFramePr>
          <p:xfrm>
            <a:off x="2577" y="2114"/>
            <a:ext cx="20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Equation" r:id="rId23" imgW="3657600" imgH="4267200" progId="Equation.DSMT4">
                    <p:embed/>
                  </p:oleObj>
                </mc:Choice>
                <mc:Fallback>
                  <p:oleObj name="Equation" r:id="rId23" imgW="3657600" imgH="4267200" progId="Equation.DSMT4">
                    <p:embed/>
                    <p:pic>
                      <p:nvPicPr>
                        <p:cNvPr id="0" name="Object 30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2577" y="2114"/>
                          <a:ext cx="202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82" name="Line 31"/>
            <p:cNvSpPr/>
            <p:nvPr/>
          </p:nvSpPr>
          <p:spPr>
            <a:xfrm>
              <a:off x="2352" y="2256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3" name="Text Box 32"/>
            <p:cNvSpPr txBox="1"/>
            <p:nvPr/>
          </p:nvSpPr>
          <p:spPr>
            <a:xfrm>
              <a:off x="2765" y="2077"/>
              <a:ext cx="145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电场力所作的功</a:t>
              </a:r>
              <a:endParaRPr lang="zh-CN" altLang="en-US" sz="24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108577" name="Object 33"/>
          <p:cNvGraphicFramePr>
            <a:graphicFrameLocks noChangeAspect="1"/>
          </p:cNvGraphicFramePr>
          <p:nvPr/>
        </p:nvGraphicFramePr>
        <p:xfrm>
          <a:off x="1339850" y="4302125"/>
          <a:ext cx="66198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25" imgW="80467200" imgH="5791200" progId="Equation.DSMT4">
                  <p:embed/>
                </p:oleObj>
              </mc:Choice>
              <mc:Fallback>
                <p:oleObj name="Equation" r:id="rId25" imgW="80467200" imgH="5791200" progId="Equation.DSMT4">
                  <p:embed/>
                  <p:pic>
                    <p:nvPicPr>
                      <p:cNvPr id="0" name="Object 33"/>
                      <p:cNvPicPr/>
                      <p:nvPr/>
                    </p:nvPicPr>
                    <p:blipFill>
                      <a:blip r:embed="rId2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339850" y="4302125"/>
                        <a:ext cx="6619875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34"/>
          <p:cNvGrpSpPr/>
          <p:nvPr/>
        </p:nvGrpSpPr>
        <p:grpSpPr>
          <a:xfrm>
            <a:off x="6548438" y="5638800"/>
            <a:ext cx="1235075" cy="501650"/>
            <a:chOff x="0" y="0"/>
            <a:chExt cx="778" cy="316"/>
          </a:xfrm>
        </p:grpSpPr>
        <p:sp>
          <p:nvSpPr>
            <p:cNvPr id="125986" name="Text Box 35"/>
            <p:cNvSpPr txBox="1"/>
            <p:nvPr/>
          </p:nvSpPr>
          <p:spPr>
            <a:xfrm>
              <a:off x="0" y="26"/>
              <a:ext cx="69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电势能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25987" name="Line 36"/>
            <p:cNvSpPr/>
            <p:nvPr/>
          </p:nvSpPr>
          <p:spPr>
            <a:xfrm flipV="1">
              <a:off x="778" y="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08581" name="Object 37"/>
          <p:cNvGraphicFramePr>
            <a:graphicFrameLocks noChangeAspect="1"/>
          </p:cNvGraphicFramePr>
          <p:nvPr/>
        </p:nvGraphicFramePr>
        <p:xfrm>
          <a:off x="1178883" y="4745410"/>
          <a:ext cx="53990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27" imgW="2082165" imgH="241300" progId="Equation.DSMT4">
                  <p:embed/>
                </p:oleObj>
              </mc:Choice>
              <mc:Fallback>
                <p:oleObj name="Equation" r:id="rId27" imgW="2082165" imgH="241300" progId="Equation.DSMT4">
                  <p:embed/>
                  <p:pic>
                    <p:nvPicPr>
                      <p:cNvPr id="0" name="Object 37"/>
                      <p:cNvPicPr/>
                      <p:nvPr/>
                    </p:nvPicPr>
                    <p:blipFill>
                      <a:blip r:embed="rId28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178883" y="4745410"/>
                        <a:ext cx="5399088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997075" y="6079691"/>
          <a:ext cx="2468231" cy="483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29" imgW="29565600" imgH="5791200" progId="Equation.DSMT4">
                  <p:embed/>
                </p:oleObj>
              </mc:Choice>
              <mc:Fallback>
                <p:oleObj name="Equation" r:id="rId29" imgW="29565600" imgH="5791200" progId="Equation.DSMT4">
                  <p:embed/>
                  <p:pic>
                    <p:nvPicPr>
                      <p:cNvPr id="0" name="图片 1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997075" y="6079691"/>
                        <a:ext cx="2468231" cy="4834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2"/>
          <p:cNvSpPr/>
          <p:nvPr/>
        </p:nvSpPr>
        <p:spPr>
          <a:xfrm>
            <a:off x="287338" y="581025"/>
            <a:ext cx="4572000" cy="1641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zh-CN" altLang="en-US" sz="2800" dirty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800" dirty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求均匀带电圆环轴线  上的电势分布。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          已知：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</a:rPr>
              <a:t>q</a:t>
            </a:r>
            <a:endParaRPr lang="en-US" altLang="zh-CN" sz="2800" i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9571" name="Text Box 3"/>
          <p:cNvSpPr txBox="1"/>
          <p:nvPr/>
        </p:nvSpPr>
        <p:spPr>
          <a:xfrm>
            <a:off x="515938" y="2333625"/>
            <a:ext cx="3352800" cy="492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方法一  </a:t>
            </a:r>
            <a:r>
              <a:rPr lang="zh-CN" altLang="en-US" sz="2600" dirty="0">
                <a:solidFill>
                  <a:srgbClr val="A20484"/>
                </a:solidFill>
                <a:latin typeface="微软雅黑" panose="020B0503020204020204" charset="-122"/>
                <a:ea typeface="微软雅黑" panose="020B0503020204020204" charset="-122"/>
              </a:rPr>
              <a:t>微元法</a:t>
            </a:r>
            <a:endParaRPr lang="zh-CN" altLang="en-US" sz="2600" b="0" dirty="0">
              <a:solidFill>
                <a:srgbClr val="A2048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1331913" y="4652963"/>
          <a:ext cx="15859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751840" imgH="445770" progId="Equation.3">
                  <p:embed/>
                </p:oleObj>
              </mc:Choice>
              <mc:Fallback>
                <p:oleObj name="" r:id="rId1" imgW="751840" imgH="445770" progId="Equation.3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1913" y="4652963"/>
                        <a:ext cx="1585912" cy="1090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4818063" y="3471863"/>
          <a:ext cx="361315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40233600" imgH="12192000" progId="Equation.DSMT4">
                  <p:embed/>
                </p:oleObj>
              </mc:Choice>
              <mc:Fallback>
                <p:oleObj name="Equation" r:id="rId3" imgW="40233600" imgH="12192000" progId="Equation.DSMT4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18063" y="3471863"/>
                        <a:ext cx="3613150" cy="1176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5292725" y="4797425"/>
          <a:ext cx="31242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096010" imgH="471805" progId="Equation.3">
                  <p:embed/>
                </p:oleObj>
              </mc:Choice>
              <mc:Fallback>
                <p:oleObj name="" r:id="rId5" imgW="1096010" imgH="471805" progId="Equation.3">
                  <p:embed/>
                  <p:pic>
                    <p:nvPicPr>
                      <p:cNvPr id="0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2725" y="4797425"/>
                        <a:ext cx="3124200" cy="1046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Line 7"/>
          <p:cNvSpPr/>
          <p:nvPr/>
        </p:nvSpPr>
        <p:spPr>
          <a:xfrm>
            <a:off x="4495800" y="3124200"/>
            <a:ext cx="0" cy="3505200"/>
          </a:xfrm>
          <a:prstGeom prst="line">
            <a:avLst/>
          </a:prstGeom>
          <a:ln w="38100" cap="flat" cmpd="sng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8"/>
          <p:cNvGrpSpPr/>
          <p:nvPr/>
        </p:nvGrpSpPr>
        <p:grpSpPr>
          <a:xfrm>
            <a:off x="228600" y="3306763"/>
            <a:ext cx="3708400" cy="1027565"/>
            <a:chOff x="15" y="8"/>
            <a:chExt cx="2051" cy="625"/>
          </a:xfrm>
        </p:grpSpPr>
        <p:sp>
          <p:nvSpPr>
            <p:cNvPr id="126984" name="Text Box 9"/>
            <p:cNvSpPr txBox="1"/>
            <p:nvPr/>
          </p:nvSpPr>
          <p:spPr>
            <a:xfrm>
              <a:off x="373" y="8"/>
              <a:ext cx="1693" cy="6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在圆环上取点电荷    ,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令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26985" name="Object 10"/>
            <p:cNvGraphicFramePr>
              <a:graphicFrameLocks noChangeAspect="1"/>
            </p:cNvGraphicFramePr>
            <p:nvPr/>
          </p:nvGraphicFramePr>
          <p:xfrm>
            <a:off x="1747" y="50"/>
            <a:ext cx="22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7" imgW="207010" imgH="207010" progId="Equation.3">
                    <p:embed/>
                  </p:oleObj>
                </mc:Choice>
                <mc:Fallback>
                  <p:oleObj name="" r:id="rId7" imgW="207010" imgH="207010" progId="Equation.3">
                    <p:embed/>
                    <p:pic>
                      <p:nvPicPr>
                        <p:cNvPr id="0" name="Object 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47" y="50"/>
                          <a:ext cx="227" cy="2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986" name="Object 11"/>
            <p:cNvGraphicFramePr>
              <a:graphicFrameLocks noChangeAspect="1"/>
            </p:cNvGraphicFramePr>
            <p:nvPr/>
          </p:nvGraphicFramePr>
          <p:xfrm>
            <a:off x="638" y="341"/>
            <a:ext cx="70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9" imgW="10972800" imgH="5486400" progId="Equation.DSMT4">
                    <p:embed/>
                  </p:oleObj>
                </mc:Choice>
                <mc:Fallback>
                  <p:oleObj name="Equation" r:id="rId9" imgW="10972800" imgH="5486400" progId="Equation.DSMT4">
                    <p:embed/>
                    <p:pic>
                      <p:nvPicPr>
                        <p:cNvPr id="0" name="Object 1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38" y="341"/>
                          <a:ext cx="702" cy="2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87" name="Text Box 12"/>
            <p:cNvSpPr txBox="1"/>
            <p:nvPr/>
          </p:nvSpPr>
          <p:spPr>
            <a:xfrm>
              <a:off x="15" y="8"/>
              <a:ext cx="458" cy="2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600" dirty="0">
                  <a:latin typeface="微软雅黑" panose="020B0503020204020204" charset="-122"/>
                  <a:ea typeface="微软雅黑" panose="020B0503020204020204" charset="-122"/>
                </a:rPr>
                <a:t>解：</a:t>
              </a:r>
              <a:endParaRPr lang="zh-CN" altLang="en-US" sz="2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6988" name="Group 13"/>
          <p:cNvGrpSpPr/>
          <p:nvPr/>
        </p:nvGrpSpPr>
        <p:grpSpPr>
          <a:xfrm>
            <a:off x="5003800" y="765175"/>
            <a:ext cx="2711450" cy="2219325"/>
            <a:chOff x="0" y="0"/>
            <a:chExt cx="1708" cy="1398"/>
          </a:xfrm>
        </p:grpSpPr>
        <p:sp>
          <p:nvSpPr>
            <p:cNvPr id="126989" name="Rectangle 14"/>
            <p:cNvSpPr/>
            <p:nvPr/>
          </p:nvSpPr>
          <p:spPr>
            <a:xfrm>
              <a:off x="52" y="0"/>
              <a:ext cx="1656" cy="1398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990" name="Line 15"/>
            <p:cNvSpPr/>
            <p:nvPr/>
          </p:nvSpPr>
          <p:spPr>
            <a:xfrm>
              <a:off x="385" y="829"/>
              <a:ext cx="121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1" name="Oval 16"/>
            <p:cNvSpPr/>
            <p:nvPr/>
          </p:nvSpPr>
          <p:spPr>
            <a:xfrm>
              <a:off x="182" y="368"/>
              <a:ext cx="385" cy="888"/>
            </a:xfrm>
            <a:prstGeom prst="ellipse">
              <a:avLst/>
            </a:pr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992" name="Line 17"/>
            <p:cNvSpPr/>
            <p:nvPr/>
          </p:nvSpPr>
          <p:spPr>
            <a:xfrm flipH="1" flipV="1">
              <a:off x="307" y="409"/>
              <a:ext cx="78" cy="42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993" name="Oval 18"/>
            <p:cNvSpPr/>
            <p:nvPr/>
          </p:nvSpPr>
          <p:spPr>
            <a:xfrm>
              <a:off x="296" y="376"/>
              <a:ext cx="32" cy="56"/>
            </a:xfrm>
            <a:prstGeom prst="ellipse">
              <a:avLst/>
            </a:prstGeom>
            <a:solidFill>
              <a:srgbClr val="FF6600"/>
            </a:solidFill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6994" name="Line 19"/>
            <p:cNvSpPr/>
            <p:nvPr/>
          </p:nvSpPr>
          <p:spPr>
            <a:xfrm>
              <a:off x="322" y="417"/>
              <a:ext cx="805" cy="41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6995" name="Object 20"/>
            <p:cNvGraphicFramePr>
              <a:graphicFrameLocks noChangeAspect="1"/>
            </p:cNvGraphicFramePr>
            <p:nvPr/>
          </p:nvGraphicFramePr>
          <p:xfrm>
            <a:off x="317" y="816"/>
            <a:ext cx="124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11" imgW="852805" imgH="216535" progId="Equation.3">
                    <p:embed/>
                  </p:oleObj>
                </mc:Choice>
                <mc:Fallback>
                  <p:oleObj name="" r:id="rId11" imgW="852805" imgH="216535" progId="Equation.3">
                    <p:embed/>
                    <p:pic>
                      <p:nvPicPr>
                        <p:cNvPr id="0" name="Object 2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17" y="816"/>
                          <a:ext cx="1242" cy="2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996" name="Object 21"/>
            <p:cNvGraphicFramePr>
              <a:graphicFrameLocks noChangeAspect="1"/>
            </p:cNvGraphicFramePr>
            <p:nvPr/>
          </p:nvGraphicFramePr>
          <p:xfrm>
            <a:off x="226" y="91"/>
            <a:ext cx="572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3" imgW="422275" imgH="447675" progId="Equation.3">
                    <p:embed/>
                  </p:oleObj>
                </mc:Choice>
                <mc:Fallback>
                  <p:oleObj name="" r:id="rId13" imgW="422275" imgH="447675" progId="Equation.3">
                    <p:embed/>
                    <p:pic>
                      <p:nvPicPr>
                        <p:cNvPr id="0" name="Object 2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26" y="91"/>
                          <a:ext cx="572" cy="5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997" name="Object 22"/>
            <p:cNvGraphicFramePr>
              <a:graphicFrameLocks noChangeAspect="1"/>
            </p:cNvGraphicFramePr>
            <p:nvPr/>
          </p:nvGraphicFramePr>
          <p:xfrm>
            <a:off x="181" y="589"/>
            <a:ext cx="14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15" imgW="154305" imgH="167640" progId="Equation.3">
                    <p:embed/>
                  </p:oleObj>
                </mc:Choice>
                <mc:Fallback>
                  <p:oleObj name="" r:id="rId15" imgW="154305" imgH="167640" progId="Equation.3">
                    <p:embed/>
                    <p:pic>
                      <p:nvPicPr>
                        <p:cNvPr id="0" name="Object 2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81" y="589"/>
                          <a:ext cx="147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98" name="Text Box 23"/>
            <p:cNvSpPr txBox="1"/>
            <p:nvPr/>
          </p:nvSpPr>
          <p:spPr>
            <a:xfrm>
              <a:off x="0" y="466"/>
              <a:ext cx="24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i="1" dirty="0">
                  <a:solidFill>
                    <a:srgbClr val="0000CC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endParaRPr lang="en-US" altLang="zh-CN" sz="2400" i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7" grpId="0"/>
      <p:bldP spid="126977" grpId="1"/>
      <p:bldP spid="109571" grpId="0"/>
      <p:bldP spid="10957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ext Box 2"/>
          <p:cNvSpPr txBox="1"/>
          <p:nvPr/>
        </p:nvSpPr>
        <p:spPr>
          <a:xfrm>
            <a:off x="696913" y="847725"/>
            <a:ext cx="2559050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方法二   </a:t>
            </a:r>
            <a:r>
              <a:rPr lang="zh-CN" altLang="en-US" sz="2600" dirty="0">
                <a:solidFill>
                  <a:srgbClr val="FFFF66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 dirty="0">
                <a:solidFill>
                  <a:srgbClr val="A20484"/>
                </a:solidFill>
                <a:latin typeface="微软雅黑" panose="020B0503020204020204" charset="-122"/>
                <a:ea typeface="微软雅黑" panose="020B0503020204020204" charset="-122"/>
              </a:rPr>
              <a:t>定义法</a:t>
            </a:r>
            <a:endParaRPr lang="zh-CN" altLang="en-US" sz="2600" b="0" dirty="0">
              <a:solidFill>
                <a:srgbClr val="A2048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0595" name="Text Box 3"/>
          <p:cNvSpPr txBox="1"/>
          <p:nvPr/>
        </p:nvSpPr>
        <p:spPr>
          <a:xfrm>
            <a:off x="1219200" y="1603375"/>
            <a:ext cx="2824163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由电场强度的分布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/>
        </p:nvGraphicFramePr>
        <p:xfrm>
          <a:off x="2390775" y="2298700"/>
          <a:ext cx="30480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1376680" imgH="497205" progId="Equation.3">
                  <p:embed/>
                </p:oleObj>
              </mc:Choice>
              <mc:Fallback>
                <p:oleObj name="" r:id="rId1" imgW="1376680" imgH="497205" progId="Equation.3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90775" y="2298700"/>
                        <a:ext cx="3048000" cy="110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2390775" y="3646488"/>
          <a:ext cx="4537075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451100" imgH="609600" progId="Equation.3">
                  <p:embed/>
                </p:oleObj>
              </mc:Choice>
              <mc:Fallback>
                <p:oleObj name="" r:id="rId3" imgW="2451100" imgH="609600" progId="Equation.3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0775" y="3646488"/>
                        <a:ext cx="4537075" cy="1352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/>
      <p:bldP spid="11059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32" name="Text Box 16"/>
          <p:cNvSpPr txBox="1">
            <a:spLocks noChangeArrowheads="1"/>
          </p:cNvSpPr>
          <p:nvPr/>
        </p:nvSpPr>
        <p:spPr bwMode="auto">
          <a:xfrm>
            <a:off x="468313" y="473075"/>
            <a:ext cx="7770813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600" kern="1200" cap="none" spc="0" normalizeH="0" baseline="0" noProof="0" dirty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kumimoji="0" lang="en-US" sz="2600" kern="1200" cap="none" spc="0" normalizeH="0" baseline="0" noProof="0" dirty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600" kern="1200" cap="none" spc="0" normalizeH="0" baseline="0" noProof="0" dirty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zh-CN" altLang="en-US" sz="2600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求均匀带电球面电场中电势的分布，已知</a:t>
            </a:r>
            <a:r>
              <a:rPr kumimoji="0" lang="en-US" sz="2600" i="1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kumimoji="0" lang="zh-CN" altLang="en-US" sz="2600" i="1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kumimoji="0" lang="en-US" sz="2600" i="1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</a:t>
            </a:r>
            <a:endParaRPr kumimoji="0" lang="en-US" sz="2600" b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1633" name="Text Box 17"/>
          <p:cNvSpPr txBox="1"/>
          <p:nvPr/>
        </p:nvSpPr>
        <p:spPr>
          <a:xfrm>
            <a:off x="349250" y="1023938"/>
            <a:ext cx="40100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解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:  </a:t>
            </a:r>
            <a:r>
              <a:rPr lang="zh-CN" altLang="en-US" sz="2400" u="sng" dirty="0">
                <a:latin typeface="微软雅黑" panose="020B0503020204020204" charset="-122"/>
                <a:ea typeface="微软雅黑" panose="020B0503020204020204" charset="-122"/>
              </a:rPr>
              <a:t>方法一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400" dirty="0">
                <a:solidFill>
                  <a:srgbClr val="A20484"/>
                </a:solidFill>
                <a:latin typeface="微软雅黑" panose="020B0503020204020204" charset="-122"/>
                <a:ea typeface="微软雅黑" panose="020B0503020204020204" charset="-122"/>
              </a:rPr>
              <a:t>叠加法 </a:t>
            </a:r>
            <a:r>
              <a:rPr lang="en-US" altLang="zh-CN" sz="2400" dirty="0">
                <a:solidFill>
                  <a:srgbClr val="A20484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dirty="0">
                <a:solidFill>
                  <a:srgbClr val="A20484"/>
                </a:solidFill>
                <a:latin typeface="微软雅黑" panose="020B0503020204020204" charset="-122"/>
                <a:ea typeface="微软雅黑" panose="020B0503020204020204" charset="-122"/>
              </a:rPr>
              <a:t>微元法</a:t>
            </a:r>
            <a:r>
              <a:rPr lang="en-US" altLang="zh-CN" sz="2400" dirty="0">
                <a:solidFill>
                  <a:srgbClr val="A20484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dirty="0">
              <a:solidFill>
                <a:srgbClr val="A2048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1634" name="Text Box 18"/>
          <p:cNvSpPr txBox="1">
            <a:spLocks noChangeArrowheads="1"/>
          </p:cNvSpPr>
          <p:nvPr/>
        </p:nvSpPr>
        <p:spPr bwMode="auto">
          <a:xfrm>
            <a:off x="323850" y="1484313"/>
            <a:ext cx="1401763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400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任一圆环</a:t>
            </a:r>
            <a:endParaRPr kumimoji="0" lang="zh-CN" altLang="en-US" sz="2400" b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898525" y="3449638"/>
            <a:ext cx="184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0" hangingPunct="0">
              <a:buClrTx/>
              <a:buSzTx/>
              <a:defRPr/>
            </a:pPr>
            <a:endParaRPr kumimoji="0" lang="zh-CN" altLang="en-US" sz="2400" b="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11636" name="Object 20"/>
          <p:cNvGraphicFramePr>
            <a:graphicFrameLocks noChangeAspect="1"/>
          </p:cNvGraphicFramePr>
          <p:nvPr/>
        </p:nvGraphicFramePr>
        <p:xfrm>
          <a:off x="1704975" y="1522413"/>
          <a:ext cx="28670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209040" imgH="178435" progId="Equation.3">
                  <p:embed/>
                </p:oleObj>
              </mc:Choice>
              <mc:Fallback>
                <p:oleObj name="" r:id="rId1" imgW="1209040" imgH="178435" progId="Equation.3">
                  <p:embed/>
                  <p:pic>
                    <p:nvPicPr>
                      <p:cNvPr id="0" name="Object 20"/>
                      <p:cNvPicPr/>
                      <p:nvPr/>
                    </p:nvPicPr>
                    <p:blipFill>
                      <a:blip r:embed="rId2">
                        <a:lum bright="-95999"/>
                      </a:blip>
                      <a:stretch>
                        <a:fillRect/>
                      </a:stretch>
                    </p:blipFill>
                    <p:spPr>
                      <a:xfrm>
                        <a:off x="1704975" y="1522413"/>
                        <a:ext cx="2867025" cy="385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7" name="Object 21"/>
          <p:cNvGraphicFramePr>
            <a:graphicFrameLocks noChangeAspect="1"/>
          </p:cNvGraphicFramePr>
          <p:nvPr/>
        </p:nvGraphicFramePr>
        <p:xfrm>
          <a:off x="4754563" y="1390650"/>
          <a:ext cx="36576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676400" imgH="228600" progId="Equation.3">
                  <p:embed/>
                </p:oleObj>
              </mc:Choice>
              <mc:Fallback>
                <p:oleObj name="" r:id="rId3" imgW="1676400" imgH="228600" progId="Equation.3">
                  <p:embed/>
                  <p:pic>
                    <p:nvPicPr>
                      <p:cNvPr id="0" name="Object 21"/>
                      <p:cNvPicPr/>
                      <p:nvPr/>
                    </p:nvPicPr>
                    <p:blipFill>
                      <a:blip r:embed="rId4">
                        <a:lum bright="-95999"/>
                      </a:blip>
                      <a:stretch>
                        <a:fillRect/>
                      </a:stretch>
                    </p:blipFill>
                    <p:spPr>
                      <a:xfrm>
                        <a:off x="4754563" y="1390650"/>
                        <a:ext cx="3657600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8" name="Object 22"/>
          <p:cNvGraphicFramePr>
            <a:graphicFrameLocks noChangeAspect="1"/>
          </p:cNvGraphicFramePr>
          <p:nvPr/>
        </p:nvGraphicFramePr>
        <p:xfrm>
          <a:off x="442913" y="1993900"/>
          <a:ext cx="44672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5" imgW="52425600" imgH="10972800" progId="Equation.DSMT4">
                  <p:embed/>
                </p:oleObj>
              </mc:Choice>
              <mc:Fallback>
                <p:oleObj name="Equation" r:id="rId5" imgW="52425600" imgH="10972800" progId="Equation.DSMT4">
                  <p:embed/>
                  <p:pic>
                    <p:nvPicPr>
                      <p:cNvPr id="0" name="Object 22"/>
                      <p:cNvPicPr/>
                      <p:nvPr/>
                    </p:nvPicPr>
                    <p:blipFill>
                      <a:blip r:embed="rId6">
                        <a:lum bright="-95999"/>
                      </a:blip>
                      <a:stretch>
                        <a:fillRect/>
                      </a:stretch>
                    </p:blipFill>
                    <p:spPr>
                      <a:xfrm>
                        <a:off x="442913" y="1993900"/>
                        <a:ext cx="4467225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9" name="Object 23"/>
          <p:cNvGraphicFramePr>
            <a:graphicFrameLocks noChangeAspect="1"/>
          </p:cNvGraphicFramePr>
          <p:nvPr/>
        </p:nvGraphicFramePr>
        <p:xfrm>
          <a:off x="898525" y="3044825"/>
          <a:ext cx="190658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751840" imgH="445770" progId="Equation.3">
                  <p:embed/>
                </p:oleObj>
              </mc:Choice>
              <mc:Fallback>
                <p:oleObj name="" r:id="rId7" imgW="751840" imgH="445770" progId="Equation.3">
                  <p:embed/>
                  <p:pic>
                    <p:nvPicPr>
                      <p:cNvPr id="0" name="Object 23"/>
                      <p:cNvPicPr/>
                      <p:nvPr/>
                    </p:nvPicPr>
                    <p:blipFill>
                      <a:blip r:embed="rId8">
                        <a:lum bright="-95999"/>
                      </a:blip>
                      <a:stretch>
                        <a:fillRect/>
                      </a:stretch>
                    </p:blipFill>
                    <p:spPr>
                      <a:xfrm>
                        <a:off x="898525" y="3044825"/>
                        <a:ext cx="1906588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0" name="Object 24"/>
          <p:cNvGraphicFramePr>
            <a:graphicFrameLocks noChangeAspect="1"/>
          </p:cNvGraphicFramePr>
          <p:nvPr/>
        </p:nvGraphicFramePr>
        <p:xfrm>
          <a:off x="990600" y="5029200"/>
          <a:ext cx="27273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1170940" imgH="178435" progId="Equation.3">
                  <p:embed/>
                </p:oleObj>
              </mc:Choice>
              <mc:Fallback>
                <p:oleObj name="" r:id="rId9" imgW="1170940" imgH="178435" progId="Equation.3">
                  <p:embed/>
                  <p:pic>
                    <p:nvPicPr>
                      <p:cNvPr id="0" name="Object 24"/>
                      <p:cNvPicPr/>
                      <p:nvPr/>
                    </p:nvPicPr>
                    <p:blipFill>
                      <a:blip r:embed="rId10">
                        <a:lum bright="-95999"/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5029200"/>
                        <a:ext cx="2727325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1" name="Object 25"/>
          <p:cNvGraphicFramePr>
            <a:graphicFrameLocks noChangeAspect="1"/>
          </p:cNvGraphicFramePr>
          <p:nvPr/>
        </p:nvGraphicFramePr>
        <p:xfrm>
          <a:off x="990600" y="5456238"/>
          <a:ext cx="21177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841375" imgH="445770" progId="Equation.3">
                  <p:embed/>
                </p:oleObj>
              </mc:Choice>
              <mc:Fallback>
                <p:oleObj name="" r:id="rId11" imgW="841375" imgH="445770" progId="Equation.3">
                  <p:embed/>
                  <p:pic>
                    <p:nvPicPr>
                      <p:cNvPr id="0" name="Object 25"/>
                      <p:cNvPicPr/>
                      <p:nvPr/>
                    </p:nvPicPr>
                    <p:blipFill>
                      <a:blip r:embed="rId12">
                        <a:lum bright="-95999"/>
                      </a:blip>
                      <a:stretch>
                        <a:fillRect/>
                      </a:stretch>
                    </p:blipFill>
                    <p:spPr>
                      <a:xfrm>
                        <a:off x="990600" y="5456238"/>
                        <a:ext cx="2117725" cy="100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26"/>
          <p:cNvGrpSpPr/>
          <p:nvPr/>
        </p:nvGrpSpPr>
        <p:grpSpPr>
          <a:xfrm>
            <a:off x="468313" y="4283075"/>
            <a:ext cx="3875087" cy="469900"/>
            <a:chOff x="0" y="-6"/>
            <a:chExt cx="2654" cy="296"/>
          </a:xfrm>
        </p:grpSpPr>
        <p:graphicFrame>
          <p:nvGraphicFramePr>
            <p:cNvPr id="129050" name="Object 27"/>
            <p:cNvGraphicFramePr>
              <a:graphicFrameLocks noChangeAspect="1"/>
            </p:cNvGraphicFramePr>
            <p:nvPr/>
          </p:nvGraphicFramePr>
          <p:xfrm>
            <a:off x="600" y="-6"/>
            <a:ext cx="205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3" imgW="1510030" imgH="203200" progId="Equation.3">
                    <p:embed/>
                  </p:oleObj>
                </mc:Choice>
                <mc:Fallback>
                  <p:oleObj name="" r:id="rId13" imgW="1510030" imgH="203200" progId="Equation.3">
                    <p:embed/>
                    <p:pic>
                      <p:nvPicPr>
                        <p:cNvPr id="0" name="Object 27"/>
                        <p:cNvPicPr/>
                        <p:nvPr/>
                      </p:nvPicPr>
                      <p:blipFill>
                        <a:blip r:embed="rId14">
                          <a:lum bright="-95999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00" y="-6"/>
                          <a:ext cx="2054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44" name="Text Box 28"/>
            <p:cNvSpPr txBox="1">
              <a:spLocks noChangeArrowheads="1"/>
            </p:cNvSpPr>
            <p:nvPr/>
          </p:nvSpPr>
          <p:spPr bwMode="auto">
            <a:xfrm>
              <a:off x="0" y="0"/>
              <a:ext cx="543" cy="29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R="0" defTabSz="914400" eaLnBrk="0" hangingPunct="0">
                <a:buClrTx/>
                <a:buSzTx/>
                <a:defRPr/>
              </a:pPr>
              <a:r>
                <a:rPr kumimoji="0" lang="zh-CN" altLang="en-US" sz="2400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由图</a:t>
              </a:r>
              <a:endParaRPr kumimoji="0" lang="zh-CN" altLang="en-US" sz="24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aphicFrame>
        <p:nvGraphicFramePr>
          <p:cNvPr id="111645" name="Object 29"/>
          <p:cNvGraphicFramePr>
            <a:graphicFrameLocks noChangeAspect="1"/>
          </p:cNvGraphicFramePr>
          <p:nvPr/>
        </p:nvGraphicFramePr>
        <p:xfrm>
          <a:off x="4803775" y="4108450"/>
          <a:ext cx="37877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15" imgW="35052000" imgH="10972800" progId="Equation.DSMT4">
                  <p:embed/>
                </p:oleObj>
              </mc:Choice>
              <mc:Fallback>
                <p:oleObj name="Equation" r:id="rId15" imgW="35052000" imgH="10972800" progId="Equation.DSMT4">
                  <p:embed/>
                  <p:pic>
                    <p:nvPicPr>
                      <p:cNvPr id="0" name="Object 29"/>
                      <p:cNvPicPr/>
                      <p:nvPr/>
                    </p:nvPicPr>
                    <p:blipFill>
                      <a:blip r:embed="rId16">
                        <a:lum bright="-95999"/>
                      </a:blip>
                      <a:stretch>
                        <a:fillRect/>
                      </a:stretch>
                    </p:blipFill>
                    <p:spPr>
                      <a:xfrm>
                        <a:off x="4803775" y="4108450"/>
                        <a:ext cx="3787775" cy="1044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6" name="Object 30"/>
          <p:cNvGraphicFramePr>
            <a:graphicFrameLocks noChangeAspect="1"/>
          </p:cNvGraphicFramePr>
          <p:nvPr/>
        </p:nvGraphicFramePr>
        <p:xfrm>
          <a:off x="4534272" y="3810000"/>
          <a:ext cx="6858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7" imgW="382270" imgH="165735" progId="Equation.3">
                  <p:embed/>
                </p:oleObj>
              </mc:Choice>
              <mc:Fallback>
                <p:oleObj name="" r:id="rId17" imgW="382270" imgH="165735" progId="Equation.3">
                  <p:embed/>
                  <p:pic>
                    <p:nvPicPr>
                      <p:cNvPr id="0" name="Object 30"/>
                      <p:cNvPicPr/>
                      <p:nvPr/>
                    </p:nvPicPr>
                    <p:blipFill>
                      <a:blip r:embed="rId18">
                        <a:lum bright="-95999"/>
                      </a:blip>
                      <a:stretch>
                        <a:fillRect/>
                      </a:stretch>
                    </p:blipFill>
                    <p:spPr>
                      <a:xfrm>
                        <a:off x="4534272" y="3810000"/>
                        <a:ext cx="685800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7" name="Object 31"/>
          <p:cNvGraphicFramePr>
            <a:graphicFrameLocks noChangeAspect="1"/>
          </p:cNvGraphicFramePr>
          <p:nvPr/>
        </p:nvGraphicFramePr>
        <p:xfrm>
          <a:off x="4572000" y="5257800"/>
          <a:ext cx="69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9" imgW="382270" imgH="165735" progId="Equation.3">
                  <p:embed/>
                </p:oleObj>
              </mc:Choice>
              <mc:Fallback>
                <p:oleObj name="" r:id="rId19" imgW="382270" imgH="165735" progId="Equation.3">
                  <p:embed/>
                  <p:pic>
                    <p:nvPicPr>
                      <p:cNvPr id="0" name="Object 31"/>
                      <p:cNvPicPr/>
                      <p:nvPr/>
                    </p:nvPicPr>
                    <p:blipFill>
                      <a:blip r:embed="rId20">
                        <a:lum bright="-95999"/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5257800"/>
                        <a:ext cx="6985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48" name="Object 32"/>
          <p:cNvGraphicFramePr>
            <a:graphicFrameLocks noChangeAspect="1"/>
          </p:cNvGraphicFramePr>
          <p:nvPr/>
        </p:nvGraphicFramePr>
        <p:xfrm>
          <a:off x="4694238" y="5387975"/>
          <a:ext cx="40132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21" imgW="35966400" imgH="10972800" progId="Equation.DSMT4">
                  <p:embed/>
                </p:oleObj>
              </mc:Choice>
              <mc:Fallback>
                <p:oleObj name="Equation" r:id="rId21" imgW="35966400" imgH="10972800" progId="Equation.DSMT4">
                  <p:embed/>
                  <p:pic>
                    <p:nvPicPr>
                      <p:cNvPr id="0" name="Object 32"/>
                      <p:cNvPicPr/>
                      <p:nvPr/>
                    </p:nvPicPr>
                    <p:blipFill>
                      <a:blip r:embed="rId22">
                        <a:lum bright="-95999"/>
                      </a:blip>
                      <a:stretch>
                        <a:fillRect/>
                      </a:stretch>
                    </p:blipFill>
                    <p:spPr>
                      <a:xfrm>
                        <a:off x="4694238" y="5387975"/>
                        <a:ext cx="4013200" cy="1052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49" name="Line 33"/>
          <p:cNvSpPr/>
          <p:nvPr/>
        </p:nvSpPr>
        <p:spPr>
          <a:xfrm>
            <a:off x="4343400" y="3886200"/>
            <a:ext cx="0" cy="2743200"/>
          </a:xfrm>
          <a:prstGeom prst="line">
            <a:avLst/>
          </a:prstGeom>
          <a:ln w="12700" cap="flat" cmpd="sng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5436096" y="1905000"/>
            <a:ext cx="3429000" cy="1981200"/>
            <a:chOff x="8561" y="3000"/>
            <a:chExt cx="5400" cy="3120"/>
          </a:xfrm>
        </p:grpSpPr>
        <p:grpSp>
          <p:nvGrpSpPr>
            <p:cNvPr id="2" name="Group 2"/>
            <p:cNvGrpSpPr/>
            <p:nvPr/>
          </p:nvGrpSpPr>
          <p:grpSpPr>
            <a:xfrm>
              <a:off x="9808" y="3068"/>
              <a:ext cx="3778" cy="2698"/>
              <a:chOff x="136" y="-71"/>
              <a:chExt cx="1511" cy="1079"/>
            </a:xfrm>
          </p:grpSpPr>
          <p:sp>
            <p:nvSpPr>
              <p:cNvPr id="129026" name="Line 3"/>
              <p:cNvSpPr/>
              <p:nvPr/>
            </p:nvSpPr>
            <p:spPr>
              <a:xfrm>
                <a:off x="576" y="96"/>
                <a:ext cx="1071" cy="473"/>
              </a:xfrm>
              <a:prstGeom prst="line">
                <a:avLst/>
              </a:prstGeom>
              <a:ln w="38100" cap="flat" cmpd="sng">
                <a:solidFill>
                  <a:srgbClr val="A20484"/>
                </a:solidFill>
                <a:prstDash val="sysDot"/>
                <a:round/>
                <a:headEnd type="none" w="med" len="med"/>
                <a:tailEnd type="oval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29027" name="Group 4"/>
              <p:cNvGrpSpPr/>
              <p:nvPr/>
            </p:nvGrpSpPr>
            <p:grpSpPr>
              <a:xfrm>
                <a:off x="136" y="-71"/>
                <a:ext cx="1014" cy="1079"/>
                <a:chOff x="136" y="-71"/>
                <a:chExt cx="1014" cy="1079"/>
              </a:xfrm>
            </p:grpSpPr>
            <p:grpSp>
              <p:nvGrpSpPr>
                <p:cNvPr id="129028" name="Group 5"/>
                <p:cNvGrpSpPr/>
                <p:nvPr/>
              </p:nvGrpSpPr>
              <p:grpSpPr>
                <a:xfrm flipH="1">
                  <a:off x="336" y="48"/>
                  <a:ext cx="336" cy="960"/>
                  <a:chOff x="0" y="0"/>
                  <a:chExt cx="696" cy="1008"/>
                </a:xfrm>
              </p:grpSpPr>
              <p:sp>
                <p:nvSpPr>
                  <p:cNvPr id="129029" name="AutoShape 6"/>
                  <p:cNvSpPr/>
                  <p:nvPr/>
                </p:nvSpPr>
                <p:spPr>
                  <a:xfrm rot="-5400000">
                    <a:off x="-252" y="276"/>
                    <a:ext cx="960" cy="456"/>
                  </a:xfrm>
                  <a:custGeom>
                    <a:avLst/>
                    <a:gdLst/>
                    <a:ahLst/>
                    <a:cxnLst>
                      <a:cxn ang="0">
                        <a:pos x="3" y="5"/>
                      </a:cxn>
                      <a:cxn ang="0">
                        <a:pos x="3" y="5"/>
                      </a:cxn>
                      <a:cxn ang="0">
                        <a:pos x="21" y="1"/>
                      </a:cxn>
                      <a:cxn ang="0">
                        <a:pos x="40" y="5"/>
                      </a:cxn>
                      <a:cxn ang="0">
                        <a:pos x="39" y="5"/>
                      </a:cxn>
                      <a:cxn ang="0">
                        <a:pos x="43" y="5"/>
                      </a:cxn>
                      <a:cxn ang="0">
                        <a:pos x="43" y="5"/>
                      </a:cxn>
                      <a:cxn ang="0">
                        <a:pos x="21" y="0"/>
                      </a:cxn>
                      <a:cxn ang="0">
                        <a:pos x="0" y="5"/>
                      </a:cxn>
                      <a:cxn ang="0">
                        <a:pos x="0" y="5"/>
                      </a:cxn>
                      <a:cxn ang="0">
                        <a:pos x="3" y="5"/>
                      </a:cxn>
                    </a:cxnLst>
                    <a:rect l="0" t="0" r="0" b="0"/>
                    <a:pathLst>
                      <a:path w="21600" h="21600">
                        <a:moveTo>
                          <a:pt x="1620" y="11698"/>
                        </a:moveTo>
                        <a:cubicBezTo>
                          <a:pt x="1591" y="11400"/>
                          <a:pt x="1577" y="11100"/>
                          <a:pt x="1577" y="10800"/>
                        </a:cubicBezTo>
                        <a:cubicBezTo>
                          <a:pt x="1577" y="5706"/>
                          <a:pt x="5706" y="1577"/>
                          <a:pt x="10800" y="1577"/>
                        </a:cubicBezTo>
                        <a:cubicBezTo>
                          <a:pt x="15893" y="1577"/>
                          <a:pt x="20023" y="5706"/>
                          <a:pt x="20023" y="10800"/>
                        </a:cubicBezTo>
                        <a:cubicBezTo>
                          <a:pt x="20023" y="11100"/>
                          <a:pt x="20008" y="11400"/>
                          <a:pt x="19979" y="11698"/>
                        </a:cubicBezTo>
                        <a:lnTo>
                          <a:pt x="21548" y="11852"/>
                        </a:lnTo>
                        <a:cubicBezTo>
                          <a:pt x="21582" y="11502"/>
                          <a:pt x="21600" y="11151"/>
                          <a:pt x="21600" y="10800"/>
                        </a:cubicBezTo>
                        <a:cubicBezTo>
                          <a:pt x="21600" y="4835"/>
                          <a:pt x="16764" y="0"/>
                          <a:pt x="10800" y="0"/>
                        </a:cubicBezTo>
                        <a:cubicBezTo>
                          <a:pt x="4835" y="0"/>
                          <a:pt x="0" y="4835"/>
                          <a:pt x="0" y="10800"/>
                        </a:cubicBezTo>
                        <a:cubicBezTo>
                          <a:pt x="-1" y="11151"/>
                          <a:pt x="17" y="11502"/>
                          <a:pt x="51" y="11852"/>
                        </a:cubicBezTo>
                        <a:lnTo>
                          <a:pt x="1620" y="11698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rgbClr val="E383C5"/>
                    </a:solidFill>
                    <a:prstDash val="sysDot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30" name="AutoShape 7"/>
                  <p:cNvSpPr/>
                  <p:nvPr/>
                </p:nvSpPr>
                <p:spPr>
                  <a:xfrm rot="5400000" flipH="1">
                    <a:off x="-144" y="168"/>
                    <a:ext cx="1008" cy="672"/>
                  </a:xfrm>
                  <a:custGeom>
                    <a:avLst/>
                    <a:gdLst/>
                    <a:ahLst/>
                    <a:cxnLst>
                      <a:cxn ang="0">
                        <a:pos x="6" y="13"/>
                      </a:cxn>
                      <a:cxn ang="0">
                        <a:pos x="4" y="10"/>
                      </a:cxn>
                      <a:cxn ang="0">
                        <a:pos x="24" y="2"/>
                      </a:cxn>
                      <a:cxn ang="0">
                        <a:pos x="43" y="10"/>
                      </a:cxn>
                      <a:cxn ang="0">
                        <a:pos x="41" y="13"/>
                      </a:cxn>
                      <a:cxn ang="0">
                        <a:pos x="46" y="14"/>
                      </a:cxn>
                      <a:cxn ang="0">
                        <a:pos x="47" y="10"/>
                      </a:cxn>
                      <a:cxn ang="0">
                        <a:pos x="24" y="0"/>
                      </a:cxn>
                      <a:cxn ang="0">
                        <a:pos x="0" y="10"/>
                      </a:cxn>
                      <a:cxn ang="0">
                        <a:pos x="1" y="14"/>
                      </a:cxn>
                      <a:cxn ang="0">
                        <a:pos x="6" y="13"/>
                      </a:cxn>
                    </a:cxnLst>
                    <a:rect l="0" t="0" r="0" b="0"/>
                    <a:pathLst>
                      <a:path w="21600" h="21600">
                        <a:moveTo>
                          <a:pt x="2621" y="13884"/>
                        </a:moveTo>
                        <a:cubicBezTo>
                          <a:pt x="2249" y="12898"/>
                          <a:pt x="2059" y="11853"/>
                          <a:pt x="2059" y="10800"/>
                        </a:cubicBezTo>
                        <a:cubicBezTo>
                          <a:pt x="2059" y="5972"/>
                          <a:pt x="5972" y="2059"/>
                          <a:pt x="10800" y="2059"/>
                        </a:cubicBezTo>
                        <a:cubicBezTo>
                          <a:pt x="15627" y="2059"/>
                          <a:pt x="19541" y="5972"/>
                          <a:pt x="19541" y="10800"/>
                        </a:cubicBezTo>
                        <a:cubicBezTo>
                          <a:pt x="19541" y="11853"/>
                          <a:pt x="19350" y="12898"/>
                          <a:pt x="18978" y="13884"/>
                        </a:cubicBezTo>
                        <a:lnTo>
                          <a:pt x="20905" y="14611"/>
                        </a:lnTo>
                        <a:cubicBezTo>
                          <a:pt x="21364" y="13393"/>
                          <a:pt x="21600" y="12101"/>
                          <a:pt x="21600" y="10800"/>
                        </a:cubicBezTo>
                        <a:cubicBezTo>
                          <a:pt x="21600" y="4835"/>
                          <a:pt x="16764" y="0"/>
                          <a:pt x="10800" y="0"/>
                        </a:cubicBezTo>
                        <a:cubicBezTo>
                          <a:pt x="4835" y="0"/>
                          <a:pt x="0" y="4835"/>
                          <a:pt x="0" y="10800"/>
                        </a:cubicBezTo>
                        <a:cubicBezTo>
                          <a:pt x="-1" y="12101"/>
                          <a:pt x="235" y="13393"/>
                          <a:pt x="694" y="14611"/>
                        </a:cubicBezTo>
                        <a:lnTo>
                          <a:pt x="2621" y="13884"/>
                        </a:lnTo>
                        <a:close/>
                      </a:path>
                    </a:pathLst>
                  </a:custGeom>
                  <a:solidFill>
                    <a:schemeClr val="hlink"/>
                  </a:solidFill>
                  <a:ln w="12700" cap="flat" cmpd="sng">
                    <a:solidFill>
                      <a:srgbClr val="E383C5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29031" name="Line 8"/>
                <p:cNvSpPr/>
                <p:nvPr/>
              </p:nvSpPr>
              <p:spPr>
                <a:xfrm flipV="1">
                  <a:off x="251" y="94"/>
                  <a:ext cx="362" cy="482"/>
                </a:xfrm>
                <a:prstGeom prst="line">
                  <a:avLst/>
                </a:prstGeom>
                <a:ln w="38100" cap="flat" cmpd="sng">
                  <a:solidFill>
                    <a:srgbClr val="A2048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032" name="Line 9"/>
                <p:cNvSpPr/>
                <p:nvPr/>
              </p:nvSpPr>
              <p:spPr>
                <a:xfrm flipV="1">
                  <a:off x="252" y="71"/>
                  <a:ext cx="311" cy="499"/>
                </a:xfrm>
                <a:prstGeom prst="line">
                  <a:avLst/>
                </a:prstGeom>
                <a:ln w="38100" cap="flat" cmpd="sng">
                  <a:solidFill>
                    <a:srgbClr val="A20484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29033" name="Object 10"/>
                <p:cNvGraphicFramePr>
                  <a:graphicFrameLocks noChangeAspect="1"/>
                </p:cNvGraphicFramePr>
                <p:nvPr/>
              </p:nvGraphicFramePr>
              <p:xfrm>
                <a:off x="981" y="34"/>
                <a:ext cx="169" cy="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0" name="" r:id="rId23" imgW="102870" imgH="180340" progId="Equation.3">
                        <p:embed/>
                      </p:oleObj>
                    </mc:Choice>
                    <mc:Fallback>
                      <p:oleObj name="" r:id="rId23" imgW="102870" imgH="180340" progId="Equation.3">
                        <p:embed/>
                        <p:pic>
                          <p:nvPicPr>
                            <p:cNvPr id="0" name="Object 10"/>
                            <p:cNvPicPr/>
                            <p:nvPr/>
                          </p:nvPicPr>
                          <p:blipFill>
                            <a:blip r:embed="rId24">
                              <a:lum bright="-95999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81" y="34"/>
                              <a:ext cx="169" cy="29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9034" name="Arc 11"/>
                <p:cNvSpPr/>
                <p:nvPr/>
              </p:nvSpPr>
              <p:spPr>
                <a:xfrm>
                  <a:off x="370" y="426"/>
                  <a:ext cx="48" cy="14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0"/>
                    </a:cxn>
                    <a:cxn ang="0">
                      <a:pos x="0" y="1"/>
                    </a:cxn>
                    <a:cxn ang="0">
                      <a:pos x="0" y="1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9035" name="Arc 12"/>
                <p:cNvSpPr/>
                <p:nvPr/>
              </p:nvSpPr>
              <p:spPr>
                <a:xfrm>
                  <a:off x="474" y="190"/>
                  <a:ext cx="48" cy="4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21600" h="21600" fill="none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12700" cap="flat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29036" name="Object 13"/>
                <p:cNvGraphicFramePr>
                  <a:graphicFrameLocks noChangeAspect="1"/>
                </p:cNvGraphicFramePr>
                <p:nvPr/>
              </p:nvGraphicFramePr>
              <p:xfrm>
                <a:off x="418" y="336"/>
                <a:ext cx="197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" name="" r:id="rId25" imgW="140970" imgH="179070" progId="Equation.3">
                        <p:embed/>
                      </p:oleObj>
                    </mc:Choice>
                    <mc:Fallback>
                      <p:oleObj name="" r:id="rId25" imgW="140970" imgH="179070" progId="Equation.3">
                        <p:embed/>
                        <p:pic>
                          <p:nvPicPr>
                            <p:cNvPr id="0" name="Object 13"/>
                            <p:cNvPicPr/>
                            <p:nvPr/>
                          </p:nvPicPr>
                          <p:blipFill>
                            <a:blip r:embed="rId26">
                              <a:lum bright="-95999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18" y="336"/>
                              <a:ext cx="197" cy="24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9037" name="Object 14"/>
                <p:cNvGraphicFramePr>
                  <a:graphicFrameLocks noChangeAspect="1"/>
                </p:cNvGraphicFramePr>
                <p:nvPr/>
              </p:nvGraphicFramePr>
              <p:xfrm>
                <a:off x="136" y="-71"/>
                <a:ext cx="264" cy="2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" name="" r:id="rId27" imgW="231140" imgH="179705" progId="Equation.3">
                        <p:embed/>
                      </p:oleObj>
                    </mc:Choice>
                    <mc:Fallback>
                      <p:oleObj name="" r:id="rId27" imgW="231140" imgH="179705" progId="Equation.3">
                        <p:embed/>
                        <p:pic>
                          <p:nvPicPr>
                            <p:cNvPr id="0" name="Object 14"/>
                            <p:cNvPicPr/>
                            <p:nvPr/>
                          </p:nvPicPr>
                          <p:blipFill>
                            <a:blip r:embed="rId28">
                              <a:lum bright="-95999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36" y="-71"/>
                              <a:ext cx="264" cy="20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29038" name="Line 15"/>
                <p:cNvSpPr/>
                <p:nvPr/>
              </p:nvSpPr>
              <p:spPr>
                <a:xfrm>
                  <a:off x="423" y="45"/>
                  <a:ext cx="48" cy="144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7" name="Group 34"/>
            <p:cNvGrpSpPr/>
            <p:nvPr/>
          </p:nvGrpSpPr>
          <p:grpSpPr>
            <a:xfrm>
              <a:off x="8561" y="3000"/>
              <a:ext cx="5400" cy="3120"/>
              <a:chOff x="0" y="0"/>
              <a:chExt cx="2160" cy="1248"/>
            </a:xfrm>
          </p:grpSpPr>
          <p:grpSp>
            <p:nvGrpSpPr>
              <p:cNvPr id="129058" name="Group 35"/>
              <p:cNvGrpSpPr/>
              <p:nvPr/>
            </p:nvGrpSpPr>
            <p:grpSpPr>
              <a:xfrm>
                <a:off x="0" y="0"/>
                <a:ext cx="2160" cy="1248"/>
                <a:chOff x="0" y="0"/>
                <a:chExt cx="2160" cy="1248"/>
              </a:xfrm>
            </p:grpSpPr>
            <p:grpSp>
              <p:nvGrpSpPr>
                <p:cNvPr id="129059" name="Group 36"/>
                <p:cNvGrpSpPr/>
                <p:nvPr/>
              </p:nvGrpSpPr>
              <p:grpSpPr>
                <a:xfrm>
                  <a:off x="0" y="0"/>
                  <a:ext cx="2160" cy="1248"/>
                  <a:chOff x="0" y="0"/>
                  <a:chExt cx="2160" cy="1248"/>
                </a:xfrm>
              </p:grpSpPr>
              <p:grpSp>
                <p:nvGrpSpPr>
                  <p:cNvPr id="129060" name="Group 37"/>
                  <p:cNvGrpSpPr/>
                  <p:nvPr/>
                </p:nvGrpSpPr>
                <p:grpSpPr>
                  <a:xfrm>
                    <a:off x="0" y="0"/>
                    <a:ext cx="2160" cy="1236"/>
                    <a:chOff x="0" y="0"/>
                    <a:chExt cx="2160" cy="1236"/>
                  </a:xfrm>
                </p:grpSpPr>
                <p:grpSp>
                  <p:nvGrpSpPr>
                    <p:cNvPr id="129061" name="Group 38"/>
                    <p:cNvGrpSpPr/>
                    <p:nvPr/>
                  </p:nvGrpSpPr>
                  <p:grpSpPr>
                    <a:xfrm>
                      <a:off x="0" y="0"/>
                      <a:ext cx="1236" cy="1236"/>
                      <a:chOff x="0" y="0"/>
                      <a:chExt cx="1236" cy="1236"/>
                    </a:xfrm>
                  </p:grpSpPr>
                  <p:sp>
                    <p:nvSpPr>
                      <p:cNvPr id="129062" name="Line 39"/>
                      <p:cNvSpPr/>
                      <p:nvPr/>
                    </p:nvSpPr>
                    <p:spPr>
                      <a:xfrm flipH="1" flipV="1">
                        <a:off x="288" y="96"/>
                        <a:ext cx="336" cy="576"/>
                      </a:xfrm>
                      <a:prstGeom prst="line">
                        <a:avLst/>
                      </a:prstGeom>
                      <a:ln w="38100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triangle" w="med" len="med"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129063" name="Group 40"/>
                      <p:cNvGrpSpPr/>
                      <p:nvPr/>
                    </p:nvGrpSpPr>
                    <p:grpSpPr>
                      <a:xfrm>
                        <a:off x="0" y="0"/>
                        <a:ext cx="1236" cy="1236"/>
                        <a:chOff x="0" y="0"/>
                        <a:chExt cx="1236" cy="1236"/>
                      </a:xfrm>
                    </p:grpSpPr>
                    <p:sp>
                      <p:nvSpPr>
                        <p:cNvPr id="129064" name="Oval 41"/>
                        <p:cNvSpPr/>
                        <p:nvPr/>
                      </p:nvSpPr>
                      <p:spPr>
                        <a:xfrm>
                          <a:off x="0" y="0"/>
                          <a:ext cx="1236" cy="1236"/>
                        </a:xfrm>
                        <a:prstGeom prst="ellipse">
                          <a:avLst/>
                        </a:prstGeom>
                        <a:noFill/>
                        <a:ln w="38100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</p:spPr>
                      <p:txBody>
                        <a:bodyPr wrap="none" anchor="ctr" anchorCtr="0"/>
                        <a:lstStyle/>
                        <a:p>
                          <a:endParaRPr lang="zh-CN" altLang="en-US" dirty="0">
                            <a:latin typeface="Arial" panose="020B0604020202020204" pitchFamily="34" charset="0"/>
                          </a:endParaRPr>
                        </a:p>
                      </p:txBody>
                    </p:sp>
                    <p:graphicFrame>
                      <p:nvGraphicFramePr>
                        <p:cNvPr id="129065" name="Object 42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384" y="624"/>
                        <a:ext cx="230" cy="248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18" name="" r:id="rId29" imgW="167640" imgH="180340" progId="Equation.3">
                                <p:embed/>
                              </p:oleObj>
                            </mc:Choice>
                            <mc:Fallback>
                              <p:oleObj name="" r:id="rId29" imgW="167640" imgH="180340" progId="Equation.3">
                                <p:embed/>
                                <p:pic>
                                  <p:nvPicPr>
                                    <p:cNvPr id="0" name="Object 42"/>
                                    <p:cNvPicPr/>
                                    <p:nvPr/>
                                  </p:nvPicPr>
                                  <p:blipFill>
                                    <a:blip r:embed="rId30">
                                      <a:lum bright="-95999"/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384" y="624"/>
                                      <a:ext cx="230" cy="24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  <p:graphicFrame>
                      <p:nvGraphicFramePr>
                        <p:cNvPr id="129066" name="Object 43"/>
                        <p:cNvGraphicFramePr>
                          <a:graphicFrameLocks noChangeAspect="1"/>
                        </p:cNvGraphicFramePr>
                        <p:nvPr/>
                      </p:nvGraphicFramePr>
                      <p:xfrm>
                        <a:off x="240" y="288"/>
                        <a:ext cx="244" cy="244"/>
                      </p:xfrm>
                      <a:graphic>
                        <a:graphicData uri="http://schemas.openxmlformats.org/presentationml/2006/ole">
                          <mc:AlternateContent xmlns:mc="http://schemas.openxmlformats.org/markup-compatibility/2006">
                            <mc:Choice xmlns:v="urn:schemas-microsoft-com:vml" Requires="v">
                              <p:oleObj spid="_x0000_s19" name="" r:id="rId31" imgW="167640" imgH="167640" progId="Equation.3">
                                <p:embed/>
                              </p:oleObj>
                            </mc:Choice>
                            <mc:Fallback>
                              <p:oleObj name="" r:id="rId31" imgW="167640" imgH="167640" progId="Equation.3">
                                <p:embed/>
                                <p:pic>
                                  <p:nvPicPr>
                                    <p:cNvPr id="0" name="Object 43"/>
                                    <p:cNvPicPr/>
                                    <p:nvPr/>
                                  </p:nvPicPr>
                                  <p:blipFill>
                                    <a:blip r:embed="rId32">
                                      <a:lum bright="-95999"/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240" y="288"/>
                                      <a:ext cx="244" cy="244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  <a:ln w="38100">
                                      <a:noFill/>
                                      <a:miter/>
                                    </a:ln>
                                  </p:spPr>
                                </p:pic>
                              </p:oleObj>
                            </mc:Fallback>
                          </mc:AlternateContent>
                        </a:graphicData>
                      </a:graphic>
                    </p:graphicFrame>
                  </p:grpSp>
                </p:grpSp>
                <p:sp>
                  <p:nvSpPr>
                    <p:cNvPr id="129067" name="Line 44"/>
                    <p:cNvSpPr/>
                    <p:nvPr/>
                  </p:nvSpPr>
                  <p:spPr>
                    <a:xfrm>
                      <a:off x="624" y="672"/>
                      <a:ext cx="1536" cy="0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aphicFrame>
                  <p:nvGraphicFramePr>
                    <p:cNvPr id="129068" name="Object 4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916" y="720"/>
                    <a:ext cx="244" cy="24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0" name="" r:id="rId33" imgW="168910" imgH="168910" progId="Equation.3">
                            <p:embed/>
                          </p:oleObj>
                        </mc:Choice>
                        <mc:Fallback>
                          <p:oleObj name="" r:id="rId33" imgW="168910" imgH="168910" progId="Equation.3">
                            <p:embed/>
                            <p:pic>
                              <p:nvPicPr>
                                <p:cNvPr id="0" name="Object 45"/>
                                <p:cNvPicPr/>
                                <p:nvPr/>
                              </p:nvPicPr>
                              <p:blipFill>
                                <a:blip r:embed="rId34">
                                  <a:lum bright="-95999"/>
                                </a:blip>
                                <a:stretch>
                                  <a:fillRect/>
                                </a:stretch>
                              </p:blipFill>
                              <p:spPr>
                                <a:xfrm>
                                  <a:off x="1916" y="720"/>
                                  <a:ext cx="244" cy="244"/>
                                </a:xfrm>
                                <a:prstGeom prst="rect">
                                  <a:avLst/>
                                </a:prstGeom>
                                <a:noFill/>
                                <a:ln w="38100">
                                  <a:noFill/>
                                  <a:miter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129069" name="Line 46"/>
                  <p:cNvSpPr/>
                  <p:nvPr/>
                </p:nvSpPr>
                <p:spPr>
                  <a:xfrm flipV="1">
                    <a:off x="624" y="1056"/>
                    <a:ext cx="0" cy="192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70" name="Line 47"/>
                  <p:cNvSpPr/>
                  <p:nvPr/>
                </p:nvSpPr>
                <p:spPr>
                  <a:xfrm>
                    <a:off x="2016" y="1056"/>
                    <a:ext cx="0" cy="192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9071" name="Line 48"/>
                  <p:cNvSpPr/>
                  <p:nvPr/>
                </p:nvSpPr>
                <p:spPr>
                  <a:xfrm>
                    <a:off x="624" y="1152"/>
                    <a:ext cx="1392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round/>
                    <a:headEnd type="triangle" w="med" len="med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29072" name="Object 49"/>
                  <p:cNvGraphicFramePr>
                    <a:graphicFrameLocks noChangeAspect="1"/>
                  </p:cNvGraphicFramePr>
                  <p:nvPr/>
                </p:nvGraphicFramePr>
                <p:xfrm>
                  <a:off x="1344" y="912"/>
                  <a:ext cx="251" cy="23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1" name="" r:id="rId35" imgW="116840" imgH="129540" progId="Equation.3">
                          <p:embed/>
                        </p:oleObj>
                      </mc:Choice>
                      <mc:Fallback>
                        <p:oleObj name="" r:id="rId35" imgW="116840" imgH="129540" progId="Equation.3">
                          <p:embed/>
                          <p:pic>
                            <p:nvPicPr>
                              <p:cNvPr id="0" name="Object 49"/>
                              <p:cNvPicPr/>
                              <p:nvPr/>
                            </p:nvPicPr>
                            <p:blipFill>
                              <a:blip r:embed="rId36">
                                <a:lum bright="-95999"/>
                              </a:blip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344" y="912"/>
                                <a:ext cx="251" cy="231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  <a:miter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129073" name="Oval 50"/>
                <p:cNvSpPr/>
                <p:nvPr/>
              </p:nvSpPr>
              <p:spPr>
                <a:xfrm flipH="1">
                  <a:off x="1991" y="647"/>
                  <a:ext cx="50" cy="50"/>
                </a:xfrm>
                <a:prstGeom prst="ellipse">
                  <a:avLst/>
                </a:prstGeom>
                <a:solidFill>
                  <a:srgbClr val="FFFF66"/>
                </a:solidFill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129074" name="Line 51"/>
              <p:cNvSpPr/>
              <p:nvPr/>
            </p:nvSpPr>
            <p:spPr>
              <a:xfrm>
                <a:off x="624" y="1104"/>
                <a:ext cx="0" cy="9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2" grpId="0" animBg="1"/>
      <p:bldP spid="111632" grpId="1" animBg="1"/>
      <p:bldP spid="111633" grpId="0"/>
      <p:bldP spid="111633" grpId="1"/>
      <p:bldP spid="111634" grpId="0" animBg="1"/>
      <p:bldP spid="111634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ext Box 2"/>
          <p:cNvSpPr txBox="1"/>
          <p:nvPr/>
        </p:nvSpPr>
        <p:spPr>
          <a:xfrm>
            <a:off x="569913" y="541338"/>
            <a:ext cx="4465637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2800" dirty="0">
                <a:solidFill>
                  <a:srgbClr val="A20484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600" u="sng" dirty="0">
                <a:solidFill>
                  <a:srgbClr val="A20484"/>
                </a:solidFill>
                <a:latin typeface="微软雅黑" panose="020B0503020204020204" charset="-122"/>
                <a:ea typeface="微软雅黑" panose="020B0503020204020204" charset="-122"/>
              </a:rPr>
              <a:t>方法二</a:t>
            </a:r>
            <a:r>
              <a:rPr lang="zh-CN" altLang="en-US" sz="2600" dirty="0">
                <a:solidFill>
                  <a:srgbClr val="A20484"/>
                </a:solidFill>
                <a:latin typeface="微软雅黑" panose="020B0503020204020204" charset="-122"/>
                <a:ea typeface="微软雅黑" panose="020B0503020204020204" charset="-122"/>
              </a:rPr>
              <a:t>    定义法</a:t>
            </a:r>
            <a:endParaRPr lang="zh-CN" altLang="en-US" sz="2600" dirty="0">
              <a:solidFill>
                <a:srgbClr val="A2048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296988" y="3479800"/>
            <a:ext cx="309563" cy="5175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 eaLnBrk="0" hangingPunct="0">
              <a:buClrTx/>
              <a:buSzTx/>
              <a:defRPr/>
            </a:pPr>
            <a:endParaRPr kumimoji="0" lang="zh-CN" altLang="en-US" sz="2800" b="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979488" y="5213350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382270" imgH="165735" progId="Equation.3">
                  <p:embed/>
                </p:oleObj>
              </mc:Choice>
              <mc:Fallback>
                <p:oleObj name="" r:id="rId1" imgW="382270" imgH="165735" progId="Equation.3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979488" y="5213350"/>
                        <a:ext cx="6858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920750" y="2919413"/>
          <a:ext cx="68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82270" imgH="165735" progId="Equation.3">
                  <p:embed/>
                </p:oleObj>
              </mc:Choice>
              <mc:Fallback>
                <p:oleObj name="" r:id="rId3" imgW="382270" imgH="165735" progId="Equation.3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920750" y="2919413"/>
                        <a:ext cx="6858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6" name="Text Box 6"/>
          <p:cNvSpPr txBox="1"/>
          <p:nvPr/>
        </p:nvSpPr>
        <p:spPr>
          <a:xfrm>
            <a:off x="755650" y="1125538"/>
            <a:ext cx="35353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由高斯定理求出场强分布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Group 7"/>
          <p:cNvGrpSpPr/>
          <p:nvPr/>
        </p:nvGrpSpPr>
        <p:grpSpPr>
          <a:xfrm>
            <a:off x="4808538" y="703263"/>
            <a:ext cx="3352800" cy="1612900"/>
            <a:chOff x="0" y="0"/>
            <a:chExt cx="2064" cy="968"/>
          </a:xfrm>
        </p:grpSpPr>
        <p:graphicFrame>
          <p:nvGraphicFramePr>
            <p:cNvPr id="130055" name="Object 8"/>
            <p:cNvGraphicFramePr>
              <a:graphicFrameLocks noChangeAspect="1"/>
            </p:cNvGraphicFramePr>
            <p:nvPr/>
          </p:nvGraphicFramePr>
          <p:xfrm>
            <a:off x="1632" y="192"/>
            <a:ext cx="4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5" imgW="383540" imgH="166370" progId="Equation.3">
                    <p:embed/>
                  </p:oleObj>
                </mc:Choice>
                <mc:Fallback>
                  <p:oleObj name="" r:id="rId5" imgW="383540" imgH="166370" progId="Equation.3">
                    <p:embed/>
                    <p:pic>
                      <p:nvPicPr>
                        <p:cNvPr id="0" name="Object 8"/>
                        <p:cNvPicPr/>
                        <p:nvPr/>
                      </p:nvPicPr>
                      <p:blipFill>
                        <a:blip r:embed="rId6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2" y="192"/>
                          <a:ext cx="43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56" name="Object 9"/>
            <p:cNvGraphicFramePr>
              <a:graphicFrameLocks noChangeAspect="1"/>
            </p:cNvGraphicFramePr>
            <p:nvPr/>
          </p:nvGraphicFramePr>
          <p:xfrm>
            <a:off x="1632" y="672"/>
            <a:ext cx="4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7" imgW="383540" imgH="166370" progId="Equation.3">
                    <p:embed/>
                  </p:oleObj>
                </mc:Choice>
                <mc:Fallback>
                  <p:oleObj name="" r:id="rId7" imgW="383540" imgH="166370" progId="Equation.3">
                    <p:embed/>
                    <p:pic>
                      <p:nvPicPr>
                        <p:cNvPr id="0" name="Object 9"/>
                        <p:cNvPicPr/>
                        <p:nvPr/>
                      </p:nvPicPr>
                      <p:blipFill>
                        <a:blip r:embed="rId8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2" y="672"/>
                          <a:ext cx="43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57" name="Object 10"/>
            <p:cNvGraphicFramePr>
              <a:graphicFrameLocks noChangeAspect="1"/>
            </p:cNvGraphicFramePr>
            <p:nvPr/>
          </p:nvGraphicFramePr>
          <p:xfrm>
            <a:off x="0" y="432"/>
            <a:ext cx="4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9" imgW="293370" imgH="165735" progId="Equation.3">
                    <p:embed/>
                  </p:oleObj>
                </mc:Choice>
                <mc:Fallback>
                  <p:oleObj name="" r:id="rId9" imgW="293370" imgH="165735" progId="Equation.3">
                    <p:embed/>
                    <p:pic>
                      <p:nvPicPr>
                        <p:cNvPr id="0" name="Object 10"/>
                        <p:cNvPicPr/>
                        <p:nvPr/>
                      </p:nvPicPr>
                      <p:blipFill>
                        <a:blip r:embed="rId10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432"/>
                          <a:ext cx="42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0058" name="AutoShape 11"/>
            <p:cNvSpPr/>
            <p:nvPr/>
          </p:nvSpPr>
          <p:spPr>
            <a:xfrm>
              <a:off x="480" y="336"/>
              <a:ext cx="96" cy="528"/>
            </a:xfrm>
            <a:prstGeom prst="leftBrace">
              <a:avLst>
                <a:gd name="adj1" fmla="val 45375"/>
                <a:gd name="adj2" fmla="val 50000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30059" name="Object 12"/>
            <p:cNvGraphicFramePr>
              <a:graphicFrameLocks noChangeAspect="1"/>
            </p:cNvGraphicFramePr>
            <p:nvPr/>
          </p:nvGraphicFramePr>
          <p:xfrm>
            <a:off x="576" y="0"/>
            <a:ext cx="76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11" imgW="497205" imgH="445770" progId="Equation.3">
                    <p:embed/>
                  </p:oleObj>
                </mc:Choice>
                <mc:Fallback>
                  <p:oleObj name="" r:id="rId11" imgW="497205" imgH="445770" progId="Equation.3">
                    <p:embed/>
                    <p:pic>
                      <p:nvPicPr>
                        <p:cNvPr id="0" name="Object 12"/>
                        <p:cNvPicPr/>
                        <p:nvPr/>
                      </p:nvPicPr>
                      <p:blipFill>
                        <a:blip r:embed="rId12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6" y="0"/>
                          <a:ext cx="768" cy="5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060" name="Object 13"/>
            <p:cNvGraphicFramePr>
              <a:graphicFrameLocks noChangeAspect="1"/>
            </p:cNvGraphicFramePr>
            <p:nvPr/>
          </p:nvGraphicFramePr>
          <p:xfrm>
            <a:off x="864" y="720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3" imgW="128905" imgH="180340" progId="Equation.3">
                    <p:embed/>
                  </p:oleObj>
                </mc:Choice>
                <mc:Fallback>
                  <p:oleObj name="" r:id="rId13" imgW="128905" imgH="180340" progId="Equation.3">
                    <p:embed/>
                    <p:pic>
                      <p:nvPicPr>
                        <p:cNvPr id="0" name="Object 13"/>
                        <p:cNvPicPr/>
                        <p:nvPr/>
                      </p:nvPicPr>
                      <p:blipFill>
                        <a:blip r:embed="rId14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64" y="720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54" name="Object 14"/>
          <p:cNvGraphicFramePr>
            <a:graphicFrameLocks noChangeAspect="1"/>
          </p:cNvGraphicFramePr>
          <p:nvPr/>
        </p:nvGraphicFramePr>
        <p:xfrm>
          <a:off x="2084388" y="1657350"/>
          <a:ext cx="164147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5" imgW="18288000" imgH="10972800" progId="Equation.DSMT4">
                  <p:embed/>
                </p:oleObj>
              </mc:Choice>
              <mc:Fallback>
                <p:oleObj name="Equation" r:id="rId15" imgW="18288000" imgH="10972800" progId="Equation.DSMT4">
                  <p:embed/>
                  <p:pic>
                    <p:nvPicPr>
                      <p:cNvPr id="0" name="Object 14"/>
                      <p:cNvPicPr/>
                      <p:nvPr/>
                    </p:nvPicPr>
                    <p:blipFill>
                      <a:blip r:embed="rId1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084388" y="1657350"/>
                        <a:ext cx="1641475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5" name="Text Box 15"/>
          <p:cNvSpPr txBox="1"/>
          <p:nvPr/>
        </p:nvSpPr>
        <p:spPr>
          <a:xfrm>
            <a:off x="755650" y="1841500"/>
            <a:ext cx="1133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由定义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12656" name="Object 16"/>
          <p:cNvGraphicFramePr>
            <a:graphicFrameLocks noChangeAspect="1"/>
          </p:cNvGraphicFramePr>
          <p:nvPr/>
        </p:nvGraphicFramePr>
        <p:xfrm>
          <a:off x="1866900" y="2582863"/>
          <a:ext cx="29956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7" imgW="32308800" imgH="10972800" progId="Equation.DSMT4">
                  <p:embed/>
                </p:oleObj>
              </mc:Choice>
              <mc:Fallback>
                <p:oleObj name="Equation" r:id="rId17" imgW="32308800" imgH="10972800" progId="Equation.DSMT4">
                  <p:embed/>
                  <p:pic>
                    <p:nvPicPr>
                      <p:cNvPr id="0" name="Object 16"/>
                      <p:cNvPicPr/>
                      <p:nvPr/>
                    </p:nvPicPr>
                    <p:blipFill>
                      <a:blip r:embed="rId18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866900" y="2582863"/>
                        <a:ext cx="2995613" cy="1044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7" name="Object 17"/>
          <p:cNvGraphicFramePr>
            <a:graphicFrameLocks noChangeAspect="1"/>
          </p:cNvGraphicFramePr>
          <p:nvPr/>
        </p:nvGraphicFramePr>
        <p:xfrm>
          <a:off x="2030413" y="3603625"/>
          <a:ext cx="28194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9" imgW="1096010" imgH="471805" progId="Equation.3">
                  <p:embed/>
                </p:oleObj>
              </mc:Choice>
              <mc:Fallback>
                <p:oleObj name="" r:id="rId19" imgW="1096010" imgH="471805" progId="Equation.3">
                  <p:embed/>
                  <p:pic>
                    <p:nvPicPr>
                      <p:cNvPr id="0" name="Object 17"/>
                      <p:cNvPicPr/>
                      <p:nvPr/>
                    </p:nvPicPr>
                    <p:blipFill>
                      <a:blip r:embed="rId20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030413" y="3603625"/>
                        <a:ext cx="2819400" cy="1081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8" name="Object 18"/>
          <p:cNvGraphicFramePr>
            <a:graphicFrameLocks noChangeAspect="1"/>
          </p:cNvGraphicFramePr>
          <p:nvPr/>
        </p:nvGraphicFramePr>
        <p:xfrm>
          <a:off x="4783138" y="3644900"/>
          <a:ext cx="18288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1" imgW="598805" imgH="445770" progId="Equation.3">
                  <p:embed/>
                </p:oleObj>
              </mc:Choice>
              <mc:Fallback>
                <p:oleObj name="" r:id="rId21" imgW="598805" imgH="445770" progId="Equation.3">
                  <p:embed/>
                  <p:pic>
                    <p:nvPicPr>
                      <p:cNvPr id="0" name="Object 18"/>
                      <p:cNvPicPr/>
                      <p:nvPr/>
                    </p:nvPicPr>
                    <p:blipFill>
                      <a:blip r:embed="rId2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783138" y="3644900"/>
                        <a:ext cx="1828800" cy="1039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9" name="Object 19"/>
          <p:cNvGraphicFramePr>
            <a:graphicFrameLocks noChangeAspect="1"/>
          </p:cNvGraphicFramePr>
          <p:nvPr/>
        </p:nvGraphicFramePr>
        <p:xfrm>
          <a:off x="1922463" y="4884738"/>
          <a:ext cx="2370137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3" imgW="23469600" imgH="10972800" progId="Equation.DSMT4">
                  <p:embed/>
                </p:oleObj>
              </mc:Choice>
              <mc:Fallback>
                <p:oleObj name="Equation" r:id="rId23" imgW="23469600" imgH="10972800" progId="Equation.DSMT4">
                  <p:embed/>
                  <p:pic>
                    <p:nvPicPr>
                      <p:cNvPr id="0" name="Object 19"/>
                      <p:cNvPicPr/>
                      <p:nvPr/>
                    </p:nvPicPr>
                    <p:blipFill>
                      <a:blip r:embed="rId2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922463" y="4884738"/>
                        <a:ext cx="2370137" cy="1042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0" name="Object 20"/>
          <p:cNvGraphicFramePr>
            <a:graphicFrameLocks noChangeAspect="1"/>
          </p:cNvGraphicFramePr>
          <p:nvPr/>
        </p:nvGraphicFramePr>
        <p:xfrm>
          <a:off x="4327525" y="4868863"/>
          <a:ext cx="175260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5" imgW="560705" imgH="445770" progId="Equation.3">
                  <p:embed/>
                </p:oleObj>
              </mc:Choice>
              <mc:Fallback>
                <p:oleObj name="" r:id="rId25" imgW="560705" imgH="445770" progId="Equation.3">
                  <p:embed/>
                  <p:pic>
                    <p:nvPicPr>
                      <p:cNvPr id="0" name="Object 20"/>
                      <p:cNvPicPr/>
                      <p:nvPr/>
                    </p:nvPicPr>
                    <p:blipFill>
                      <a:blip r:embed="rId2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327525" y="4868863"/>
                        <a:ext cx="1752600" cy="1069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12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2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/>
      <p:bldP spid="112646" grpId="0" build="p"/>
      <p:bldP spid="1126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3940" y="1224364"/>
            <a:ext cx="2765919" cy="1919755"/>
            <a:chOff x="0" y="1"/>
            <a:chExt cx="2017" cy="1418"/>
          </a:xfrm>
        </p:grpSpPr>
        <p:graphicFrame>
          <p:nvGraphicFramePr>
            <p:cNvPr id="131074" name="Object 3"/>
            <p:cNvGraphicFramePr>
              <a:graphicFrameLocks noChangeAspect="1"/>
            </p:cNvGraphicFramePr>
            <p:nvPr/>
          </p:nvGraphicFramePr>
          <p:xfrm>
            <a:off x="290" y="1"/>
            <a:ext cx="1727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Equation" r:id="rId1" imgW="22250400" imgH="10363200" progId="Equation.DSMT4">
                    <p:embed/>
                  </p:oleObj>
                </mc:Choice>
                <mc:Fallback>
                  <p:oleObj name="Equation" r:id="rId1" imgW="22250400" imgH="10363200" progId="Equation.DSMT4">
                    <p:embed/>
                    <p:pic>
                      <p:nvPicPr>
                        <p:cNvPr id="0" name="Object 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90" y="1"/>
                          <a:ext cx="1727" cy="7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75" name="Object 4"/>
            <p:cNvGraphicFramePr>
              <a:graphicFrameLocks noChangeAspect="1"/>
            </p:cNvGraphicFramePr>
            <p:nvPr/>
          </p:nvGraphicFramePr>
          <p:xfrm>
            <a:off x="286" y="673"/>
            <a:ext cx="1645" cy="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3" imgW="22860000" imgH="10363200" progId="Equation.DSMT4">
                    <p:embed/>
                  </p:oleObj>
                </mc:Choice>
                <mc:Fallback>
                  <p:oleObj name="Equation" r:id="rId3" imgW="22860000" imgH="10363200" progId="Equation.DSMT4">
                    <p:embed/>
                    <p:pic>
                      <p:nvPicPr>
                        <p:cNvPr id="0" name="Object 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86" y="673"/>
                          <a:ext cx="1645" cy="7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76" name="AutoShape 5"/>
            <p:cNvSpPr/>
            <p:nvPr/>
          </p:nvSpPr>
          <p:spPr>
            <a:xfrm>
              <a:off x="0" y="240"/>
              <a:ext cx="144" cy="912"/>
            </a:xfrm>
            <a:prstGeom prst="leftBrace">
              <a:avLst>
                <a:gd name="adj1" fmla="val 52220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6"/>
          <p:cNvGrpSpPr/>
          <p:nvPr/>
        </p:nvGrpSpPr>
        <p:grpSpPr>
          <a:xfrm>
            <a:off x="4097655" y="707073"/>
            <a:ext cx="4572000" cy="2667000"/>
            <a:chOff x="0" y="0"/>
            <a:chExt cx="2976" cy="1728"/>
          </a:xfrm>
        </p:grpSpPr>
        <p:sp>
          <p:nvSpPr>
            <p:cNvPr id="131078" name="Rectangle 7"/>
            <p:cNvSpPr/>
            <p:nvPr/>
          </p:nvSpPr>
          <p:spPr>
            <a:xfrm>
              <a:off x="0" y="0"/>
              <a:ext cx="2976" cy="17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1079" name="Line 8"/>
            <p:cNvSpPr/>
            <p:nvPr/>
          </p:nvSpPr>
          <p:spPr>
            <a:xfrm>
              <a:off x="384" y="1392"/>
              <a:ext cx="21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0" name="Line 9"/>
            <p:cNvSpPr/>
            <p:nvPr/>
          </p:nvSpPr>
          <p:spPr>
            <a:xfrm flipV="1">
              <a:off x="1008" y="96"/>
              <a:ext cx="0" cy="12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1" name="Line 10"/>
            <p:cNvSpPr/>
            <p:nvPr/>
          </p:nvSpPr>
          <p:spPr>
            <a:xfrm>
              <a:off x="1008" y="624"/>
              <a:ext cx="528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082" name="Line 11"/>
            <p:cNvSpPr/>
            <p:nvPr/>
          </p:nvSpPr>
          <p:spPr>
            <a:xfrm>
              <a:off x="1536" y="624"/>
              <a:ext cx="0" cy="768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1083" name="Object 12"/>
            <p:cNvGraphicFramePr>
              <a:graphicFrameLocks noChangeAspect="1"/>
            </p:cNvGraphicFramePr>
            <p:nvPr/>
          </p:nvGraphicFramePr>
          <p:xfrm>
            <a:off x="215" y="317"/>
            <a:ext cx="735" cy="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5" imgW="460375" imgH="434975" progId="Equation.DSMT4">
                    <p:embed/>
                  </p:oleObj>
                </mc:Choice>
                <mc:Fallback>
                  <p:oleObj name="" r:id="rId5" imgW="460375" imgH="434975" progId="Equation.DSMT4">
                    <p:embed/>
                    <p:pic>
                      <p:nvPicPr>
                        <p:cNvPr id="0" name="Object 1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5" y="317"/>
                          <a:ext cx="735" cy="6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84" name="Object 13"/>
            <p:cNvGraphicFramePr>
              <a:graphicFrameLocks noChangeAspect="1"/>
            </p:cNvGraphicFramePr>
            <p:nvPr/>
          </p:nvGraphicFramePr>
          <p:xfrm>
            <a:off x="1440" y="1440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7" imgW="217170" imgH="229870" progId="Equation.3">
                    <p:embed/>
                  </p:oleObj>
                </mc:Choice>
                <mc:Fallback>
                  <p:oleObj name="" r:id="rId7" imgW="217170" imgH="229870" progId="Equation.3">
                    <p:embed/>
                    <p:pic>
                      <p:nvPicPr>
                        <p:cNvPr id="0" name="Object 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40" y="1440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85" name="Object 14"/>
            <p:cNvGraphicFramePr>
              <a:graphicFrameLocks noChangeAspect="1"/>
            </p:cNvGraphicFramePr>
            <p:nvPr/>
          </p:nvGraphicFramePr>
          <p:xfrm>
            <a:off x="2400" y="1392"/>
            <a:ext cx="24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9" imgW="154305" imgH="180340" progId="Equation.3">
                    <p:embed/>
                  </p:oleObj>
                </mc:Choice>
                <mc:Fallback>
                  <p:oleObj name="" r:id="rId9" imgW="154305" imgH="180340" progId="Equation.3">
                    <p:embed/>
                    <p:pic>
                      <p:nvPicPr>
                        <p:cNvPr id="0" name="Object 1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00" y="1392"/>
                          <a:ext cx="24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86" name="Object 15"/>
            <p:cNvGraphicFramePr>
              <a:graphicFrameLocks noChangeAspect="1"/>
            </p:cNvGraphicFramePr>
            <p:nvPr/>
          </p:nvGraphicFramePr>
          <p:xfrm>
            <a:off x="864" y="1392"/>
            <a:ext cx="24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1" imgW="166370" imgH="192405" progId="Equation.3">
                    <p:embed/>
                  </p:oleObj>
                </mc:Choice>
                <mc:Fallback>
                  <p:oleObj name="" r:id="rId11" imgW="166370" imgH="192405" progId="Equation.3">
                    <p:embed/>
                    <p:pic>
                      <p:nvPicPr>
                        <p:cNvPr id="0" name="Object 1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64" y="1392"/>
                          <a:ext cx="249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87" name="Object 16"/>
            <p:cNvGraphicFramePr>
              <a:graphicFrameLocks noChangeAspect="1"/>
            </p:cNvGraphicFramePr>
            <p:nvPr/>
          </p:nvGraphicFramePr>
          <p:xfrm>
            <a:off x="1082" y="177"/>
            <a:ext cx="16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13" imgW="167640" imgH="180340" progId="Equation.DSMT4">
                    <p:embed/>
                  </p:oleObj>
                </mc:Choice>
                <mc:Fallback>
                  <p:oleObj name="" r:id="rId13" imgW="167640" imgH="180340" progId="Equation.DSMT4">
                    <p:embed/>
                    <p:pic>
                      <p:nvPicPr>
                        <p:cNvPr id="0" name="Object 1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82" y="177"/>
                          <a:ext cx="169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1088" name="未知"/>
            <p:cNvSpPr/>
            <p:nvPr/>
          </p:nvSpPr>
          <p:spPr>
            <a:xfrm>
              <a:off x="1536" y="624"/>
              <a:ext cx="912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2" y="392"/>
                </a:cxn>
                <a:cxn ang="0">
                  <a:pos x="912" y="624"/>
                </a:cxn>
              </a:cxnLst>
              <a:rect l="0" t="0" r="0" b="0"/>
              <a:pathLst>
                <a:path w="912" h="624">
                  <a:moveTo>
                    <a:pt x="0" y="0"/>
                  </a:moveTo>
                  <a:cubicBezTo>
                    <a:pt x="62" y="65"/>
                    <a:pt x="220" y="288"/>
                    <a:pt x="372" y="392"/>
                  </a:cubicBezTo>
                  <a:cubicBezTo>
                    <a:pt x="524" y="496"/>
                    <a:pt x="800" y="576"/>
                    <a:pt x="912" y="6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1089" name="Object 18"/>
            <p:cNvGraphicFramePr>
              <a:graphicFrameLocks noChangeAspect="1"/>
            </p:cNvGraphicFramePr>
            <p:nvPr/>
          </p:nvGraphicFramePr>
          <p:xfrm>
            <a:off x="1989" y="403"/>
            <a:ext cx="783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5" imgW="422275" imgH="434975" progId="Equation.DSMT4">
                    <p:embed/>
                  </p:oleObj>
                </mc:Choice>
                <mc:Fallback>
                  <p:oleObj name="" r:id="rId15" imgW="422275" imgH="434975" progId="Equation.DSMT4">
                    <p:embed/>
                    <p:pic>
                      <p:nvPicPr>
                        <p:cNvPr id="0" name="Object 1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989" y="403"/>
                          <a:ext cx="783" cy="7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683" name="Text Box 19"/>
          <p:cNvSpPr txBox="1"/>
          <p:nvPr/>
        </p:nvSpPr>
        <p:spPr>
          <a:xfrm>
            <a:off x="919163" y="3933190"/>
            <a:ext cx="7305675" cy="21888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u="sng" dirty="0">
                <a:solidFill>
                  <a:srgbClr val="9900FF"/>
                </a:solidFill>
                <a:latin typeface="微软雅黑" panose="020B0503020204020204" charset="-122"/>
                <a:ea typeface="微软雅黑" panose="020B0503020204020204" charset="-122"/>
              </a:rPr>
              <a:t>球面外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各点的电势与</a:t>
            </a:r>
            <a:r>
              <a:rPr lang="zh-CN" altLang="en-US" sz="2400" u="sng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全部电荷集中在球心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时的点电荷的电势相同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作为结论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  <a:endParaRPr lang="zh-CN" altLang="en-US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2400" u="sng" dirty="0">
                <a:solidFill>
                  <a:srgbClr val="9900FF"/>
                </a:solidFill>
                <a:latin typeface="微软雅黑" panose="020B0503020204020204" charset="-122"/>
                <a:ea typeface="微软雅黑" panose="020B0503020204020204" charset="-122"/>
              </a:rPr>
              <a:t>球面内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任一点的</a:t>
            </a:r>
            <a:r>
              <a:rPr lang="zh-CN" altLang="en-US" sz="2400" u="sng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电势都相等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，且等于球面上的电势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前提：均匀带电球面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1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   </a:t>
            </a:r>
            <a:endParaRPr lang="en-US" altLang="zh-CN" sz="2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8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2"/>
          <p:cNvSpPr txBox="1"/>
          <p:nvPr/>
        </p:nvSpPr>
        <p:spPr>
          <a:xfrm>
            <a:off x="468313" y="1195388"/>
            <a:ext cx="914400" cy="5222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/>
            <a:r>
              <a:rPr lang="zh-CN" altLang="en-US" sz="2800" u="sng" dirty="0">
                <a:latin typeface="微软雅黑" panose="020B0503020204020204" charset="-122"/>
                <a:ea typeface="微软雅黑" panose="020B0503020204020204" charset="-122"/>
              </a:rPr>
              <a:t>推广</a:t>
            </a:r>
            <a:endParaRPr lang="zh-CN" altLang="en-US" sz="2800" u="sng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1547813" y="404813"/>
          <a:ext cx="563880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882900" imgH="558800" progId="Equation.3">
                  <p:embed/>
                </p:oleObj>
              </mc:Choice>
              <mc:Fallback>
                <p:oleObj name="" r:id="rId1" imgW="2882900" imgH="558800" progId="Equation.3">
                  <p:embed/>
                  <p:pic>
                    <p:nvPicPr>
                      <p:cNvPr id="0" name="图片 3837"/>
                      <p:cNvPicPr/>
                      <p:nvPr/>
                    </p:nvPicPr>
                    <p:blipFill>
                      <a:blip r:embed="rId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547813" y="404813"/>
                        <a:ext cx="5638800" cy="1122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2157413" y="1471613"/>
          <a:ext cx="6248400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730500" imgH="469900" progId="Equation.3">
                  <p:embed/>
                </p:oleObj>
              </mc:Choice>
              <mc:Fallback>
                <p:oleObj name="" r:id="rId3" imgW="2730500" imgH="469900" progId="Equation.3">
                  <p:embed/>
                  <p:pic>
                    <p:nvPicPr>
                      <p:cNvPr id="0" name="图片 3838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157413" y="1471613"/>
                        <a:ext cx="6248400" cy="1154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2105025" y="2614613"/>
          <a:ext cx="6148388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3313430" imgH="533400" progId="Equation.3">
                  <p:embed/>
                </p:oleObj>
              </mc:Choice>
              <mc:Fallback>
                <p:oleObj name="" r:id="rId5" imgW="3313430" imgH="533400" progId="Equation.3">
                  <p:embed/>
                  <p:pic>
                    <p:nvPicPr>
                      <p:cNvPr id="0" name="图片 38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5025" y="2614613"/>
                        <a:ext cx="6148388" cy="1098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Text Box 6"/>
          <p:cNvSpPr txBox="1"/>
          <p:nvPr/>
        </p:nvSpPr>
        <p:spPr>
          <a:xfrm>
            <a:off x="6765925" y="3886200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endParaRPr lang="zh-CN" altLang="en-US" sz="2400" b="0" dirty="0">
              <a:latin typeface="Times New Roman" panose="02020603050405020304" pitchFamily="18" charset="0"/>
            </a:endParaRPr>
          </a:p>
        </p:txBody>
      </p:sp>
      <p:sp>
        <p:nvSpPr>
          <p:cNvPr id="95239" name="Rectangle 7"/>
          <p:cNvSpPr/>
          <p:nvPr/>
        </p:nvSpPr>
        <p:spPr>
          <a:xfrm>
            <a:off x="6324600" y="3770313"/>
            <a:ext cx="2362200" cy="46037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与路径无关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240" name="Rectangle 8"/>
          <p:cNvSpPr/>
          <p:nvPr/>
        </p:nvSpPr>
        <p:spPr>
          <a:xfrm>
            <a:off x="304800" y="4044950"/>
            <a:ext cx="8534400" cy="17716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u="sng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结论</a:t>
            </a:r>
            <a:r>
              <a:rPr lang="en-US" altLang="zh-CN" sz="2800" u="sng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en-US" sz="2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   试验电荷在任何静电场中移动时，静电场力所做的功只与路径的起点和终点位置有关，而与路径无关。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4" grpId="0" build="p"/>
      <p:bldP spid="95239" grpId="0" bldLvl="0" animBg="1"/>
      <p:bldP spid="952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250825" y="765175"/>
            <a:ext cx="8174355" cy="101155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600" kern="1200" cap="none" spc="0" normalizeH="0" baseline="0" noProof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课堂练习</a:t>
            </a:r>
            <a:r>
              <a:rPr kumimoji="0" lang="zh-CN" altLang="en-US" sz="2600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：</a:t>
            </a:r>
            <a:r>
              <a:rPr kumimoji="0" lang="en-US" sz="2600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kumimoji="0" lang="zh-CN" altLang="en-US" sz="2600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求等量异号的同心均匀带电球面的电势差</a:t>
            </a:r>
            <a:endParaRPr kumimoji="0" lang="zh-CN" altLang="en-US" sz="2600" kern="1200" cap="none" spc="0" normalizeH="0" baseline="0" noProof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defTabSz="914400">
              <a:lnSpc>
                <a:spcPct val="130000"/>
              </a:lnSpc>
              <a:buClrTx/>
              <a:buSzTx/>
              <a:defRPr/>
            </a:pPr>
            <a:r>
              <a:rPr kumimoji="0" lang="zh-CN" altLang="en-US" sz="2600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已知</a:t>
            </a:r>
            <a:r>
              <a:rPr kumimoji="0" lang="en-US" sz="2600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+</a:t>
            </a:r>
            <a:r>
              <a:rPr kumimoji="0" lang="en-US" sz="2600" i="1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 </a:t>
            </a:r>
            <a:r>
              <a:rPr kumimoji="0" lang="zh-CN" altLang="en-US" sz="2600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en-US" sz="2600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kumimoji="0" lang="en-US" sz="2600" i="1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</a:t>
            </a:r>
            <a:r>
              <a:rPr kumimoji="0" lang="zh-CN" altLang="en-US" sz="2600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en-US" sz="2600" i="1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kumimoji="0" lang="en-US" sz="2600" i="1" kern="1200" cap="none" spc="0" normalizeH="0" baseline="-2500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 </a:t>
            </a:r>
            <a:r>
              <a:rPr kumimoji="0" lang="zh-CN" altLang="en-US" sz="2600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en-US" sz="2600" i="1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</a:t>
            </a:r>
            <a:r>
              <a:rPr kumimoji="0" lang="en-US" sz="2600" i="1" kern="1200" cap="none" spc="0" normalizeH="0" baseline="-2500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endParaRPr kumimoji="0" lang="en-US" sz="2600" b="0" i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2102" name="Rectangle 7"/>
          <p:cNvSpPr/>
          <p:nvPr/>
        </p:nvSpPr>
        <p:spPr>
          <a:xfrm>
            <a:off x="2376488" y="1284288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4696" name="Text Box 8"/>
          <p:cNvSpPr txBox="1"/>
          <p:nvPr/>
        </p:nvSpPr>
        <p:spPr>
          <a:xfrm>
            <a:off x="457200" y="1890713"/>
            <a:ext cx="23717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解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: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由高斯定理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Group 9"/>
          <p:cNvGrpSpPr/>
          <p:nvPr/>
        </p:nvGrpSpPr>
        <p:grpSpPr>
          <a:xfrm>
            <a:off x="762000" y="2420938"/>
            <a:ext cx="4419600" cy="1887537"/>
            <a:chOff x="0" y="0"/>
            <a:chExt cx="2784" cy="1189"/>
          </a:xfrm>
        </p:grpSpPr>
        <p:graphicFrame>
          <p:nvGraphicFramePr>
            <p:cNvPr id="132105" name="Object 10"/>
            <p:cNvGraphicFramePr>
              <a:graphicFrameLocks noChangeAspect="1"/>
            </p:cNvGraphicFramePr>
            <p:nvPr/>
          </p:nvGraphicFramePr>
          <p:xfrm>
            <a:off x="1488" y="9"/>
            <a:ext cx="576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1" imgW="447675" imgH="217170" progId="Equation.3">
                    <p:embed/>
                  </p:oleObj>
                </mc:Choice>
                <mc:Fallback>
                  <p:oleObj name="" r:id="rId1" imgW="447675" imgH="217170" progId="Equation.3">
                    <p:embed/>
                    <p:pic>
                      <p:nvPicPr>
                        <p:cNvPr id="0" name="Object 10"/>
                        <p:cNvPicPr/>
                        <p:nvPr/>
                      </p:nvPicPr>
                      <p:blipFill>
                        <a:blip r:embed="rId2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88" y="9"/>
                          <a:ext cx="576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06" name="Object 11"/>
            <p:cNvGraphicFramePr>
              <a:graphicFrameLocks noChangeAspect="1"/>
            </p:cNvGraphicFramePr>
            <p:nvPr/>
          </p:nvGraphicFramePr>
          <p:xfrm>
            <a:off x="2208" y="0"/>
            <a:ext cx="576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3" imgW="447675" imgH="217170" progId="Equation.3">
                    <p:embed/>
                  </p:oleObj>
                </mc:Choice>
                <mc:Fallback>
                  <p:oleObj name="" r:id="rId3" imgW="447675" imgH="217170" progId="Equation.3">
                    <p:embed/>
                    <p:pic>
                      <p:nvPicPr>
                        <p:cNvPr id="0" name="Object 11"/>
                        <p:cNvPicPr/>
                        <p:nvPr/>
                      </p:nvPicPr>
                      <p:blipFill>
                        <a:blip r:embed="rId4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08" y="0"/>
                          <a:ext cx="576" cy="3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07" name="Object 12"/>
            <p:cNvGraphicFramePr>
              <a:graphicFrameLocks noChangeAspect="1"/>
            </p:cNvGraphicFramePr>
            <p:nvPr/>
          </p:nvGraphicFramePr>
          <p:xfrm>
            <a:off x="672" y="561"/>
            <a:ext cx="81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5" imgW="497205" imgH="445770" progId="Equation.3">
                    <p:embed/>
                  </p:oleObj>
                </mc:Choice>
                <mc:Fallback>
                  <p:oleObj name="" r:id="rId5" imgW="497205" imgH="445770" progId="Equation.3">
                    <p:embed/>
                    <p:pic>
                      <p:nvPicPr>
                        <p:cNvPr id="0" name="Object 12"/>
                        <p:cNvPicPr/>
                        <p:nvPr/>
                      </p:nvPicPr>
                      <p:blipFill>
                        <a:blip r:embed="rId6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72" y="561"/>
                          <a:ext cx="816" cy="6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08" name="Object 13"/>
            <p:cNvGraphicFramePr>
              <a:graphicFrameLocks noChangeAspect="1"/>
            </p:cNvGraphicFramePr>
            <p:nvPr/>
          </p:nvGraphicFramePr>
          <p:xfrm>
            <a:off x="1632" y="736"/>
            <a:ext cx="96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7" imgW="789305" imgH="216535" progId="Equation.3">
                    <p:embed/>
                  </p:oleObj>
                </mc:Choice>
                <mc:Fallback>
                  <p:oleObj name="" r:id="rId7" imgW="789305" imgH="216535" progId="Equation.3">
                    <p:embed/>
                    <p:pic>
                      <p:nvPicPr>
                        <p:cNvPr id="0" name="Object 13"/>
                        <p:cNvPicPr/>
                        <p:nvPr/>
                      </p:nvPicPr>
                      <p:blipFill>
                        <a:blip r:embed="rId8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2" y="736"/>
                          <a:ext cx="960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09" name="Object 14"/>
            <p:cNvGraphicFramePr>
              <a:graphicFrameLocks noChangeAspect="1"/>
            </p:cNvGraphicFramePr>
            <p:nvPr/>
          </p:nvGraphicFramePr>
          <p:xfrm>
            <a:off x="0" y="370"/>
            <a:ext cx="47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9" imgW="294005" imgH="166370" progId="Equation.3">
                    <p:embed/>
                  </p:oleObj>
                </mc:Choice>
                <mc:Fallback>
                  <p:oleObj name="" r:id="rId9" imgW="294005" imgH="166370" progId="Equation.3">
                    <p:embed/>
                    <p:pic>
                      <p:nvPicPr>
                        <p:cNvPr id="0" name="Object 14"/>
                        <p:cNvPicPr/>
                        <p:nvPr/>
                      </p:nvPicPr>
                      <p:blipFill>
                        <a:blip r:embed="rId10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370"/>
                          <a:ext cx="476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10" name="AutoShape 15"/>
            <p:cNvSpPr/>
            <p:nvPr/>
          </p:nvSpPr>
          <p:spPr>
            <a:xfrm>
              <a:off x="528" y="144"/>
              <a:ext cx="96" cy="816"/>
            </a:xfrm>
            <a:prstGeom prst="leftBrace">
              <a:avLst>
                <a:gd name="adj1" fmla="val 70125"/>
                <a:gd name="adj2" fmla="val 50000"/>
              </a:avLst>
            </a:prstGeom>
            <a:noFill/>
            <a:ln w="19050" cap="flat" cmpd="sng">
              <a:solidFill>
                <a:srgbClr val="FE2D2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32111" name="Object 16"/>
            <p:cNvGraphicFramePr>
              <a:graphicFrameLocks noChangeAspect="1"/>
            </p:cNvGraphicFramePr>
            <p:nvPr/>
          </p:nvGraphicFramePr>
          <p:xfrm>
            <a:off x="768" y="0"/>
            <a:ext cx="336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11" imgW="128905" imgH="180340" progId="Equation.3">
                    <p:embed/>
                  </p:oleObj>
                </mc:Choice>
                <mc:Fallback>
                  <p:oleObj name="" r:id="rId11" imgW="128905" imgH="180340" progId="Equation.3">
                    <p:embed/>
                    <p:pic>
                      <p:nvPicPr>
                        <p:cNvPr id="0" name="Object 16"/>
                        <p:cNvPicPr/>
                        <p:nvPr/>
                      </p:nvPicPr>
                      <p:blipFill>
                        <a:blip r:embed="rId12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68" y="0"/>
                          <a:ext cx="336" cy="3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705" name="Text Box 17"/>
          <p:cNvSpPr txBox="1"/>
          <p:nvPr/>
        </p:nvSpPr>
        <p:spPr>
          <a:xfrm>
            <a:off x="609600" y="4478338"/>
            <a:ext cx="2011363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由电势差定义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endParaRPr lang="zh-CN" altLang="en-US" sz="2800" b="0" dirty="0">
              <a:latin typeface="Times New Roman" panose="02020603050405020304" pitchFamily="18" charset="0"/>
            </a:endParaRPr>
          </a:p>
        </p:txBody>
      </p:sp>
      <p:grpSp>
        <p:nvGrpSpPr>
          <p:cNvPr id="12" name="Group 18"/>
          <p:cNvGrpSpPr>
            <a:grpSpLocks noChangeAspect="1"/>
          </p:cNvGrpSpPr>
          <p:nvPr/>
        </p:nvGrpSpPr>
        <p:grpSpPr>
          <a:xfrm>
            <a:off x="660205" y="4868863"/>
            <a:ext cx="7442395" cy="1209675"/>
            <a:chOff x="-16" y="0"/>
            <a:chExt cx="4960" cy="762"/>
          </a:xfrm>
        </p:grpSpPr>
        <p:graphicFrame>
          <p:nvGraphicFramePr>
            <p:cNvPr id="132114" name="Object 19"/>
            <p:cNvGraphicFramePr>
              <a:graphicFrameLocks noChangeAspect="1"/>
            </p:cNvGraphicFramePr>
            <p:nvPr/>
          </p:nvGraphicFramePr>
          <p:xfrm>
            <a:off x="-16" y="165"/>
            <a:ext cx="1328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Equation" r:id="rId13" imgW="21945600" imgH="5486400" progId="Equation.DSMT4">
                    <p:embed/>
                  </p:oleObj>
                </mc:Choice>
                <mc:Fallback>
                  <p:oleObj name="Equation" r:id="rId13" imgW="21945600" imgH="5486400" progId="Equation.DSMT4">
                    <p:embed/>
                    <p:pic>
                      <p:nvPicPr>
                        <p:cNvPr id="0" name="Object 19"/>
                        <p:cNvPicPr/>
                        <p:nvPr/>
                      </p:nvPicPr>
                      <p:blipFill>
                        <a:blip r:embed="rId14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-16" y="165"/>
                          <a:ext cx="1328" cy="3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15" name="Object 20"/>
            <p:cNvGraphicFramePr>
              <a:graphicFrameLocks noChangeAspect="1"/>
            </p:cNvGraphicFramePr>
            <p:nvPr/>
          </p:nvGraphicFramePr>
          <p:xfrm>
            <a:off x="1296" y="0"/>
            <a:ext cx="3648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15" imgW="2705100" imgH="508000" progId="Equation.3">
                    <p:embed/>
                  </p:oleObj>
                </mc:Choice>
                <mc:Fallback>
                  <p:oleObj name="" r:id="rId15" imgW="2705100" imgH="508000" progId="Equation.3">
                    <p:embed/>
                    <p:pic>
                      <p:nvPicPr>
                        <p:cNvPr id="0" name="Object 20"/>
                        <p:cNvPicPr/>
                        <p:nvPr/>
                      </p:nvPicPr>
                      <p:blipFill>
                        <a:blip r:embed="rId16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96" y="0"/>
                          <a:ext cx="3648" cy="7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/>
          <p:nvPr/>
        </p:nvGrpSpPr>
        <p:grpSpPr>
          <a:xfrm>
            <a:off x="5940425" y="1814830"/>
            <a:ext cx="2025650" cy="1752600"/>
            <a:chOff x="9355" y="2858"/>
            <a:chExt cx="3190" cy="2760"/>
          </a:xfrm>
        </p:grpSpPr>
        <p:graphicFrame>
          <p:nvGraphicFramePr>
            <p:cNvPr id="132097" name="Object 2"/>
            <p:cNvGraphicFramePr>
              <a:graphicFrameLocks noChangeAspect="1"/>
            </p:cNvGraphicFramePr>
            <p:nvPr/>
          </p:nvGraphicFramePr>
          <p:xfrm>
            <a:off x="11160" y="3518"/>
            <a:ext cx="530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7" imgW="218440" imgH="218440" progId="Equation.3">
                    <p:embed/>
                  </p:oleObj>
                </mc:Choice>
                <mc:Fallback>
                  <p:oleObj name="" r:id="rId17" imgW="218440" imgH="218440" progId="Equation.3">
                    <p:embed/>
                    <p:pic>
                      <p:nvPicPr>
                        <p:cNvPr id="0" name="Object 2"/>
                        <p:cNvPicPr/>
                        <p:nvPr/>
                      </p:nvPicPr>
                      <p:blipFill>
                        <a:blip r:embed="rId18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160" y="3518"/>
                          <a:ext cx="530" cy="5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098" name="Object 3"/>
            <p:cNvGraphicFramePr>
              <a:graphicFrameLocks noChangeAspect="1"/>
            </p:cNvGraphicFramePr>
            <p:nvPr/>
          </p:nvGraphicFramePr>
          <p:xfrm>
            <a:off x="11040" y="4478"/>
            <a:ext cx="770" cy="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19" imgW="218440" imgH="218440" progId="Equation.3">
                    <p:embed/>
                  </p:oleObj>
                </mc:Choice>
                <mc:Fallback>
                  <p:oleObj name="" r:id="rId19" imgW="218440" imgH="218440" progId="Equation.3">
                    <p:embed/>
                    <p:pic>
                      <p:nvPicPr>
                        <p:cNvPr id="0" name="Object 3"/>
                        <p:cNvPicPr/>
                        <p:nvPr/>
                      </p:nvPicPr>
                      <p:blipFill>
                        <a:blip r:embed="rId20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40" y="4478"/>
                          <a:ext cx="770" cy="6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099" name="Object 4"/>
            <p:cNvGraphicFramePr>
              <a:graphicFrameLocks noChangeAspect="1"/>
            </p:cNvGraphicFramePr>
            <p:nvPr/>
          </p:nvGraphicFramePr>
          <p:xfrm>
            <a:off x="10320" y="3038"/>
            <a:ext cx="910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21" imgW="245110" imgH="180340" progId="Equation.3">
                    <p:embed/>
                  </p:oleObj>
                </mc:Choice>
                <mc:Fallback>
                  <p:oleObj name="" r:id="rId21" imgW="245110" imgH="180340" progId="Equation.3">
                    <p:embed/>
                    <p:pic>
                      <p:nvPicPr>
                        <p:cNvPr id="0" name="Object 4"/>
                        <p:cNvPicPr/>
                        <p:nvPr/>
                      </p:nvPicPr>
                      <p:blipFill>
                        <a:blip r:embed="rId22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320" y="3038"/>
                          <a:ext cx="910" cy="5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00" name="Object 5"/>
            <p:cNvGraphicFramePr>
              <a:graphicFrameLocks noChangeAspect="1"/>
            </p:cNvGraphicFramePr>
            <p:nvPr/>
          </p:nvGraphicFramePr>
          <p:xfrm>
            <a:off x="9355" y="3015"/>
            <a:ext cx="790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23" imgW="245110" imgH="167640" progId="Equation.3">
                    <p:embed/>
                  </p:oleObj>
                </mc:Choice>
                <mc:Fallback>
                  <p:oleObj name="" r:id="rId23" imgW="245110" imgH="167640" progId="Equation.3">
                    <p:embed/>
                    <p:pic>
                      <p:nvPicPr>
                        <p:cNvPr id="0" name="Object 5"/>
                        <p:cNvPicPr/>
                        <p:nvPr/>
                      </p:nvPicPr>
                      <p:blipFill>
                        <a:blip r:embed="rId24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355" y="3015"/>
                          <a:ext cx="790" cy="5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16" name="Oval 21"/>
            <p:cNvSpPr/>
            <p:nvPr/>
          </p:nvSpPr>
          <p:spPr>
            <a:xfrm>
              <a:off x="10200" y="3278"/>
              <a:ext cx="1928" cy="1927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2117" name="Oval 22"/>
            <p:cNvSpPr/>
            <p:nvPr/>
          </p:nvSpPr>
          <p:spPr>
            <a:xfrm>
              <a:off x="9785" y="2858"/>
              <a:ext cx="2760" cy="2760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32118" name="Object 23"/>
            <p:cNvGraphicFramePr>
              <a:graphicFrameLocks noChangeAspect="1"/>
            </p:cNvGraphicFramePr>
            <p:nvPr/>
          </p:nvGraphicFramePr>
          <p:xfrm>
            <a:off x="11040" y="4238"/>
            <a:ext cx="21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25" imgW="118110" imgH="118110" progId="Equation.3">
                    <p:embed/>
                  </p:oleObj>
                </mc:Choice>
                <mc:Fallback>
                  <p:oleObj name="" r:id="rId25" imgW="118110" imgH="118110" progId="Equation.3">
                    <p:embed/>
                    <p:pic>
                      <p:nvPicPr>
                        <p:cNvPr id="0" name="Object 23"/>
                        <p:cNvPicPr/>
                        <p:nvPr/>
                      </p:nvPicPr>
                      <p:blipFill>
                        <a:blip r:embed="rId26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40" y="4238"/>
                          <a:ext cx="210" cy="21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19" name="Line 24"/>
            <p:cNvSpPr/>
            <p:nvPr/>
          </p:nvSpPr>
          <p:spPr>
            <a:xfrm flipV="1">
              <a:off x="11160" y="3878"/>
              <a:ext cx="960" cy="36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20" name="Line 25"/>
            <p:cNvSpPr/>
            <p:nvPr/>
          </p:nvSpPr>
          <p:spPr>
            <a:xfrm>
              <a:off x="11160" y="4358"/>
              <a:ext cx="1200" cy="720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" name="Text Box 17"/>
          <p:cNvSpPr txBox="1"/>
          <p:nvPr/>
        </p:nvSpPr>
        <p:spPr>
          <a:xfrm>
            <a:off x="736600" y="6092508"/>
            <a:ext cx="149098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电势分布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endParaRPr lang="zh-CN" altLang="en-US" sz="28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4" grpId="0" animBg="1"/>
      <p:bldP spid="114694" grpId="1" animBg="1"/>
      <p:bldP spid="114696" grpId="0"/>
      <p:bldP spid="114696" grpId="1"/>
      <p:bldP spid="114705" grpId="0"/>
      <p:bldP spid="114705" grpId="1"/>
      <p:bldP spid="17" grpId="0"/>
      <p:bldP spid="1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/>
          <p:nvPr/>
        </p:nvSpPr>
        <p:spPr>
          <a:xfrm>
            <a:off x="831850" y="1428750"/>
            <a:ext cx="65690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①求单位正电荷沿</a:t>
            </a:r>
            <a:r>
              <a:rPr lang="en-US" altLang="zh-CN" sz="2400" i="1" dirty="0">
                <a:latin typeface="微软雅黑" panose="020B0503020204020204" charset="-122"/>
                <a:ea typeface="微软雅黑" panose="020B0503020204020204" charset="-122"/>
              </a:rPr>
              <a:t>odc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移至</a:t>
            </a:r>
            <a:r>
              <a:rPr lang="en-US" altLang="zh-CN" sz="2400" i="1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，电场力所作的功</a:t>
            </a:r>
            <a:endParaRPr lang="zh-CN" altLang="en-US" sz="24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831850" y="4606925"/>
            <a:ext cx="6268001" cy="522288"/>
            <a:chOff x="0" y="33"/>
            <a:chExt cx="3546" cy="329"/>
          </a:xfrm>
        </p:grpSpPr>
        <p:sp>
          <p:nvSpPr>
            <p:cNvPr id="133123" name="Rectangle 4"/>
            <p:cNvSpPr/>
            <p:nvPr/>
          </p:nvSpPr>
          <p:spPr>
            <a:xfrm>
              <a:off x="0" y="33"/>
              <a:ext cx="192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② 将单位正电荷由</a:t>
              </a:r>
              <a:r>
                <a:rPr lang="zh-CN" altLang="en-US" sz="2800" b="0" dirty="0">
                  <a:latin typeface="宋体" panose="02010600030101010101" pitchFamily="2" charset="-122"/>
                </a:rPr>
                <a:t>    </a:t>
              </a:r>
              <a:endParaRPr lang="zh-CN" altLang="en-US" sz="2800" b="0" dirty="0">
                <a:latin typeface="宋体" panose="02010600030101010101" pitchFamily="2" charset="-122"/>
              </a:endParaRPr>
            </a:p>
          </p:txBody>
        </p:sp>
        <p:sp>
          <p:nvSpPr>
            <p:cNvPr id="133124" name="Rectangle 5"/>
            <p:cNvSpPr/>
            <p:nvPr/>
          </p:nvSpPr>
          <p:spPr>
            <a:xfrm>
              <a:off x="2029" y="51"/>
              <a:ext cx="1517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O 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电场力所作的功</a:t>
              </a:r>
              <a:endParaRPr lang="zh-CN" altLang="en-US" sz="24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33125" name="Object 6"/>
            <p:cNvGraphicFramePr>
              <a:graphicFrameLocks noChangeAspect="1"/>
            </p:cNvGraphicFramePr>
            <p:nvPr/>
          </p:nvGraphicFramePr>
          <p:xfrm>
            <a:off x="1446" y="103"/>
            <a:ext cx="244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167640" imgH="128905" progId="Equation.3">
                    <p:embed/>
                  </p:oleObj>
                </mc:Choice>
                <mc:Fallback>
                  <p:oleObj name="" r:id="rId1" imgW="167640" imgH="128905" progId="Equation.3">
                    <p:embed/>
                    <p:pic>
                      <p:nvPicPr>
                        <p:cNvPr id="0" name="Object 6"/>
                        <p:cNvPicPr/>
                        <p:nvPr/>
                      </p:nvPicPr>
                      <p:blipFill>
                        <a:blip r:embed="rId2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46" y="103"/>
                          <a:ext cx="244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26" name="Line 7"/>
            <p:cNvSpPr/>
            <p:nvPr/>
          </p:nvSpPr>
          <p:spPr>
            <a:xfrm>
              <a:off x="1690" y="197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3127" name="Group 8"/>
          <p:cNvGrpSpPr/>
          <p:nvPr/>
        </p:nvGrpSpPr>
        <p:grpSpPr>
          <a:xfrm>
            <a:off x="679450" y="644525"/>
            <a:ext cx="8140700" cy="3659188"/>
            <a:chOff x="0" y="0"/>
            <a:chExt cx="5128" cy="2305"/>
          </a:xfrm>
        </p:grpSpPr>
        <p:sp>
          <p:nvSpPr>
            <p:cNvPr id="133128" name="Text Box 9"/>
            <p:cNvSpPr txBox="1"/>
            <p:nvPr/>
          </p:nvSpPr>
          <p:spPr>
            <a:xfrm>
              <a:off x="0" y="0"/>
              <a:ext cx="2275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600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  <a:r>
                <a:rPr lang="en-US" altLang="zh-CN" sz="2600" b="0" dirty="0"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r>
                <a:rPr lang="zh-CN" altLang="en-US" sz="2600" dirty="0">
                  <a:latin typeface="微软雅黑" panose="020B0503020204020204" charset="-122"/>
                  <a:ea typeface="微软雅黑" panose="020B0503020204020204" charset="-122"/>
                </a:rPr>
                <a:t>如图已知</a:t>
              </a:r>
              <a:r>
                <a:rPr lang="en-US" altLang="zh-CN" sz="2600" dirty="0">
                  <a:latin typeface="微软雅黑" panose="020B0503020204020204" charset="-122"/>
                  <a:ea typeface="微软雅黑" panose="020B0503020204020204" charset="-122"/>
                </a:rPr>
                <a:t>+</a:t>
              </a:r>
              <a:r>
                <a:rPr lang="en-US" altLang="zh-CN" sz="2600" i="1" dirty="0">
                  <a:latin typeface="微软雅黑" panose="020B0503020204020204" charset="-122"/>
                  <a:ea typeface="微软雅黑" panose="020B0503020204020204" charset="-122"/>
                </a:rPr>
                <a:t>q </a:t>
              </a:r>
              <a:r>
                <a:rPr lang="zh-CN" altLang="en-US" sz="2600" dirty="0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2600" dirty="0">
                  <a:latin typeface="微软雅黑" panose="020B0503020204020204" charset="-122"/>
                  <a:ea typeface="微软雅黑" panose="020B0503020204020204" charset="-122"/>
                </a:rPr>
                <a:t>-</a:t>
              </a:r>
              <a:r>
                <a:rPr lang="en-US" altLang="zh-CN" sz="2600" i="1" dirty="0">
                  <a:latin typeface="微软雅黑" panose="020B0503020204020204" charset="-122"/>
                  <a:ea typeface="微软雅黑" panose="020B0503020204020204" charset="-122"/>
                </a:rPr>
                <a:t>q</a:t>
              </a:r>
              <a:r>
                <a:rPr lang="zh-CN" altLang="en-US" sz="2600" dirty="0"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2600" i="1" dirty="0">
                  <a:latin typeface="微软雅黑" panose="020B0503020204020204" charset="-122"/>
                  <a:ea typeface="微软雅黑" panose="020B0503020204020204" charset="-122"/>
                </a:rPr>
                <a:t>R</a:t>
              </a:r>
              <a:endParaRPr lang="en-US" altLang="zh-CN" sz="2600" b="0" i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33129" name="Object 10"/>
            <p:cNvGraphicFramePr>
              <a:graphicFrameLocks noChangeAspect="1"/>
            </p:cNvGraphicFramePr>
            <p:nvPr/>
          </p:nvGraphicFramePr>
          <p:xfrm>
            <a:off x="4176" y="1692"/>
            <a:ext cx="33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245110" imgH="167640" progId="Equation.3">
                    <p:embed/>
                  </p:oleObj>
                </mc:Choice>
                <mc:Fallback>
                  <p:oleObj name="" r:id="rId3" imgW="245110" imgH="167640" progId="Equation.3">
                    <p:embed/>
                    <p:pic>
                      <p:nvPicPr>
                        <p:cNvPr id="0" name="Object 10"/>
                        <p:cNvPicPr/>
                        <p:nvPr/>
                      </p:nvPicPr>
                      <p:blipFill>
                        <a:blip r:embed="rId4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76" y="1692"/>
                          <a:ext cx="336" cy="2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30" name="Line 11"/>
            <p:cNvSpPr/>
            <p:nvPr/>
          </p:nvSpPr>
          <p:spPr>
            <a:xfrm>
              <a:off x="3168" y="1633"/>
              <a:ext cx="17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1" name="Line 12"/>
            <p:cNvSpPr/>
            <p:nvPr/>
          </p:nvSpPr>
          <p:spPr>
            <a:xfrm>
              <a:off x="3744" y="1873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2" name="Line 13"/>
            <p:cNvSpPr/>
            <p:nvPr/>
          </p:nvSpPr>
          <p:spPr>
            <a:xfrm>
              <a:off x="4320" y="1873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3" name="Line 14"/>
            <p:cNvSpPr/>
            <p:nvPr/>
          </p:nvSpPr>
          <p:spPr>
            <a:xfrm>
              <a:off x="3744" y="2017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4" name="Line 15"/>
            <p:cNvSpPr/>
            <p:nvPr/>
          </p:nvSpPr>
          <p:spPr>
            <a:xfrm>
              <a:off x="4320" y="2017"/>
              <a:ext cx="57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5" name="Arc 16"/>
            <p:cNvSpPr/>
            <p:nvPr/>
          </p:nvSpPr>
          <p:spPr>
            <a:xfrm rot="-5400000" flipV="1">
              <a:off x="3999" y="745"/>
              <a:ext cx="567" cy="11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" y="15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15" y="15"/>
                </a:cxn>
                <a:cxn ang="0">
                  <a:pos x="0" y="30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0" b="0"/>
              <a:pathLst>
                <a:path w="21600" h="43197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97"/>
                    <a:pt x="12133" y="43013"/>
                    <a:pt x="337" y="43197"/>
                  </a:cubicBezTo>
                </a:path>
                <a:path w="21600" h="43197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397"/>
                    <a:pt x="12133" y="43013"/>
                    <a:pt x="337" y="4319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6" name="Oval 17"/>
            <p:cNvSpPr/>
            <p:nvPr/>
          </p:nvSpPr>
          <p:spPr>
            <a:xfrm>
              <a:off x="4272" y="1609"/>
              <a:ext cx="48" cy="48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137" name="Oval 18"/>
            <p:cNvSpPr/>
            <p:nvPr/>
          </p:nvSpPr>
          <p:spPr>
            <a:xfrm>
              <a:off x="3120" y="1607"/>
              <a:ext cx="48" cy="48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rgbClr val="E383C5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3138" name="Line 19"/>
            <p:cNvSpPr/>
            <p:nvPr/>
          </p:nvSpPr>
          <p:spPr>
            <a:xfrm>
              <a:off x="3120" y="1873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39" name="Line 20"/>
            <p:cNvSpPr/>
            <p:nvPr/>
          </p:nvSpPr>
          <p:spPr>
            <a:xfrm>
              <a:off x="4896" y="1873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140" name="Line 21"/>
            <p:cNvSpPr/>
            <p:nvPr/>
          </p:nvSpPr>
          <p:spPr>
            <a:xfrm>
              <a:off x="3120" y="2017"/>
              <a:ext cx="62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3141" name="Object 22"/>
            <p:cNvGraphicFramePr>
              <a:graphicFrameLocks noChangeAspect="1"/>
            </p:cNvGraphicFramePr>
            <p:nvPr/>
          </p:nvGraphicFramePr>
          <p:xfrm>
            <a:off x="2976" y="1674"/>
            <a:ext cx="33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5" imgW="245110" imgH="180340" progId="Equation.3">
                    <p:embed/>
                  </p:oleObj>
                </mc:Choice>
                <mc:Fallback>
                  <p:oleObj name="" r:id="rId5" imgW="245110" imgH="180340" progId="Equation.3">
                    <p:embed/>
                    <p:pic>
                      <p:nvPicPr>
                        <p:cNvPr id="0" name="Object 22"/>
                        <p:cNvPicPr/>
                        <p:nvPr/>
                      </p:nvPicPr>
                      <p:blipFill>
                        <a:blip r:embed="rId6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76" y="1674"/>
                          <a:ext cx="336" cy="2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42" name="Object 23"/>
            <p:cNvGraphicFramePr>
              <a:graphicFrameLocks noChangeAspect="1"/>
            </p:cNvGraphicFramePr>
            <p:nvPr/>
          </p:nvGraphicFramePr>
          <p:xfrm>
            <a:off x="4512" y="2065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7" imgW="167640" imgH="167640" progId="Equation.3">
                    <p:embed/>
                  </p:oleObj>
                </mc:Choice>
                <mc:Fallback>
                  <p:oleObj name="" r:id="rId7" imgW="167640" imgH="167640" progId="Equation.3">
                    <p:embed/>
                    <p:pic>
                      <p:nvPicPr>
                        <p:cNvPr id="0" name="Object 23"/>
                        <p:cNvPicPr/>
                        <p:nvPr/>
                      </p:nvPicPr>
                      <p:blipFill>
                        <a:blip r:embed="rId8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2" y="2065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43" name="Object 24"/>
            <p:cNvGraphicFramePr>
              <a:graphicFrameLocks noChangeAspect="1"/>
            </p:cNvGraphicFramePr>
            <p:nvPr/>
          </p:nvGraphicFramePr>
          <p:xfrm>
            <a:off x="3888" y="2065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9" imgW="167640" imgH="167640" progId="Equation.3">
                    <p:embed/>
                  </p:oleObj>
                </mc:Choice>
                <mc:Fallback>
                  <p:oleObj name="" r:id="rId9" imgW="167640" imgH="167640" progId="Equation.3">
                    <p:embed/>
                    <p:pic>
                      <p:nvPicPr>
                        <p:cNvPr id="0" name="Object 24"/>
                        <p:cNvPicPr/>
                        <p:nvPr/>
                      </p:nvPicPr>
                      <p:blipFill>
                        <a:blip r:embed="rId8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88" y="2065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44" name="Object 25"/>
            <p:cNvGraphicFramePr>
              <a:graphicFrameLocks noChangeAspect="1"/>
            </p:cNvGraphicFramePr>
            <p:nvPr/>
          </p:nvGraphicFramePr>
          <p:xfrm>
            <a:off x="3264" y="2065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10" imgW="167640" imgH="167640" progId="Equation.3">
                    <p:embed/>
                  </p:oleObj>
                </mc:Choice>
                <mc:Fallback>
                  <p:oleObj name="" r:id="rId10" imgW="167640" imgH="167640" progId="Equation.3">
                    <p:embed/>
                    <p:pic>
                      <p:nvPicPr>
                        <p:cNvPr id="0" name="Object 25"/>
                        <p:cNvPicPr/>
                        <p:nvPr/>
                      </p:nvPicPr>
                      <p:blipFill>
                        <a:blip r:embed="rId8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64" y="2065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45" name="Object 26"/>
            <p:cNvGraphicFramePr>
              <a:graphicFrameLocks noChangeAspect="1"/>
            </p:cNvGraphicFramePr>
            <p:nvPr/>
          </p:nvGraphicFramePr>
          <p:xfrm>
            <a:off x="3649" y="1660"/>
            <a:ext cx="169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11" imgW="3048000" imgH="3352800" progId="Equation.DSMT4">
                    <p:embed/>
                  </p:oleObj>
                </mc:Choice>
                <mc:Fallback>
                  <p:oleObj name="Equation" r:id="rId11" imgW="3048000" imgH="3352800" progId="Equation.DSMT4">
                    <p:embed/>
                    <p:pic>
                      <p:nvPicPr>
                        <p:cNvPr id="0" name="Object 26"/>
                        <p:cNvPicPr/>
                        <p:nvPr/>
                      </p:nvPicPr>
                      <p:blipFill>
                        <a:blip r:embed="rId12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49" y="1660"/>
                          <a:ext cx="169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46" name="Object 27"/>
            <p:cNvGraphicFramePr>
              <a:graphicFrameLocks noChangeAspect="1"/>
            </p:cNvGraphicFramePr>
            <p:nvPr/>
          </p:nvGraphicFramePr>
          <p:xfrm>
            <a:off x="3767" y="913"/>
            <a:ext cx="2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13" imgW="141605" imgH="180340" progId="Equation.3">
                    <p:embed/>
                  </p:oleObj>
                </mc:Choice>
                <mc:Fallback>
                  <p:oleObj name="" r:id="rId13" imgW="141605" imgH="180340" progId="Equation.3">
                    <p:embed/>
                    <p:pic>
                      <p:nvPicPr>
                        <p:cNvPr id="0" name="Object 27"/>
                        <p:cNvPicPr/>
                        <p:nvPr/>
                      </p:nvPicPr>
                      <p:blipFill>
                        <a:blip r:embed="rId14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67" y="913"/>
                          <a:ext cx="22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47" name="Object 28"/>
            <p:cNvGraphicFramePr>
              <a:graphicFrameLocks noChangeAspect="1"/>
            </p:cNvGraphicFramePr>
            <p:nvPr/>
          </p:nvGraphicFramePr>
          <p:xfrm>
            <a:off x="3072" y="1349"/>
            <a:ext cx="25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5" imgW="129540" imgH="142240" progId="Equation.3">
                    <p:embed/>
                  </p:oleObj>
                </mc:Choice>
                <mc:Fallback>
                  <p:oleObj name="" r:id="rId15" imgW="129540" imgH="142240" progId="Equation.3">
                    <p:embed/>
                    <p:pic>
                      <p:nvPicPr>
                        <p:cNvPr id="0" name="Object 28"/>
                        <p:cNvPicPr/>
                        <p:nvPr/>
                      </p:nvPicPr>
                      <p:blipFill>
                        <a:blip r:embed="rId16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72" y="1349"/>
                          <a:ext cx="255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48" name="Object 29"/>
            <p:cNvGraphicFramePr>
              <a:graphicFrameLocks noChangeAspect="1"/>
            </p:cNvGraphicFramePr>
            <p:nvPr/>
          </p:nvGraphicFramePr>
          <p:xfrm>
            <a:off x="4224" y="1297"/>
            <a:ext cx="23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17" imgW="128905" imgH="180340" progId="Equation.3">
                    <p:embed/>
                  </p:oleObj>
                </mc:Choice>
                <mc:Fallback>
                  <p:oleObj name="" r:id="rId17" imgW="128905" imgH="180340" progId="Equation.3">
                    <p:embed/>
                    <p:pic>
                      <p:nvPicPr>
                        <p:cNvPr id="0" name="Object 29"/>
                        <p:cNvPicPr/>
                        <p:nvPr/>
                      </p:nvPicPr>
                      <p:blipFill>
                        <a:blip r:embed="rId18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24" y="1297"/>
                          <a:ext cx="239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49" name="Object 30"/>
            <p:cNvGraphicFramePr>
              <a:graphicFrameLocks noChangeAspect="1"/>
            </p:cNvGraphicFramePr>
            <p:nvPr/>
          </p:nvGraphicFramePr>
          <p:xfrm>
            <a:off x="4896" y="1441"/>
            <a:ext cx="2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9" imgW="116205" imgH="142240" progId="Equation.3">
                    <p:embed/>
                  </p:oleObj>
                </mc:Choice>
                <mc:Fallback>
                  <p:oleObj name="" r:id="rId19" imgW="116205" imgH="142240" progId="Equation.3">
                    <p:embed/>
                    <p:pic>
                      <p:nvPicPr>
                        <p:cNvPr id="0" name="Object 30"/>
                        <p:cNvPicPr/>
                        <p:nvPr/>
                      </p:nvPicPr>
                      <p:blipFill>
                        <a:blip r:embed="rId20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96" y="1441"/>
                          <a:ext cx="23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743" name="Object 31"/>
          <p:cNvGraphicFramePr>
            <a:graphicFrameLocks noChangeAspect="1"/>
          </p:cNvGraphicFramePr>
          <p:nvPr/>
        </p:nvGraphicFramePr>
        <p:xfrm>
          <a:off x="969963" y="2074863"/>
          <a:ext cx="446722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1" imgW="57302400" imgH="10363200" progId="Equation.DSMT4">
                  <p:embed/>
                </p:oleObj>
              </mc:Choice>
              <mc:Fallback>
                <p:oleObj name="Equation" r:id="rId21" imgW="57302400" imgH="10363200" progId="Equation.DSMT4">
                  <p:embed/>
                  <p:pic>
                    <p:nvPicPr>
                      <p:cNvPr id="0" name="Object 31"/>
                      <p:cNvPicPr/>
                      <p:nvPr/>
                    </p:nvPicPr>
                    <p:blipFill>
                      <a:blip r:embed="rId2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969963" y="2074863"/>
                        <a:ext cx="4467225" cy="1033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4" name="Object 32"/>
          <p:cNvGraphicFramePr>
            <a:graphicFrameLocks noChangeAspect="1"/>
          </p:cNvGraphicFramePr>
          <p:nvPr/>
        </p:nvGraphicFramePr>
        <p:xfrm>
          <a:off x="908050" y="3159125"/>
          <a:ext cx="18288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23" imgW="598805" imgH="445770" progId="Equation.3">
                  <p:embed/>
                </p:oleObj>
              </mc:Choice>
              <mc:Fallback>
                <p:oleObj name="" r:id="rId23" imgW="598805" imgH="445770" progId="Equation.3">
                  <p:embed/>
                  <p:pic>
                    <p:nvPicPr>
                      <p:cNvPr id="0" name="Object 32"/>
                      <p:cNvPicPr/>
                      <p:nvPr/>
                    </p:nvPicPr>
                    <p:blipFill>
                      <a:blip r:embed="rId2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908050" y="3159125"/>
                        <a:ext cx="1828800" cy="1096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5" name="Object 33"/>
          <p:cNvGraphicFramePr>
            <a:graphicFrameLocks noChangeAspect="1"/>
          </p:cNvGraphicFramePr>
          <p:nvPr/>
        </p:nvGraphicFramePr>
        <p:xfrm>
          <a:off x="1885950" y="5324475"/>
          <a:ext cx="376078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25" imgW="27736800" imgH="5486400" progId="Equation.DSMT4">
                  <p:embed/>
                </p:oleObj>
              </mc:Choice>
              <mc:Fallback>
                <p:oleObj name="Equation" r:id="rId25" imgW="27736800" imgH="5486400" progId="Equation.DSMT4">
                  <p:embed/>
                  <p:pic>
                    <p:nvPicPr>
                      <p:cNvPr id="0" name="Object 33"/>
                      <p:cNvPicPr/>
                      <p:nvPr/>
                    </p:nvPicPr>
                    <p:blipFill>
                      <a:blip r:embed="rId2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885950" y="5324475"/>
                        <a:ext cx="3760788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5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45" name="Group 2"/>
          <p:cNvGrpSpPr/>
          <p:nvPr/>
        </p:nvGrpSpPr>
        <p:grpSpPr>
          <a:xfrm>
            <a:off x="828675" y="538163"/>
            <a:ext cx="7561263" cy="492125"/>
            <a:chOff x="0" y="0"/>
            <a:chExt cx="4264" cy="310"/>
          </a:xfrm>
        </p:grpSpPr>
        <p:sp>
          <p:nvSpPr>
            <p:cNvPr id="134146" name="Text Box 3"/>
            <p:cNvSpPr txBox="1"/>
            <p:nvPr/>
          </p:nvSpPr>
          <p:spPr>
            <a:xfrm>
              <a:off x="0" y="0"/>
              <a:ext cx="4264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例</a:t>
              </a:r>
              <a:r>
                <a:rPr lang="en-US" altLang="zh-CN" sz="26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  <a:r>
                <a:rPr lang="zh-CN" altLang="en-US" sz="26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  </a:t>
              </a:r>
              <a:r>
                <a:rPr lang="zh-CN" altLang="en-US" sz="26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无限大均匀带电平面      场中电势分布.</a:t>
              </a:r>
              <a:endParaRPr lang="zh-CN" altLang="en-US" sz="26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34147" name="Object 4"/>
            <p:cNvGraphicFramePr>
              <a:graphicFrameLocks noChangeAspect="1"/>
            </p:cNvGraphicFramePr>
            <p:nvPr/>
          </p:nvGraphicFramePr>
          <p:xfrm>
            <a:off x="2126" y="49"/>
            <a:ext cx="409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282575" imgH="167005" progId="Equation.3">
                    <p:embed/>
                  </p:oleObj>
                </mc:Choice>
                <mc:Fallback>
                  <p:oleObj name="" r:id="rId1" imgW="282575" imgH="167005" progId="Equation.3">
                    <p:embed/>
                    <p:pic>
                      <p:nvPicPr>
                        <p:cNvPr id="0" name="Object 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26" y="49"/>
                          <a:ext cx="409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148" name="Group 5"/>
          <p:cNvGrpSpPr/>
          <p:nvPr/>
        </p:nvGrpSpPr>
        <p:grpSpPr>
          <a:xfrm>
            <a:off x="1044575" y="1125538"/>
            <a:ext cx="3078163" cy="2519362"/>
            <a:chOff x="0" y="0"/>
            <a:chExt cx="1738" cy="1587"/>
          </a:xfrm>
        </p:grpSpPr>
        <p:sp>
          <p:nvSpPr>
            <p:cNvPr id="134149" name="Rectangle 6"/>
            <p:cNvSpPr/>
            <p:nvPr/>
          </p:nvSpPr>
          <p:spPr>
            <a:xfrm>
              <a:off x="0" y="0"/>
              <a:ext cx="1738" cy="158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4150" name="Line 7"/>
            <p:cNvSpPr/>
            <p:nvPr/>
          </p:nvSpPr>
          <p:spPr>
            <a:xfrm>
              <a:off x="87" y="782"/>
              <a:ext cx="133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4151" name="Object 8"/>
            <p:cNvGraphicFramePr>
              <a:graphicFrameLocks noChangeAspect="1"/>
            </p:cNvGraphicFramePr>
            <p:nvPr/>
          </p:nvGraphicFramePr>
          <p:xfrm>
            <a:off x="782" y="1120"/>
            <a:ext cx="45" cy="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04140" imgH="116840" progId="Equation.3">
                    <p:embed/>
                  </p:oleObj>
                </mc:Choice>
                <mc:Fallback>
                  <p:oleObj name="" r:id="rId3" imgW="104140" imgH="116840" progId="Equation.3">
                    <p:embed/>
                    <p:pic>
                      <p:nvPicPr>
                        <p:cNvPr id="0" name="Object 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82" y="1120"/>
                          <a:ext cx="45" cy="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2" name="Object 9"/>
            <p:cNvGraphicFramePr>
              <a:graphicFrameLocks noChangeAspect="1"/>
            </p:cNvGraphicFramePr>
            <p:nvPr/>
          </p:nvGraphicFramePr>
          <p:xfrm>
            <a:off x="684" y="712"/>
            <a:ext cx="104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5" imgW="104140" imgH="116840" progId="Equation.3">
                    <p:embed/>
                  </p:oleObj>
                </mc:Choice>
                <mc:Fallback>
                  <p:oleObj name="" r:id="rId5" imgW="104140" imgH="116840" progId="Equation.3">
                    <p:embed/>
                    <p:pic>
                      <p:nvPicPr>
                        <p:cNvPr id="0" name="Object 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84" y="712"/>
                          <a:ext cx="104" cy="1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3" name="Object 10"/>
            <p:cNvGraphicFramePr>
              <a:graphicFrameLocks noChangeAspect="1"/>
            </p:cNvGraphicFramePr>
            <p:nvPr/>
          </p:nvGraphicFramePr>
          <p:xfrm>
            <a:off x="0" y="725"/>
            <a:ext cx="173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6" imgW="967740" imgH="216535" progId="Equation.3">
                    <p:embed/>
                  </p:oleObj>
                </mc:Choice>
                <mc:Fallback>
                  <p:oleObj name="" r:id="rId6" imgW="967740" imgH="216535" progId="Equation.3">
                    <p:embed/>
                    <p:pic>
                      <p:nvPicPr>
                        <p:cNvPr id="0" name="Object 1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0" y="725"/>
                          <a:ext cx="1738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4" name="Object 11"/>
            <p:cNvGraphicFramePr>
              <a:graphicFrameLocks noChangeAspect="1"/>
            </p:cNvGraphicFramePr>
            <p:nvPr/>
          </p:nvGraphicFramePr>
          <p:xfrm>
            <a:off x="304" y="38"/>
            <a:ext cx="83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8" imgW="636905" imgH="216535" progId="Equation.3">
                    <p:embed/>
                  </p:oleObj>
                </mc:Choice>
                <mc:Fallback>
                  <p:oleObj name="" r:id="rId8" imgW="636905" imgH="216535" progId="Equation.3">
                    <p:embed/>
                    <p:pic>
                      <p:nvPicPr>
                        <p:cNvPr id="0" name="Object 1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04" y="38"/>
                          <a:ext cx="830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5" name="Rectangle 12"/>
            <p:cNvSpPr/>
            <p:nvPr/>
          </p:nvSpPr>
          <p:spPr>
            <a:xfrm>
              <a:off x="391" y="303"/>
              <a:ext cx="78" cy="1211"/>
            </a:xfrm>
            <a:prstGeom prst="rect">
              <a:avLst/>
            </a:prstGeom>
            <a:solidFill>
              <a:srgbClr val="0FFFFF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4156" name="Rectangle 13"/>
            <p:cNvSpPr/>
            <p:nvPr/>
          </p:nvSpPr>
          <p:spPr>
            <a:xfrm>
              <a:off x="956" y="303"/>
              <a:ext cx="78" cy="1211"/>
            </a:xfrm>
            <a:prstGeom prst="rect">
              <a:avLst/>
            </a:prstGeom>
            <a:solidFill>
              <a:srgbClr val="FF9966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" name="Group 14"/>
          <p:cNvGrpSpPr/>
          <p:nvPr/>
        </p:nvGrpSpPr>
        <p:grpSpPr>
          <a:xfrm>
            <a:off x="4103605" y="1225561"/>
            <a:ext cx="4527315" cy="2088187"/>
            <a:chOff x="-16" y="38"/>
            <a:chExt cx="2556" cy="1096"/>
          </a:xfrm>
        </p:grpSpPr>
        <p:sp>
          <p:nvSpPr>
            <p:cNvPr id="134158" name="Text Box 15"/>
            <p:cNvSpPr txBox="1"/>
            <p:nvPr/>
          </p:nvSpPr>
          <p:spPr>
            <a:xfrm>
              <a:off x="-16" y="38"/>
              <a:ext cx="1089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dirty="0">
                  <a:latin typeface="微软雅黑" panose="020B0503020204020204" charset="-122"/>
                  <a:ea typeface="微软雅黑" panose="020B0503020204020204" charset="-122"/>
                </a:rPr>
                <a:t>电场分布:</a:t>
              </a:r>
              <a:endParaRPr lang="zh-CN" altLang="en-US" sz="2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34159" name="Group 16"/>
            <p:cNvGrpSpPr/>
            <p:nvPr/>
          </p:nvGrpSpPr>
          <p:grpSpPr>
            <a:xfrm>
              <a:off x="45" y="363"/>
              <a:ext cx="2495" cy="771"/>
              <a:chOff x="0" y="0"/>
              <a:chExt cx="2690" cy="847"/>
            </a:xfrm>
          </p:grpSpPr>
          <p:graphicFrame>
            <p:nvGraphicFramePr>
              <p:cNvPr id="134160" name="Object 17"/>
              <p:cNvGraphicFramePr>
                <a:graphicFrameLocks noChangeAspect="1"/>
              </p:cNvGraphicFramePr>
              <p:nvPr/>
            </p:nvGraphicFramePr>
            <p:xfrm>
              <a:off x="0" y="0"/>
              <a:ext cx="2690" cy="8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" r:id="rId10" imgW="2400300" imgH="609600" progId="Equation.3">
                      <p:embed/>
                    </p:oleObj>
                  </mc:Choice>
                  <mc:Fallback>
                    <p:oleObj name="" r:id="rId10" imgW="2400300" imgH="609600" progId="Equation.3">
                      <p:embed/>
                      <p:pic>
                        <p:nvPicPr>
                          <p:cNvPr id="0" name="Object 17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2690" cy="8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4161" name="AutoShape 18"/>
              <p:cNvSpPr/>
              <p:nvPr/>
            </p:nvSpPr>
            <p:spPr>
              <a:xfrm>
                <a:off x="408" y="182"/>
                <a:ext cx="91" cy="589"/>
              </a:xfrm>
              <a:prstGeom prst="leftBrace">
                <a:avLst>
                  <a:gd name="adj1" fmla="val 53368"/>
                  <a:gd name="adj2" fmla="val 42648"/>
                </a:avLst>
              </a:prstGeom>
              <a:noFill/>
              <a:ln w="1905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6755" name="Text Box 19"/>
          <p:cNvSpPr txBox="1"/>
          <p:nvPr/>
        </p:nvSpPr>
        <p:spPr>
          <a:xfrm>
            <a:off x="828675" y="3766820"/>
            <a:ext cx="8208963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思考：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先由电场强度和电势的关系，定性分析电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势变化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规律，再定量计算。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6756" name="Text Box 20"/>
          <p:cNvSpPr txBox="1"/>
          <p:nvPr/>
        </p:nvSpPr>
        <p:spPr>
          <a:xfrm>
            <a:off x="971550" y="5019040"/>
            <a:ext cx="5802313" cy="1014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两极板之间：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电势沿－</a:t>
            </a:r>
            <a:r>
              <a:rPr lang="en-US" altLang="zh-CN" sz="2400" i="1" dirty="0">
                <a:latin typeface="微软雅黑" panose="020B0503020204020204" charset="-122"/>
                <a:ea typeface="微软雅黑" panose="020B0503020204020204" charset="-122"/>
              </a:rPr>
              <a:t>x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方向均匀降低。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两极板外侧：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电势为恒量。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5" grpId="0"/>
      <p:bldP spid="11675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69" name="Group 2"/>
          <p:cNvGrpSpPr/>
          <p:nvPr/>
        </p:nvGrpSpPr>
        <p:grpSpPr>
          <a:xfrm>
            <a:off x="396875" y="1069975"/>
            <a:ext cx="5399088" cy="830263"/>
            <a:chOff x="-453" y="57"/>
            <a:chExt cx="8505" cy="1308"/>
          </a:xfrm>
        </p:grpSpPr>
        <p:sp>
          <p:nvSpPr>
            <p:cNvPr id="135170" name="Text Box 3"/>
            <p:cNvSpPr txBox="1"/>
            <p:nvPr/>
          </p:nvSpPr>
          <p:spPr>
            <a:xfrm>
              <a:off x="-453" y="57"/>
              <a:ext cx="8505" cy="13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电荷无限分布，在有限远处选零势点</a:t>
              </a: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: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令       ，沿   轴积分.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35171" name="Object 4"/>
            <p:cNvGraphicFramePr>
              <a:graphicFrameLocks noChangeAspect="1"/>
            </p:cNvGraphicFramePr>
            <p:nvPr/>
          </p:nvGraphicFramePr>
          <p:xfrm>
            <a:off x="119" y="670"/>
            <a:ext cx="1864" cy="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879475" imgH="229235" progId="Equation.3">
                    <p:embed/>
                  </p:oleObj>
                </mc:Choice>
                <mc:Fallback>
                  <p:oleObj name="" r:id="rId1" imgW="879475" imgH="229235" progId="Equation.3">
                    <p:embed/>
                    <p:pic>
                      <p:nvPicPr>
                        <p:cNvPr id="0" name="Object 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9" y="670"/>
                          <a:ext cx="1864" cy="6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2" name="Object 5"/>
            <p:cNvGraphicFramePr>
              <a:graphicFrameLocks noChangeAspect="1"/>
            </p:cNvGraphicFramePr>
            <p:nvPr/>
          </p:nvGraphicFramePr>
          <p:xfrm>
            <a:off x="2094" y="780"/>
            <a:ext cx="551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41605" imgH="141605" progId="Equation.3">
                    <p:embed/>
                  </p:oleObj>
                </mc:Choice>
                <mc:Fallback>
                  <p:oleObj name="" r:id="rId3" imgW="141605" imgH="141605" progId="Equation.3">
                    <p:embed/>
                    <p:pic>
                      <p:nvPicPr>
                        <p:cNvPr id="0" name="Object 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94" y="780"/>
                          <a:ext cx="551" cy="4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5173" name="Group 6"/>
          <p:cNvGrpSpPr/>
          <p:nvPr/>
        </p:nvGrpSpPr>
        <p:grpSpPr>
          <a:xfrm>
            <a:off x="5695950" y="542925"/>
            <a:ext cx="2663825" cy="2305050"/>
            <a:chOff x="0" y="0"/>
            <a:chExt cx="1738" cy="1587"/>
          </a:xfrm>
        </p:grpSpPr>
        <p:sp>
          <p:nvSpPr>
            <p:cNvPr id="135174" name="Rectangle 7"/>
            <p:cNvSpPr/>
            <p:nvPr/>
          </p:nvSpPr>
          <p:spPr>
            <a:xfrm>
              <a:off x="0" y="0"/>
              <a:ext cx="1738" cy="15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5175" name="Line 8"/>
            <p:cNvSpPr/>
            <p:nvPr/>
          </p:nvSpPr>
          <p:spPr>
            <a:xfrm>
              <a:off x="87" y="782"/>
              <a:ext cx="133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5176" name="Object 9"/>
            <p:cNvGraphicFramePr>
              <a:graphicFrameLocks noChangeAspect="1"/>
            </p:cNvGraphicFramePr>
            <p:nvPr/>
          </p:nvGraphicFramePr>
          <p:xfrm>
            <a:off x="782" y="1120"/>
            <a:ext cx="45" cy="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5" imgW="104140" imgH="116840" progId="Equation.3">
                    <p:embed/>
                  </p:oleObj>
                </mc:Choice>
                <mc:Fallback>
                  <p:oleObj name="" r:id="rId5" imgW="104140" imgH="116840" progId="Equation.3">
                    <p:embed/>
                    <p:pic>
                      <p:nvPicPr>
                        <p:cNvPr id="0" name="Object 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82" y="1120"/>
                          <a:ext cx="45" cy="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7" name="Object 10"/>
            <p:cNvGraphicFramePr>
              <a:graphicFrameLocks noChangeAspect="1"/>
            </p:cNvGraphicFramePr>
            <p:nvPr/>
          </p:nvGraphicFramePr>
          <p:xfrm>
            <a:off x="684" y="712"/>
            <a:ext cx="104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7" imgW="104140" imgH="116840" progId="Equation.3">
                    <p:embed/>
                  </p:oleObj>
                </mc:Choice>
                <mc:Fallback>
                  <p:oleObj name="" r:id="rId7" imgW="104140" imgH="116840" progId="Equation.3">
                    <p:embed/>
                    <p:pic>
                      <p:nvPicPr>
                        <p:cNvPr id="0" name="Object 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84" y="712"/>
                          <a:ext cx="104" cy="1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8" name="Object 11"/>
            <p:cNvGraphicFramePr>
              <a:graphicFrameLocks noChangeAspect="1"/>
            </p:cNvGraphicFramePr>
            <p:nvPr/>
          </p:nvGraphicFramePr>
          <p:xfrm>
            <a:off x="0" y="725"/>
            <a:ext cx="173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8" imgW="967740" imgH="216535" progId="Equation.3">
                    <p:embed/>
                  </p:oleObj>
                </mc:Choice>
                <mc:Fallback>
                  <p:oleObj name="" r:id="rId8" imgW="967740" imgH="216535" progId="Equation.3">
                    <p:embed/>
                    <p:pic>
                      <p:nvPicPr>
                        <p:cNvPr id="0" name="Object 11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0" y="725"/>
                          <a:ext cx="1738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79" name="Object 12"/>
            <p:cNvGraphicFramePr>
              <a:graphicFrameLocks noChangeAspect="1"/>
            </p:cNvGraphicFramePr>
            <p:nvPr/>
          </p:nvGraphicFramePr>
          <p:xfrm>
            <a:off x="304" y="38"/>
            <a:ext cx="83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10" imgW="636905" imgH="216535" progId="Equation.3">
                    <p:embed/>
                  </p:oleObj>
                </mc:Choice>
                <mc:Fallback>
                  <p:oleObj name="" r:id="rId10" imgW="636905" imgH="216535" progId="Equation.3">
                    <p:embed/>
                    <p:pic>
                      <p:nvPicPr>
                        <p:cNvPr id="0" name="Object 1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04" y="38"/>
                          <a:ext cx="830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5180" name="Rectangle 13"/>
            <p:cNvSpPr/>
            <p:nvPr/>
          </p:nvSpPr>
          <p:spPr>
            <a:xfrm>
              <a:off x="391" y="303"/>
              <a:ext cx="78" cy="1211"/>
            </a:xfrm>
            <a:prstGeom prst="rect">
              <a:avLst/>
            </a:prstGeom>
            <a:solidFill>
              <a:srgbClr val="0FFFFF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5181" name="Rectangle 14"/>
            <p:cNvSpPr/>
            <p:nvPr/>
          </p:nvSpPr>
          <p:spPr>
            <a:xfrm>
              <a:off x="956" y="303"/>
              <a:ext cx="78" cy="1211"/>
            </a:xfrm>
            <a:prstGeom prst="rect">
              <a:avLst/>
            </a:prstGeom>
            <a:solidFill>
              <a:srgbClr val="FF9966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15"/>
          <p:cNvGrpSpPr>
            <a:grpSpLocks noChangeAspect="1"/>
          </p:cNvGrpSpPr>
          <p:nvPr/>
        </p:nvGrpSpPr>
        <p:grpSpPr>
          <a:xfrm>
            <a:off x="1403350" y="4220528"/>
            <a:ext cx="4270375" cy="1638300"/>
            <a:chOff x="0" y="0"/>
            <a:chExt cx="2690" cy="1032"/>
          </a:xfrm>
        </p:grpSpPr>
        <p:graphicFrame>
          <p:nvGraphicFramePr>
            <p:cNvPr id="135183" name="Object 16"/>
            <p:cNvGraphicFramePr>
              <a:graphicFrameLocks noChangeAspect="1"/>
            </p:cNvGraphicFramePr>
            <p:nvPr/>
          </p:nvGraphicFramePr>
          <p:xfrm>
            <a:off x="0" y="0"/>
            <a:ext cx="1633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2" imgW="1459865" imgH="215900" progId="Equation.3">
                    <p:embed/>
                  </p:oleObj>
                </mc:Choice>
                <mc:Fallback>
                  <p:oleObj name="" r:id="rId12" imgW="1459865" imgH="215900" progId="Equation.3">
                    <p:embed/>
                    <p:pic>
                      <p:nvPicPr>
                        <p:cNvPr id="0" name="Object 1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633" cy="2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84" name="Object 17"/>
            <p:cNvGraphicFramePr>
              <a:graphicFrameLocks noChangeAspect="1"/>
            </p:cNvGraphicFramePr>
            <p:nvPr/>
          </p:nvGraphicFramePr>
          <p:xfrm>
            <a:off x="123" y="416"/>
            <a:ext cx="2567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14" imgW="45720000" imgH="10972800" progId="Equation.DSMT4">
                    <p:embed/>
                  </p:oleObj>
                </mc:Choice>
                <mc:Fallback>
                  <p:oleObj name="Equation" r:id="rId14" imgW="45720000" imgH="10972800" progId="Equation.DSMT4">
                    <p:embed/>
                    <p:pic>
                      <p:nvPicPr>
                        <p:cNvPr id="0" name="Object 1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23" y="416"/>
                          <a:ext cx="2567" cy="6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8"/>
          <p:cNvGrpSpPr>
            <a:grpSpLocks noChangeAspect="1"/>
          </p:cNvGrpSpPr>
          <p:nvPr/>
        </p:nvGrpSpPr>
        <p:grpSpPr>
          <a:xfrm>
            <a:off x="1476375" y="2349500"/>
            <a:ext cx="5988050" cy="1701800"/>
            <a:chOff x="0" y="0"/>
            <a:chExt cx="3772" cy="1072"/>
          </a:xfrm>
        </p:grpSpPr>
        <p:graphicFrame>
          <p:nvGraphicFramePr>
            <p:cNvPr id="135186" name="Object 19"/>
            <p:cNvGraphicFramePr>
              <a:graphicFrameLocks noChangeAspect="1"/>
            </p:cNvGraphicFramePr>
            <p:nvPr/>
          </p:nvGraphicFramePr>
          <p:xfrm>
            <a:off x="73" y="453"/>
            <a:ext cx="3699" cy="6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16" imgW="61569600" imgH="11277600" progId="Equation.DSMT4">
                    <p:embed/>
                  </p:oleObj>
                </mc:Choice>
                <mc:Fallback>
                  <p:oleObj name="Equation" r:id="rId16" imgW="61569600" imgH="11277600" progId="Equation.DSMT4">
                    <p:embed/>
                    <p:pic>
                      <p:nvPicPr>
                        <p:cNvPr id="0" name="Object 1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3" y="453"/>
                          <a:ext cx="3699" cy="6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187" name="Object 20"/>
            <p:cNvGraphicFramePr>
              <a:graphicFrameLocks noChangeAspect="1"/>
            </p:cNvGraphicFramePr>
            <p:nvPr/>
          </p:nvGraphicFramePr>
          <p:xfrm>
            <a:off x="0" y="0"/>
            <a:ext cx="1355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8" imgW="942340" imgH="216535" progId="Equation.3">
                    <p:embed/>
                  </p:oleObj>
                </mc:Choice>
                <mc:Fallback>
                  <p:oleObj name="" r:id="rId18" imgW="942340" imgH="216535" progId="Equation.3">
                    <p:embed/>
                    <p:pic>
                      <p:nvPicPr>
                        <p:cNvPr id="0" name="Object 20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355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3" name="Object 2"/>
          <p:cNvGraphicFramePr>
            <a:graphicFrameLocks noChangeAspect="1"/>
          </p:cNvGraphicFramePr>
          <p:nvPr/>
        </p:nvGraphicFramePr>
        <p:xfrm>
          <a:off x="1333500" y="820738"/>
          <a:ext cx="22082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889000" imgH="203200" progId="Equation.3">
                  <p:embed/>
                </p:oleObj>
              </mc:Choice>
              <mc:Fallback>
                <p:oleObj name="" r:id="rId1" imgW="889000" imgH="203200" progId="Equation.3">
                  <p:embed/>
                  <p:pic>
                    <p:nvPicPr>
                      <p:cNvPr id="0" name="Object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33500" y="820738"/>
                        <a:ext cx="2208213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1504950" y="1616075"/>
          <a:ext cx="347345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6880800" imgH="21945600" progId="Equation.DSMT4">
                  <p:embed/>
                </p:oleObj>
              </mc:Choice>
              <mc:Fallback>
                <p:oleObj name="Equation" r:id="rId3" imgW="36880800" imgH="219456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4950" y="1616075"/>
                        <a:ext cx="3473450" cy="198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"/>
          <p:cNvGrpSpPr/>
          <p:nvPr/>
        </p:nvGrpSpPr>
        <p:grpSpPr>
          <a:xfrm>
            <a:off x="955681" y="3500755"/>
            <a:ext cx="7365677" cy="2851150"/>
            <a:chOff x="-54" y="0"/>
            <a:chExt cx="4335" cy="1406"/>
          </a:xfrm>
        </p:grpSpPr>
        <p:grpSp>
          <p:nvGrpSpPr>
            <p:cNvPr id="136196" name="Group 5"/>
            <p:cNvGrpSpPr/>
            <p:nvPr/>
          </p:nvGrpSpPr>
          <p:grpSpPr>
            <a:xfrm>
              <a:off x="-54" y="83"/>
              <a:ext cx="1959" cy="242"/>
              <a:chOff x="-54" y="-7"/>
              <a:chExt cx="1959" cy="242"/>
            </a:xfrm>
          </p:grpSpPr>
          <p:sp>
            <p:nvSpPr>
              <p:cNvPr id="136197" name="Text Box 6"/>
              <p:cNvSpPr txBox="1"/>
              <p:nvPr/>
            </p:nvSpPr>
            <p:spPr>
              <a:xfrm>
                <a:off x="0" y="0"/>
                <a:ext cx="1905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   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—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    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曲线如图</a:t>
                </a:r>
                <a:endParaRPr lang="zh-CN" altLang="en-US" sz="24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aphicFrame>
            <p:nvGraphicFramePr>
              <p:cNvPr id="136198" name="Object 7"/>
              <p:cNvGraphicFramePr>
                <a:graphicFrameLocks noChangeAspect="1"/>
              </p:cNvGraphicFramePr>
              <p:nvPr/>
            </p:nvGraphicFramePr>
            <p:xfrm>
              <a:off x="-54" y="-7"/>
              <a:ext cx="644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" name="Equation" r:id="rId5" imgW="9753600" imgH="4267200" progId="Equation.DSMT4">
                      <p:embed/>
                    </p:oleObj>
                  </mc:Choice>
                  <mc:Fallback>
                    <p:oleObj name="Equation" r:id="rId5" imgW="9753600" imgH="4267200" progId="Equation.DSMT4">
                      <p:embed/>
                      <p:pic>
                        <p:nvPicPr>
                          <p:cNvPr id="0" name="Object 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-54" y="-7"/>
                            <a:ext cx="644" cy="2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6199" name="Group 8"/>
            <p:cNvGrpSpPr/>
            <p:nvPr/>
          </p:nvGrpSpPr>
          <p:grpSpPr>
            <a:xfrm>
              <a:off x="2636" y="0"/>
              <a:ext cx="1645" cy="1406"/>
              <a:chOff x="0" y="0"/>
              <a:chExt cx="1736" cy="1451"/>
            </a:xfrm>
          </p:grpSpPr>
          <p:sp>
            <p:nvSpPr>
              <p:cNvPr id="136200" name="Rectangle 9"/>
              <p:cNvSpPr/>
              <p:nvPr/>
            </p:nvSpPr>
            <p:spPr>
              <a:xfrm>
                <a:off x="0" y="0"/>
                <a:ext cx="1736" cy="14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6201" name="Line 10"/>
              <p:cNvSpPr/>
              <p:nvPr/>
            </p:nvSpPr>
            <p:spPr>
              <a:xfrm rot="-10800000" flipV="1">
                <a:off x="801" y="43"/>
                <a:ext cx="1" cy="1323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02" name="Line 11"/>
              <p:cNvSpPr/>
              <p:nvPr/>
            </p:nvSpPr>
            <p:spPr>
              <a:xfrm>
                <a:off x="91" y="808"/>
                <a:ext cx="1589" cy="3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03" name="Line 12"/>
              <p:cNvSpPr/>
              <p:nvPr/>
            </p:nvSpPr>
            <p:spPr>
              <a:xfrm>
                <a:off x="1091" y="43"/>
                <a:ext cx="0" cy="799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04" name="Line 13"/>
              <p:cNvSpPr/>
              <p:nvPr/>
            </p:nvSpPr>
            <p:spPr>
              <a:xfrm>
                <a:off x="490" y="85"/>
                <a:ext cx="0" cy="1238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05" name="Line 14"/>
              <p:cNvSpPr/>
              <p:nvPr/>
            </p:nvSpPr>
            <p:spPr>
              <a:xfrm flipV="1">
                <a:off x="490" y="469"/>
                <a:ext cx="623" cy="683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06" name="Line 15"/>
              <p:cNvSpPr/>
              <p:nvPr/>
            </p:nvSpPr>
            <p:spPr>
              <a:xfrm>
                <a:off x="1113" y="469"/>
                <a:ext cx="491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07" name="Line 16"/>
              <p:cNvSpPr/>
              <p:nvPr/>
            </p:nvSpPr>
            <p:spPr>
              <a:xfrm>
                <a:off x="45" y="1152"/>
                <a:ext cx="445" cy="0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6208" name="Object 17"/>
              <p:cNvGraphicFramePr>
                <a:graphicFrameLocks noChangeAspect="1"/>
              </p:cNvGraphicFramePr>
              <p:nvPr/>
            </p:nvGraphicFramePr>
            <p:xfrm>
              <a:off x="318" y="760"/>
              <a:ext cx="1290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" name="" r:id="rId7" imgW="929640" imgH="216535" progId="Equation.3">
                      <p:embed/>
                    </p:oleObj>
                  </mc:Choice>
                  <mc:Fallback>
                    <p:oleObj name="" r:id="rId7" imgW="929640" imgH="216535" progId="Equation.3">
                      <p:embed/>
                      <p:pic>
                        <p:nvPicPr>
                          <p:cNvPr id="0" name="Object 1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18" y="760"/>
                            <a:ext cx="1290" cy="25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6209" name="Object 18"/>
              <p:cNvGraphicFramePr>
                <a:graphicFrameLocks noChangeAspect="1"/>
              </p:cNvGraphicFramePr>
              <p:nvPr/>
            </p:nvGraphicFramePr>
            <p:xfrm>
              <a:off x="319" y="46"/>
              <a:ext cx="144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" name="Equation" r:id="rId9" imgW="3962400" imgH="4267200" progId="Equation.DSMT4">
                      <p:embed/>
                    </p:oleObj>
                  </mc:Choice>
                  <mc:Fallback>
                    <p:oleObj name="Equation" r:id="rId9" imgW="3962400" imgH="4267200" progId="Equation.DSMT4">
                      <p:embed/>
                      <p:pic>
                        <p:nvPicPr>
                          <p:cNvPr id="0" name="Object 18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319" y="46"/>
                            <a:ext cx="144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6210" name="Object 19"/>
              <p:cNvGraphicFramePr>
                <a:graphicFrameLocks noChangeAspect="1"/>
              </p:cNvGraphicFramePr>
              <p:nvPr/>
            </p:nvGraphicFramePr>
            <p:xfrm>
              <a:off x="483" y="293"/>
              <a:ext cx="314" cy="3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" r:id="rId11" imgW="243205" imgH="447675" progId="Equation.3">
                      <p:embed/>
                    </p:oleObj>
                  </mc:Choice>
                  <mc:Fallback>
                    <p:oleObj name="" r:id="rId11" imgW="243205" imgH="447675" progId="Equation.3">
                      <p:embed/>
                      <p:pic>
                        <p:nvPicPr>
                          <p:cNvPr id="0" name="Object 19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83" y="293"/>
                            <a:ext cx="314" cy="3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6211" name="Object 20"/>
              <p:cNvGraphicFramePr>
                <a:graphicFrameLocks noChangeAspect="1"/>
              </p:cNvGraphicFramePr>
              <p:nvPr/>
            </p:nvGraphicFramePr>
            <p:xfrm>
              <a:off x="837" y="976"/>
              <a:ext cx="464" cy="3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" name="" r:id="rId13" imgW="358140" imgH="447675" progId="Equation.3">
                      <p:embed/>
                    </p:oleObj>
                  </mc:Choice>
                  <mc:Fallback>
                    <p:oleObj name="" r:id="rId13" imgW="358140" imgH="447675" progId="Equation.3">
                      <p:embed/>
                      <p:pic>
                        <p:nvPicPr>
                          <p:cNvPr id="0" name="Object 2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837" y="976"/>
                            <a:ext cx="464" cy="39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6212" name="Line 21"/>
              <p:cNvSpPr/>
              <p:nvPr/>
            </p:nvSpPr>
            <p:spPr>
              <a:xfrm>
                <a:off x="534" y="1152"/>
                <a:ext cx="267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6213" name="Line 22"/>
              <p:cNvSpPr/>
              <p:nvPr/>
            </p:nvSpPr>
            <p:spPr>
              <a:xfrm>
                <a:off x="801" y="469"/>
                <a:ext cx="267" cy="0"/>
              </a:xfrm>
              <a:prstGeom prst="line">
                <a:avLst/>
              </a:prstGeom>
              <a:ln w="12700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6214" name="Group 23"/>
          <p:cNvGrpSpPr/>
          <p:nvPr/>
        </p:nvGrpSpPr>
        <p:grpSpPr>
          <a:xfrm>
            <a:off x="5795963" y="765175"/>
            <a:ext cx="2663825" cy="2305050"/>
            <a:chOff x="0" y="0"/>
            <a:chExt cx="1738" cy="1587"/>
          </a:xfrm>
        </p:grpSpPr>
        <p:sp>
          <p:nvSpPr>
            <p:cNvPr id="136215" name="Rectangle 24"/>
            <p:cNvSpPr/>
            <p:nvPr/>
          </p:nvSpPr>
          <p:spPr>
            <a:xfrm>
              <a:off x="0" y="0"/>
              <a:ext cx="1738" cy="158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6216" name="Line 25"/>
            <p:cNvSpPr/>
            <p:nvPr/>
          </p:nvSpPr>
          <p:spPr>
            <a:xfrm>
              <a:off x="87" y="782"/>
              <a:ext cx="1334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6217" name="Object 26"/>
            <p:cNvGraphicFramePr>
              <a:graphicFrameLocks noChangeAspect="1"/>
            </p:cNvGraphicFramePr>
            <p:nvPr/>
          </p:nvGraphicFramePr>
          <p:xfrm>
            <a:off x="782" y="1120"/>
            <a:ext cx="45" cy="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15" imgW="104140" imgH="116840" progId="Equation.3">
                    <p:embed/>
                  </p:oleObj>
                </mc:Choice>
                <mc:Fallback>
                  <p:oleObj name="" r:id="rId15" imgW="104140" imgH="116840" progId="Equation.3">
                    <p:embed/>
                    <p:pic>
                      <p:nvPicPr>
                        <p:cNvPr id="0" name="Object 2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82" y="1120"/>
                          <a:ext cx="45" cy="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8" name="Object 27"/>
            <p:cNvGraphicFramePr>
              <a:graphicFrameLocks noChangeAspect="1"/>
            </p:cNvGraphicFramePr>
            <p:nvPr/>
          </p:nvGraphicFramePr>
          <p:xfrm>
            <a:off x="684" y="712"/>
            <a:ext cx="104" cy="1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7" imgW="104140" imgH="116840" progId="Equation.3">
                    <p:embed/>
                  </p:oleObj>
                </mc:Choice>
                <mc:Fallback>
                  <p:oleObj name="" r:id="rId17" imgW="104140" imgH="116840" progId="Equation.3">
                    <p:embed/>
                    <p:pic>
                      <p:nvPicPr>
                        <p:cNvPr id="0" name="Object 2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84" y="712"/>
                          <a:ext cx="104" cy="11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19" name="Object 28"/>
            <p:cNvGraphicFramePr>
              <a:graphicFrameLocks noChangeAspect="1"/>
            </p:cNvGraphicFramePr>
            <p:nvPr/>
          </p:nvGraphicFramePr>
          <p:xfrm>
            <a:off x="0" y="725"/>
            <a:ext cx="173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18" imgW="967740" imgH="216535" progId="Equation.3">
                    <p:embed/>
                  </p:oleObj>
                </mc:Choice>
                <mc:Fallback>
                  <p:oleObj name="" r:id="rId18" imgW="967740" imgH="216535" progId="Equation.3">
                    <p:embed/>
                    <p:pic>
                      <p:nvPicPr>
                        <p:cNvPr id="0" name="Object 28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0" y="725"/>
                          <a:ext cx="1738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20" name="Object 29"/>
            <p:cNvGraphicFramePr>
              <a:graphicFrameLocks noChangeAspect="1"/>
            </p:cNvGraphicFramePr>
            <p:nvPr/>
          </p:nvGraphicFramePr>
          <p:xfrm>
            <a:off x="304" y="38"/>
            <a:ext cx="83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20" imgW="636905" imgH="216535" progId="Equation.3">
                    <p:embed/>
                  </p:oleObj>
                </mc:Choice>
                <mc:Fallback>
                  <p:oleObj name="" r:id="rId20" imgW="636905" imgH="216535" progId="Equation.3">
                    <p:embed/>
                    <p:pic>
                      <p:nvPicPr>
                        <p:cNvPr id="0" name="Object 29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304" y="38"/>
                          <a:ext cx="830" cy="2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21" name="Rectangle 30"/>
            <p:cNvSpPr/>
            <p:nvPr/>
          </p:nvSpPr>
          <p:spPr>
            <a:xfrm>
              <a:off x="391" y="303"/>
              <a:ext cx="78" cy="1211"/>
            </a:xfrm>
            <a:prstGeom prst="rect">
              <a:avLst/>
            </a:prstGeom>
            <a:solidFill>
              <a:srgbClr val="0FFFFF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6222" name="Rectangle 31"/>
            <p:cNvSpPr/>
            <p:nvPr/>
          </p:nvSpPr>
          <p:spPr>
            <a:xfrm>
              <a:off x="956" y="303"/>
              <a:ext cx="78" cy="1211"/>
            </a:xfrm>
            <a:prstGeom prst="rect">
              <a:avLst/>
            </a:prstGeom>
            <a:solidFill>
              <a:srgbClr val="FF9966"/>
            </a:solidFill>
            <a:ln w="190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468313" y="1346200"/>
            <a:ext cx="2438400" cy="4921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600" kern="1200" cap="none" spc="0" normalizeH="0" baseline="0" noProof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一、 等势面</a:t>
            </a:r>
            <a:endParaRPr kumimoji="0" lang="zh-CN" altLang="en-US" sz="26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9811" name="Rectangle 3"/>
          <p:cNvSpPr/>
          <p:nvPr/>
        </p:nvSpPr>
        <p:spPr>
          <a:xfrm>
            <a:off x="830263" y="1960563"/>
            <a:ext cx="588962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等势面 ：电场中</a:t>
            </a:r>
            <a:r>
              <a:rPr lang="zh-CN" altLang="en-US" sz="2400" u="sng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电势相等的点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组成的曲面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266950" y="2420938"/>
            <a:ext cx="3886200" cy="3886200"/>
            <a:chOff x="0" y="0"/>
            <a:chExt cx="2448" cy="2448"/>
          </a:xfrm>
        </p:grpSpPr>
        <p:sp>
          <p:nvSpPr>
            <p:cNvPr id="137220" name="Line 5"/>
            <p:cNvSpPr/>
            <p:nvPr/>
          </p:nvSpPr>
          <p:spPr>
            <a:xfrm flipH="1">
              <a:off x="0" y="1271"/>
              <a:ext cx="2448" cy="0"/>
            </a:xfrm>
            <a:prstGeom prst="line">
              <a:avLst/>
            </a:prstGeom>
            <a:ln w="12700" cap="flat" cmpd="sng">
              <a:solidFill>
                <a:srgbClr val="A20484"/>
              </a:solidFill>
              <a:prstDash val="solid"/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21" name="Line 6"/>
            <p:cNvSpPr/>
            <p:nvPr/>
          </p:nvSpPr>
          <p:spPr>
            <a:xfrm flipH="1" flipV="1">
              <a:off x="41" y="812"/>
              <a:ext cx="2270" cy="918"/>
            </a:xfrm>
            <a:prstGeom prst="line">
              <a:avLst/>
            </a:prstGeom>
            <a:ln w="12700" cap="flat" cmpd="sng">
              <a:solidFill>
                <a:srgbClr val="A20484"/>
              </a:solidFill>
              <a:prstDash val="solid"/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22" name="Line 7"/>
            <p:cNvSpPr/>
            <p:nvPr/>
          </p:nvSpPr>
          <p:spPr>
            <a:xfrm flipH="1" flipV="1">
              <a:off x="296" y="422"/>
              <a:ext cx="1792" cy="1689"/>
            </a:xfrm>
            <a:prstGeom prst="line">
              <a:avLst/>
            </a:prstGeom>
            <a:ln w="12700" cap="flat" cmpd="sng">
              <a:solidFill>
                <a:srgbClr val="A20484"/>
              </a:solidFill>
              <a:prstDash val="solid"/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23" name="Line 8"/>
            <p:cNvSpPr/>
            <p:nvPr/>
          </p:nvSpPr>
          <p:spPr>
            <a:xfrm flipH="1">
              <a:off x="726" y="116"/>
              <a:ext cx="968" cy="2225"/>
            </a:xfrm>
            <a:prstGeom prst="line">
              <a:avLst/>
            </a:prstGeom>
            <a:ln w="12700" cap="flat" cmpd="sng">
              <a:solidFill>
                <a:srgbClr val="A20484"/>
              </a:solidFill>
              <a:prstDash val="solid"/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24" name="Line 9"/>
            <p:cNvSpPr/>
            <p:nvPr/>
          </p:nvSpPr>
          <p:spPr>
            <a:xfrm flipH="1">
              <a:off x="75" y="853"/>
              <a:ext cx="2300" cy="836"/>
            </a:xfrm>
            <a:prstGeom prst="line">
              <a:avLst/>
            </a:prstGeom>
            <a:ln w="12700" cap="flat" cmpd="sng">
              <a:solidFill>
                <a:srgbClr val="A20484"/>
              </a:solidFill>
              <a:prstDash val="solid"/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25" name="Line 10"/>
            <p:cNvSpPr/>
            <p:nvPr/>
          </p:nvSpPr>
          <p:spPr>
            <a:xfrm flipV="1">
              <a:off x="344" y="373"/>
              <a:ext cx="1762" cy="1700"/>
            </a:xfrm>
            <a:prstGeom prst="line">
              <a:avLst/>
            </a:prstGeom>
            <a:ln w="12700" cap="flat" cmpd="sng">
              <a:solidFill>
                <a:srgbClr val="A20484"/>
              </a:solidFill>
              <a:prstDash val="solid"/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26" name="Line 11"/>
            <p:cNvSpPr/>
            <p:nvPr/>
          </p:nvSpPr>
          <p:spPr>
            <a:xfrm flipV="1">
              <a:off x="1176" y="0"/>
              <a:ext cx="0" cy="2448"/>
            </a:xfrm>
            <a:prstGeom prst="line">
              <a:avLst/>
            </a:prstGeom>
            <a:ln w="12700" cap="flat" cmpd="sng">
              <a:solidFill>
                <a:srgbClr val="A20484"/>
              </a:solidFill>
              <a:prstDash val="solid"/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27" name="Line 12"/>
            <p:cNvSpPr/>
            <p:nvPr/>
          </p:nvSpPr>
          <p:spPr>
            <a:xfrm flipH="1" flipV="1">
              <a:off x="679" y="105"/>
              <a:ext cx="996" cy="2236"/>
            </a:xfrm>
            <a:prstGeom prst="line">
              <a:avLst/>
            </a:prstGeom>
            <a:ln w="12700" cap="flat" cmpd="sng">
              <a:solidFill>
                <a:srgbClr val="A20484"/>
              </a:solidFill>
              <a:prstDash val="solid"/>
              <a:round/>
              <a:headEnd type="stealth" w="med" len="lg"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228" name="Oval 13"/>
            <p:cNvSpPr/>
            <p:nvPr/>
          </p:nvSpPr>
          <p:spPr>
            <a:xfrm>
              <a:off x="1084" y="1155"/>
              <a:ext cx="232" cy="232"/>
            </a:xfrm>
            <a:prstGeom prst="ellipse">
              <a:avLst/>
            </a:prstGeom>
            <a:solidFill>
              <a:srgbClr val="CC0066"/>
            </a:solidFill>
            <a:ln w="12700" cap="flat" cmpd="sng">
              <a:solidFill>
                <a:srgbClr val="A2048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7229" name="Rectangle 14"/>
            <p:cNvSpPr/>
            <p:nvPr/>
          </p:nvSpPr>
          <p:spPr>
            <a:xfrm>
              <a:off x="1056" y="1069"/>
              <a:ext cx="289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2075" tIns="46038" rIns="92075" bIns="46038" anchor="t" anchorCtr="0">
              <a:spAutoFit/>
            </a:bodyPr>
            <a:lstStyle/>
            <a:p>
              <a:pPr eaLnBrk="0" hangingPunct="0"/>
              <a:r>
                <a:rPr lang="en-US" altLang="zh-CN" sz="3600" dirty="0">
                  <a:latin typeface="Bookman Old Style" panose="02050604050505020204" pitchFamily="18" charset="0"/>
                </a:rPr>
                <a:t>+</a:t>
              </a:r>
              <a:endParaRPr lang="en-US" altLang="zh-CN" sz="3600" dirty="0">
                <a:latin typeface="Bookman Old Style" panose="02050604050505020204" pitchFamily="18" charset="0"/>
              </a:endParaRPr>
            </a:p>
          </p:txBody>
        </p:sp>
        <p:sp>
          <p:nvSpPr>
            <p:cNvPr id="137230" name="Oval 15"/>
            <p:cNvSpPr/>
            <p:nvPr/>
          </p:nvSpPr>
          <p:spPr>
            <a:xfrm>
              <a:off x="604" y="675"/>
              <a:ext cx="1192" cy="1192"/>
            </a:xfrm>
            <a:prstGeom prst="ellipse">
              <a:avLst/>
            </a:prstGeom>
            <a:noFill/>
            <a:ln w="38100" cap="flat" cmpd="sng">
              <a:solidFill>
                <a:srgbClr val="A2048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7231" name="Oval 16"/>
            <p:cNvSpPr/>
            <p:nvPr/>
          </p:nvSpPr>
          <p:spPr>
            <a:xfrm>
              <a:off x="844" y="915"/>
              <a:ext cx="712" cy="712"/>
            </a:xfrm>
            <a:prstGeom prst="ellipse">
              <a:avLst/>
            </a:prstGeom>
            <a:noFill/>
            <a:ln w="38100" cap="flat" cmpd="sng">
              <a:solidFill>
                <a:srgbClr val="A2048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7232" name="Oval 17"/>
            <p:cNvSpPr/>
            <p:nvPr/>
          </p:nvSpPr>
          <p:spPr>
            <a:xfrm>
              <a:off x="220" y="243"/>
              <a:ext cx="2008" cy="2008"/>
            </a:xfrm>
            <a:prstGeom prst="ellipse">
              <a:avLst/>
            </a:prstGeom>
            <a:noFill/>
            <a:ln w="38100" cap="flat" cmpd="sng">
              <a:solidFill>
                <a:srgbClr val="A2048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7233" name="Oval 18"/>
            <p:cNvSpPr/>
            <p:nvPr/>
          </p:nvSpPr>
          <p:spPr>
            <a:xfrm>
              <a:off x="988" y="1059"/>
              <a:ext cx="424" cy="424"/>
            </a:xfrm>
            <a:prstGeom prst="ellipse">
              <a:avLst/>
            </a:prstGeom>
            <a:noFill/>
            <a:ln w="38100" cap="flat" cmpd="sng">
              <a:solidFill>
                <a:srgbClr val="A2048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19827" name="Text Box 19"/>
          <p:cNvSpPr txBox="1"/>
          <p:nvPr/>
        </p:nvSpPr>
        <p:spPr>
          <a:xfrm>
            <a:off x="1295400" y="654209"/>
            <a:ext cx="6553200" cy="52197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11-5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电场强度与 电势梯度的关系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9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0" grpId="0" bldLvl="0" animBg="1"/>
      <p:bldP spid="119811" grpId="0"/>
      <p:bldP spid="1198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762000" y="503238"/>
            <a:ext cx="2163763" cy="4905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>
                <a:schemeClr val="accent2"/>
              </a:buClr>
              <a:buSzTx/>
              <a:buFont typeface="宋体" panose="02010600030101010101" pitchFamily="2" charset="-122"/>
              <a:defRPr/>
            </a:pPr>
            <a:r>
              <a:rPr kumimoji="0" lang="zh-CN" altLang="en-US" sz="2600" u="sng" kern="1200" cap="none" spc="0" normalizeH="0" baseline="0" noProof="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等势面的性质</a:t>
            </a:r>
            <a:endParaRPr kumimoji="0" lang="zh-CN" altLang="en-US" sz="2600" b="0" u="sng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0835" name="Rectangle 3"/>
          <p:cNvSpPr/>
          <p:nvPr/>
        </p:nvSpPr>
        <p:spPr>
          <a:xfrm>
            <a:off x="838200" y="914400"/>
            <a:ext cx="5562600" cy="1130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⑴</a:t>
            </a:r>
            <a:r>
              <a:rPr lang="zh-CN" altLang="en-US" sz="2600" dirty="0">
                <a:solidFill>
                  <a:srgbClr val="A20484"/>
                </a:solidFill>
                <a:latin typeface="微软雅黑" panose="020B0503020204020204" charset="-122"/>
                <a:ea typeface="微软雅黑" panose="020B0503020204020204" charset="-122"/>
              </a:rPr>
              <a:t>等势面与电场线处处正交，</a:t>
            </a:r>
            <a:endParaRPr lang="zh-CN" altLang="en-US" sz="2600" dirty="0">
              <a:solidFill>
                <a:srgbClr val="A20484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2600" dirty="0">
                <a:solidFill>
                  <a:srgbClr val="A20484"/>
                </a:solidFill>
                <a:latin typeface="微软雅黑" panose="020B0503020204020204" charset="-122"/>
                <a:ea typeface="微软雅黑" panose="020B0503020204020204" charset="-122"/>
              </a:rPr>
              <a:t>    电场线指向电势降低的方向。</a:t>
            </a:r>
            <a:endParaRPr lang="zh-CN" altLang="en-US" sz="2600" dirty="0">
              <a:solidFill>
                <a:srgbClr val="A20484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7391400" y="2209800"/>
            <a:ext cx="1416050" cy="1898650"/>
            <a:chOff x="11640" y="3480"/>
            <a:chExt cx="2230" cy="2990"/>
          </a:xfrm>
        </p:grpSpPr>
        <p:grpSp>
          <p:nvGrpSpPr>
            <p:cNvPr id="2" name="Group 4"/>
            <p:cNvGrpSpPr/>
            <p:nvPr/>
          </p:nvGrpSpPr>
          <p:grpSpPr>
            <a:xfrm>
              <a:off x="12480" y="3480"/>
              <a:ext cx="1390" cy="1920"/>
              <a:chOff x="0" y="0"/>
              <a:chExt cx="556" cy="768"/>
            </a:xfrm>
          </p:grpSpPr>
          <p:grpSp>
            <p:nvGrpSpPr>
              <p:cNvPr id="138244" name="Group 5"/>
              <p:cNvGrpSpPr/>
              <p:nvPr/>
            </p:nvGrpSpPr>
            <p:grpSpPr>
              <a:xfrm>
                <a:off x="0" y="0"/>
                <a:ext cx="311" cy="624"/>
                <a:chOff x="0" y="0"/>
                <a:chExt cx="311" cy="624"/>
              </a:xfrm>
            </p:grpSpPr>
            <p:sp>
              <p:nvSpPr>
                <p:cNvPr id="138245" name="Oval 6"/>
                <p:cNvSpPr/>
                <p:nvPr/>
              </p:nvSpPr>
              <p:spPr>
                <a:xfrm>
                  <a:off x="0" y="144"/>
                  <a:ext cx="48" cy="48"/>
                </a:xfrm>
                <a:prstGeom prst="ellipse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38246" name="Oval 7"/>
                <p:cNvSpPr/>
                <p:nvPr/>
              </p:nvSpPr>
              <p:spPr>
                <a:xfrm>
                  <a:off x="263" y="5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graphicFrame>
              <p:nvGraphicFramePr>
                <p:cNvPr id="138247" name="Object 8"/>
                <p:cNvGraphicFramePr>
                  <a:graphicFrameLocks noChangeAspect="1"/>
                </p:cNvGraphicFramePr>
                <p:nvPr/>
              </p:nvGraphicFramePr>
              <p:xfrm>
                <a:off x="96" y="0"/>
                <a:ext cx="169" cy="1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0" name="" r:id="rId1" imgW="129540" imgH="142240" progId="Equation.3">
                        <p:embed/>
                      </p:oleObj>
                    </mc:Choice>
                    <mc:Fallback>
                      <p:oleObj name="" r:id="rId1" imgW="129540" imgH="142240" progId="Equation.3">
                        <p:embed/>
                        <p:pic>
                          <p:nvPicPr>
                            <p:cNvPr id="0" name="Object 8"/>
                            <p:cNvPicPr/>
                            <p:nvPr/>
                          </p:nvPicPr>
                          <p:blipFill>
                            <a:blip r:embed="rId2">
                              <a:lum bright="-94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6" y="0"/>
                              <a:ext cx="169" cy="18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38248" name="Object 9"/>
              <p:cNvGraphicFramePr>
                <a:graphicFrameLocks noChangeAspect="1"/>
              </p:cNvGraphicFramePr>
              <p:nvPr/>
            </p:nvGraphicFramePr>
            <p:xfrm>
              <a:off x="384" y="528"/>
              <a:ext cx="17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" r:id="rId3" imgW="128905" imgH="180340" progId="Equation.3">
                      <p:embed/>
                    </p:oleObj>
                  </mc:Choice>
                  <mc:Fallback>
                    <p:oleObj name="" r:id="rId3" imgW="128905" imgH="180340" progId="Equation.3">
                      <p:embed/>
                      <p:pic>
                        <p:nvPicPr>
                          <p:cNvPr id="0" name="Object 9"/>
                          <p:cNvPicPr/>
                          <p:nvPr/>
                        </p:nvPicPr>
                        <p:blipFill>
                          <a:blip r:embed="rId4">
                            <a:lum bright="-94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84" y="528"/>
                            <a:ext cx="172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" name="Group 10"/>
            <p:cNvGrpSpPr/>
            <p:nvPr/>
          </p:nvGrpSpPr>
          <p:grpSpPr>
            <a:xfrm>
              <a:off x="11640" y="3600"/>
              <a:ext cx="1720" cy="2870"/>
              <a:chOff x="0" y="0"/>
              <a:chExt cx="688" cy="1148"/>
            </a:xfrm>
          </p:grpSpPr>
          <p:sp>
            <p:nvSpPr>
              <p:cNvPr id="138250" name="未知"/>
              <p:cNvSpPr/>
              <p:nvPr/>
            </p:nvSpPr>
            <p:spPr>
              <a:xfrm rot="-4195905" flipH="1">
                <a:off x="-164" y="164"/>
                <a:ext cx="1016" cy="68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8" y="412"/>
                  </a:cxn>
                  <a:cxn ang="0">
                    <a:pos x="810" y="303"/>
                  </a:cxn>
                  <a:cxn ang="0">
                    <a:pos x="847" y="216"/>
                  </a:cxn>
                </a:cxnLst>
                <a:rect l="0" t="0" r="0" b="0"/>
                <a:pathLst>
                  <a:path w="1160" h="1024">
                    <a:moveTo>
                      <a:pt x="0" y="0"/>
                    </a:moveTo>
                    <a:cubicBezTo>
                      <a:pt x="152" y="400"/>
                      <a:pt x="304" y="800"/>
                      <a:pt x="480" y="912"/>
                    </a:cubicBezTo>
                    <a:cubicBezTo>
                      <a:pt x="656" y="1024"/>
                      <a:pt x="952" y="744"/>
                      <a:pt x="1056" y="672"/>
                    </a:cubicBezTo>
                    <a:cubicBezTo>
                      <a:pt x="1160" y="600"/>
                      <a:pt x="1132" y="540"/>
                      <a:pt x="1104" y="48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8251" name="Object 12"/>
              <p:cNvGraphicFramePr>
                <a:graphicFrameLocks noChangeAspect="1"/>
              </p:cNvGraphicFramePr>
              <p:nvPr/>
            </p:nvGraphicFramePr>
            <p:xfrm>
              <a:off x="0" y="960"/>
              <a:ext cx="169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" name="" r:id="rId5" imgW="129540" imgH="142240" progId="Equation.3">
                      <p:embed/>
                    </p:oleObj>
                  </mc:Choice>
                  <mc:Fallback>
                    <p:oleObj name="" r:id="rId5" imgW="129540" imgH="142240" progId="Equation.3">
                      <p:embed/>
                      <p:pic>
                        <p:nvPicPr>
                          <p:cNvPr id="0" name="Object 12"/>
                          <p:cNvPicPr/>
                          <p:nvPr/>
                        </p:nvPicPr>
                        <p:blipFill>
                          <a:blip r:embed="rId6">
                            <a:lum bright="-94000"/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0" y="960"/>
                            <a:ext cx="169" cy="1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20845" name="Object 13"/>
          <p:cNvGraphicFramePr>
            <a:graphicFrameLocks noChangeAspect="1"/>
          </p:cNvGraphicFramePr>
          <p:nvPr/>
        </p:nvGraphicFramePr>
        <p:xfrm>
          <a:off x="2641600" y="2835275"/>
          <a:ext cx="3327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7" imgW="32308800" imgH="5486400" progId="Equation.DSMT4">
                  <p:embed/>
                </p:oleObj>
              </mc:Choice>
              <mc:Fallback>
                <p:oleObj name="Equation" r:id="rId7" imgW="32308800" imgH="5486400" progId="Equation.DSMT4">
                  <p:embed/>
                  <p:pic>
                    <p:nvPicPr>
                      <p:cNvPr id="0" name="Object 13"/>
                      <p:cNvPicPr/>
                      <p:nvPr/>
                    </p:nvPicPr>
                    <p:blipFill>
                      <a:blip r:embed="rId8">
                        <a:lum bright="-94000"/>
                      </a:blip>
                      <a:stretch>
                        <a:fillRect/>
                      </a:stretch>
                    </p:blipFill>
                    <p:spPr>
                      <a:xfrm>
                        <a:off x="2641600" y="2835275"/>
                        <a:ext cx="33274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6" name="Object 14"/>
          <p:cNvGraphicFramePr>
            <a:graphicFrameLocks noChangeAspect="1"/>
          </p:cNvGraphicFramePr>
          <p:nvPr/>
        </p:nvGraphicFramePr>
        <p:xfrm>
          <a:off x="5638800" y="4038600"/>
          <a:ext cx="15240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548005" imgH="407670" progId="Equation.3">
                  <p:embed/>
                </p:oleObj>
              </mc:Choice>
              <mc:Fallback>
                <p:oleObj name="" r:id="rId9" imgW="548005" imgH="407670" progId="Equation.3">
                  <p:embed/>
                  <p:pic>
                    <p:nvPicPr>
                      <p:cNvPr id="0" name="Object 14"/>
                      <p:cNvPicPr/>
                      <p:nvPr/>
                    </p:nvPicPr>
                    <p:blipFill>
                      <a:blip r:embed="rId10">
                        <a:lum bright="-94000"/>
                      </a:blip>
                      <a:stretch>
                        <a:fillRect/>
                      </a:stretch>
                    </p:blipFill>
                    <p:spPr>
                      <a:xfrm>
                        <a:off x="5638800" y="4038600"/>
                        <a:ext cx="1524000" cy="906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7" name="Object 15"/>
          <p:cNvGraphicFramePr>
            <a:graphicFrameLocks noChangeAspect="1"/>
          </p:cNvGraphicFramePr>
          <p:nvPr/>
        </p:nvGraphicFramePr>
        <p:xfrm>
          <a:off x="674688" y="2819400"/>
          <a:ext cx="14700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1" imgW="14935200" imgH="5486400" progId="Equation.DSMT4">
                  <p:embed/>
                </p:oleObj>
              </mc:Choice>
              <mc:Fallback>
                <p:oleObj name="Equation" r:id="rId11" imgW="14935200" imgH="5486400" progId="Equation.DSMT4">
                  <p:embed/>
                  <p:pic>
                    <p:nvPicPr>
                      <p:cNvPr id="0" name="Object 15"/>
                      <p:cNvPicPr/>
                      <p:nvPr/>
                    </p:nvPicPr>
                    <p:blipFill>
                      <a:blip r:embed="rId12">
                        <a:lum bright="-94000"/>
                      </a:blip>
                      <a:stretch>
                        <a:fillRect/>
                      </a:stretch>
                    </p:blipFill>
                    <p:spPr>
                      <a:xfrm>
                        <a:off x="674688" y="2819400"/>
                        <a:ext cx="1470025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6"/>
          <p:cNvGrpSpPr/>
          <p:nvPr/>
        </p:nvGrpSpPr>
        <p:grpSpPr>
          <a:xfrm>
            <a:off x="533400" y="3581400"/>
            <a:ext cx="3651250" cy="474663"/>
            <a:chOff x="0" y="-9"/>
            <a:chExt cx="2011" cy="299"/>
          </a:xfrm>
        </p:grpSpPr>
        <p:sp>
          <p:nvSpPr>
            <p:cNvPr id="138256" name="Text Box 17"/>
            <p:cNvSpPr txBox="1"/>
            <p:nvPr/>
          </p:nvSpPr>
          <p:spPr>
            <a:xfrm>
              <a:off x="0" y="0"/>
              <a:ext cx="172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>
                <a:buClr>
                  <a:schemeClr val="tx2"/>
                </a:buClr>
                <a:buFont typeface="宋体" panose="02010600030101010101" pitchFamily="2" charset="-122"/>
                <a:buChar char="★"/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令</a:t>
              </a:r>
              <a:r>
                <a:rPr lang="en-US" altLang="zh-CN" sz="2400" i="1" dirty="0">
                  <a:latin typeface="微软雅黑" panose="020B0503020204020204" charset="-122"/>
                  <a:ea typeface="微软雅黑" panose="020B0503020204020204" charset="-122"/>
                </a:rPr>
                <a:t>q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在面上有元位移</a:t>
              </a:r>
              <a:endParaRPr lang="zh-CN" altLang="en-US" sz="24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38257" name="Object 18"/>
            <p:cNvGraphicFramePr>
              <a:graphicFrameLocks noChangeAspect="1"/>
            </p:cNvGraphicFramePr>
            <p:nvPr/>
          </p:nvGraphicFramePr>
          <p:xfrm>
            <a:off x="1723" y="-9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3" imgW="192405" imgH="218440" progId="Equation.3">
                    <p:embed/>
                  </p:oleObj>
                </mc:Choice>
                <mc:Fallback>
                  <p:oleObj name="" r:id="rId13" imgW="192405" imgH="218440" progId="Equation.3">
                    <p:embed/>
                    <p:pic>
                      <p:nvPicPr>
                        <p:cNvPr id="0" name="Object 18"/>
                        <p:cNvPicPr/>
                        <p:nvPr/>
                      </p:nvPicPr>
                      <p:blipFill>
                        <a:blip r:embed="rId14">
                          <a:lum bright="-94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23" y="-9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851" name="Object 19"/>
          <p:cNvGraphicFramePr>
            <a:graphicFrameLocks noChangeAspect="1"/>
          </p:cNvGraphicFramePr>
          <p:nvPr/>
        </p:nvGraphicFramePr>
        <p:xfrm>
          <a:off x="762000" y="4191000"/>
          <a:ext cx="4800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5" imgW="1840865" imgH="241300" progId="Equation.3">
                  <p:embed/>
                </p:oleObj>
              </mc:Choice>
              <mc:Fallback>
                <p:oleObj name="" r:id="rId15" imgW="1840865" imgH="241300" progId="Equation.3">
                  <p:embed/>
                  <p:pic>
                    <p:nvPicPr>
                      <p:cNvPr id="0" name="Object 19"/>
                      <p:cNvPicPr/>
                      <p:nvPr/>
                    </p:nvPicPr>
                    <p:blipFill>
                      <a:blip r:embed="rId16">
                        <a:lum bright="-94000"/>
                      </a:blip>
                      <a:stretch>
                        <a:fillRect/>
                      </a:stretch>
                    </p:blipFill>
                    <p:spPr>
                      <a:xfrm>
                        <a:off x="762000" y="4191000"/>
                        <a:ext cx="48006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52" name="Object 20"/>
          <p:cNvGraphicFramePr>
            <a:graphicFrameLocks noChangeAspect="1"/>
          </p:cNvGraphicFramePr>
          <p:nvPr/>
        </p:nvGraphicFramePr>
        <p:xfrm>
          <a:off x="671513" y="5562600"/>
          <a:ext cx="45243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7" imgW="46939200" imgH="5486400" progId="Equation.DSMT4">
                  <p:embed/>
                </p:oleObj>
              </mc:Choice>
              <mc:Fallback>
                <p:oleObj name="Equation" r:id="rId17" imgW="46939200" imgH="5486400" progId="Equation.DSMT4">
                  <p:embed/>
                  <p:pic>
                    <p:nvPicPr>
                      <p:cNvPr id="0" name="Object 20"/>
                      <p:cNvPicPr/>
                      <p:nvPr/>
                    </p:nvPicPr>
                    <p:blipFill>
                      <a:blip r:embed="rId18">
                        <a:lum bright="-94000"/>
                      </a:blip>
                      <a:stretch>
                        <a:fillRect/>
                      </a:stretch>
                    </p:blipFill>
                    <p:spPr>
                      <a:xfrm>
                        <a:off x="671513" y="5562600"/>
                        <a:ext cx="4524375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533400" y="4876800"/>
            <a:ext cx="2782888" cy="522288"/>
            <a:chOff x="840" y="7680"/>
            <a:chExt cx="4383" cy="822"/>
          </a:xfrm>
        </p:grpSpPr>
        <p:sp>
          <p:nvSpPr>
            <p:cNvPr id="138261" name="Text Box 22"/>
            <p:cNvSpPr txBox="1"/>
            <p:nvPr/>
          </p:nvSpPr>
          <p:spPr>
            <a:xfrm>
              <a:off x="840" y="7680"/>
              <a:ext cx="3796" cy="8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 eaLnBrk="0" hangingPunct="0">
                <a:buClr>
                  <a:schemeClr val="tx2"/>
                </a:buClr>
                <a:buFont typeface="宋体" panose="02010600030101010101" pitchFamily="2" charset="-122"/>
                <a:buChar char="★"/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沿电场线移动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sz="2800" b="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38262" name="Object 23"/>
            <p:cNvGraphicFramePr>
              <a:graphicFrameLocks noChangeAspect="1"/>
            </p:cNvGraphicFramePr>
            <p:nvPr/>
          </p:nvGraphicFramePr>
          <p:xfrm>
            <a:off x="4393" y="7784"/>
            <a:ext cx="830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19" imgW="243840" imgH="179705" progId="Equation.3">
                    <p:embed/>
                  </p:oleObj>
                </mc:Choice>
                <mc:Fallback>
                  <p:oleObj name="" r:id="rId19" imgW="243840" imgH="179705" progId="Equation.3">
                    <p:embed/>
                    <p:pic>
                      <p:nvPicPr>
                        <p:cNvPr id="0" name="Object 23"/>
                        <p:cNvPicPr/>
                        <p:nvPr/>
                      </p:nvPicPr>
                      <p:blipFill>
                        <a:blip r:embed="rId20">
                          <a:lum bright="-94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93" y="7784"/>
                          <a:ext cx="830" cy="6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24"/>
          <p:cNvGrpSpPr/>
          <p:nvPr/>
        </p:nvGrpSpPr>
        <p:grpSpPr>
          <a:xfrm>
            <a:off x="4876800" y="4800600"/>
            <a:ext cx="2033588" cy="762000"/>
            <a:chOff x="0" y="0"/>
            <a:chExt cx="1281" cy="480"/>
          </a:xfrm>
        </p:grpSpPr>
        <p:sp>
          <p:nvSpPr>
            <p:cNvPr id="138264" name="Arc 25"/>
            <p:cNvSpPr/>
            <p:nvPr/>
          </p:nvSpPr>
          <p:spPr>
            <a:xfrm rot="2361401" flipV="1">
              <a:off x="0" y="0"/>
              <a:ext cx="864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11"/>
                </a:cxn>
                <a:cxn ang="0">
                  <a:pos x="0" y="0"/>
                </a:cxn>
                <a:cxn ang="0">
                  <a:pos x="35" y="11"/>
                </a:cxn>
                <a:cxn ang="0">
                  <a:pos x="0" y="11"/>
                </a:cxn>
                <a:cxn ang="0">
                  <a:pos x="0" y="0"/>
                </a:cxn>
              </a:cxnLst>
              <a:rect l="0" t="0" r="0" b="0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5" name="Oval 26"/>
            <p:cNvSpPr/>
            <p:nvPr/>
          </p:nvSpPr>
          <p:spPr>
            <a:xfrm>
              <a:off x="96" y="240"/>
              <a:ext cx="48" cy="48"/>
            </a:xfrm>
            <a:prstGeom prst="ellipse">
              <a:avLst/>
            </a:prstGeom>
            <a:solidFill>
              <a:schemeClr val="accent2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8266" name="Oval 27"/>
            <p:cNvSpPr/>
            <p:nvPr/>
          </p:nvSpPr>
          <p:spPr>
            <a:xfrm>
              <a:off x="480" y="384"/>
              <a:ext cx="48" cy="48"/>
            </a:xfrm>
            <a:prstGeom prst="ellipse">
              <a:avLst/>
            </a:prstGeom>
            <a:solidFill>
              <a:schemeClr val="accent2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38267" name="Object 28"/>
            <p:cNvGraphicFramePr>
              <a:graphicFrameLocks noChangeAspect="1"/>
            </p:cNvGraphicFramePr>
            <p:nvPr/>
          </p:nvGraphicFramePr>
          <p:xfrm>
            <a:off x="144" y="48"/>
            <a:ext cx="19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" r:id="rId21" imgW="116205" imgH="142240" progId="Equation.3">
                    <p:embed/>
                  </p:oleObj>
                </mc:Choice>
                <mc:Fallback>
                  <p:oleObj name="" r:id="rId21" imgW="116205" imgH="142240" progId="Equation.3">
                    <p:embed/>
                    <p:pic>
                      <p:nvPicPr>
                        <p:cNvPr id="0" name="Object 28"/>
                        <p:cNvPicPr/>
                        <p:nvPr/>
                      </p:nvPicPr>
                      <p:blipFill>
                        <a:blip r:embed="rId22">
                          <a:lum bright="-94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4" y="48"/>
                          <a:ext cx="19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68" name="Object 29"/>
            <p:cNvGraphicFramePr>
              <a:graphicFrameLocks noChangeAspect="1"/>
            </p:cNvGraphicFramePr>
            <p:nvPr/>
          </p:nvGraphicFramePr>
          <p:xfrm>
            <a:off x="576" y="192"/>
            <a:ext cx="15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23" imgW="141605" imgH="180340" progId="Equation.3">
                    <p:embed/>
                  </p:oleObj>
                </mc:Choice>
                <mc:Fallback>
                  <p:oleObj name="" r:id="rId23" imgW="141605" imgH="180340" progId="Equation.3">
                    <p:embed/>
                    <p:pic>
                      <p:nvPicPr>
                        <p:cNvPr id="0" name="Object 29"/>
                        <p:cNvPicPr/>
                        <p:nvPr/>
                      </p:nvPicPr>
                      <p:blipFill>
                        <a:blip r:embed="rId24">
                          <a:lum bright="-94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76" y="192"/>
                          <a:ext cx="15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69" name="Object 30"/>
            <p:cNvGraphicFramePr>
              <a:graphicFrameLocks noChangeAspect="1"/>
            </p:cNvGraphicFramePr>
            <p:nvPr/>
          </p:nvGraphicFramePr>
          <p:xfrm>
            <a:off x="1008" y="240"/>
            <a:ext cx="2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25" imgW="168275" imgH="207010" progId="Equation.3">
                    <p:embed/>
                  </p:oleObj>
                </mc:Choice>
                <mc:Fallback>
                  <p:oleObj name="" r:id="rId25" imgW="168275" imgH="207010" progId="Equation.3">
                    <p:embed/>
                    <p:pic>
                      <p:nvPicPr>
                        <p:cNvPr id="0" name="Object 30"/>
                        <p:cNvPicPr/>
                        <p:nvPr/>
                      </p:nvPicPr>
                      <p:blipFill>
                        <a:blip r:embed="rId26">
                          <a:lum bright="-94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8" y="240"/>
                          <a:ext cx="273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0863" name="Object 31"/>
          <p:cNvGraphicFramePr>
            <a:graphicFrameLocks noChangeAspect="1"/>
          </p:cNvGraphicFramePr>
          <p:nvPr/>
        </p:nvGraphicFramePr>
        <p:xfrm>
          <a:off x="5548313" y="5715000"/>
          <a:ext cx="17684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Equation" r:id="rId27" imgW="14935200" imgH="5486400" progId="Equation.DSMT4">
                  <p:embed/>
                </p:oleObj>
              </mc:Choice>
              <mc:Fallback>
                <p:oleObj name="Equation" r:id="rId27" imgW="14935200" imgH="5486400" progId="Equation.DSMT4">
                  <p:embed/>
                  <p:pic>
                    <p:nvPicPr>
                      <p:cNvPr id="0" name="Object 31"/>
                      <p:cNvPicPr/>
                      <p:nvPr/>
                    </p:nvPicPr>
                    <p:blipFill>
                      <a:blip r:embed="rId28">
                        <a:lum bright="-94000"/>
                      </a:blip>
                      <a:stretch>
                        <a:fillRect/>
                      </a:stretch>
                    </p:blipFill>
                    <p:spPr>
                      <a:xfrm>
                        <a:off x="5548313" y="5715000"/>
                        <a:ext cx="176847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64" name="Text Box 32"/>
          <p:cNvSpPr txBox="1"/>
          <p:nvPr/>
        </p:nvSpPr>
        <p:spPr>
          <a:xfrm>
            <a:off x="533400" y="2133600"/>
            <a:ext cx="67818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buClr>
                <a:schemeClr val="tx2"/>
              </a:buClr>
              <a:buFont typeface="宋体" panose="02010600030101010101" pitchFamily="2" charset="-122"/>
              <a:buChar char="★"/>
            </a:pPr>
            <a:r>
              <a:rPr lang="en-US" altLang="zh-CN" sz="2400" i="1" dirty="0">
                <a:latin typeface="微软雅黑" panose="020B0503020204020204" charset="-122"/>
                <a:ea typeface="微软雅黑" panose="020B0503020204020204" charset="-122"/>
              </a:rPr>
              <a:t>a,b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为等势面上任意两点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移动</a:t>
            </a:r>
            <a:r>
              <a:rPr lang="en-US" altLang="zh-CN" sz="2400" i="1" dirty="0"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2400" i="1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400" i="1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en-US" altLang="zh-CN" sz="2400" i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4" grpId="0" animBg="1"/>
      <p:bldP spid="120834" grpId="1" animBg="1"/>
      <p:bldP spid="120835" grpId="0"/>
      <p:bldP spid="120835" grpId="1"/>
      <p:bldP spid="120864" grpId="0"/>
      <p:bldP spid="120864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1000" y="1676400"/>
            <a:ext cx="8305800" cy="4800600"/>
            <a:chOff x="0" y="0"/>
            <a:chExt cx="5232" cy="3024"/>
          </a:xfrm>
        </p:grpSpPr>
        <p:sp>
          <p:nvSpPr>
            <p:cNvPr id="139266" name="Rectangle 3"/>
            <p:cNvSpPr/>
            <p:nvPr/>
          </p:nvSpPr>
          <p:spPr>
            <a:xfrm>
              <a:off x="0" y="0"/>
              <a:ext cx="5232" cy="302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39267" name="Group 4"/>
            <p:cNvGrpSpPr/>
            <p:nvPr/>
          </p:nvGrpSpPr>
          <p:grpSpPr>
            <a:xfrm>
              <a:off x="336" y="144"/>
              <a:ext cx="3024" cy="2496"/>
              <a:chOff x="0" y="0"/>
              <a:chExt cx="3024" cy="2496"/>
            </a:xfrm>
          </p:grpSpPr>
          <p:grpSp>
            <p:nvGrpSpPr>
              <p:cNvPr id="139268" name="Group 5"/>
              <p:cNvGrpSpPr/>
              <p:nvPr/>
            </p:nvGrpSpPr>
            <p:grpSpPr>
              <a:xfrm>
                <a:off x="528" y="1263"/>
                <a:ext cx="576" cy="48"/>
                <a:chOff x="0" y="0"/>
                <a:chExt cx="528" cy="67"/>
              </a:xfrm>
            </p:grpSpPr>
            <p:sp>
              <p:nvSpPr>
                <p:cNvPr id="139269" name="Line 6"/>
                <p:cNvSpPr/>
                <p:nvPr/>
              </p:nvSpPr>
              <p:spPr>
                <a:xfrm flipH="1">
                  <a:off x="0" y="33"/>
                  <a:ext cx="462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270" name="未知"/>
                <p:cNvSpPr/>
                <p:nvPr/>
              </p:nvSpPr>
              <p:spPr>
                <a:xfrm>
                  <a:off x="429" y="0"/>
                  <a:ext cx="99" cy="67"/>
                </a:xfrm>
                <a:custGeom>
                  <a:avLst/>
                  <a:gdLst/>
                  <a:ahLst/>
                  <a:cxnLst>
                    <a:cxn ang="0">
                      <a:pos x="0" y="67"/>
                    </a:cxn>
                    <a:cxn ang="0">
                      <a:pos x="99" y="33"/>
                    </a:cxn>
                    <a:cxn ang="0">
                      <a:pos x="0" y="0"/>
                    </a:cxn>
                    <a:cxn ang="0">
                      <a:pos x="31" y="33"/>
                    </a:cxn>
                    <a:cxn ang="0">
                      <a:pos x="0" y="67"/>
                    </a:cxn>
                  </a:cxnLst>
                  <a:rect l="0" t="0" r="0" b="0"/>
                  <a:pathLst>
                    <a:path w="99" h="67">
                      <a:moveTo>
                        <a:pt x="0" y="67"/>
                      </a:moveTo>
                      <a:lnTo>
                        <a:pt x="99" y="33"/>
                      </a:lnTo>
                      <a:lnTo>
                        <a:pt x="0" y="0"/>
                      </a:lnTo>
                      <a:lnTo>
                        <a:pt x="31" y="33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271" name="Group 8"/>
              <p:cNvGrpSpPr/>
              <p:nvPr/>
            </p:nvGrpSpPr>
            <p:grpSpPr>
              <a:xfrm>
                <a:off x="576" y="816"/>
                <a:ext cx="528" cy="240"/>
                <a:chOff x="0" y="0"/>
                <a:chExt cx="480" cy="192"/>
              </a:xfrm>
            </p:grpSpPr>
            <p:sp>
              <p:nvSpPr>
                <p:cNvPr id="139272" name="Line 9"/>
                <p:cNvSpPr/>
                <p:nvPr/>
              </p:nvSpPr>
              <p:spPr>
                <a:xfrm flipH="1" flipV="1">
                  <a:off x="0" y="0"/>
                  <a:ext cx="419" cy="167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273" name="未知"/>
                <p:cNvSpPr/>
                <p:nvPr/>
              </p:nvSpPr>
              <p:spPr>
                <a:xfrm>
                  <a:off x="375" y="125"/>
                  <a:ext cx="105" cy="67"/>
                </a:xfrm>
                <a:custGeom>
                  <a:avLst/>
                  <a:gdLst/>
                  <a:ahLst/>
                  <a:cxnLst>
                    <a:cxn ang="0">
                      <a:pos x="0" y="62"/>
                    </a:cxn>
                    <a:cxn ang="0">
                      <a:pos x="105" y="67"/>
                    </a:cxn>
                    <a:cxn ang="0">
                      <a:pos x="25" y="0"/>
                    </a:cxn>
                    <a:cxn ang="0">
                      <a:pos x="42" y="42"/>
                    </a:cxn>
                    <a:cxn ang="0">
                      <a:pos x="0" y="62"/>
                    </a:cxn>
                  </a:cxnLst>
                  <a:rect l="0" t="0" r="0" b="0"/>
                  <a:pathLst>
                    <a:path w="105" h="67">
                      <a:moveTo>
                        <a:pt x="0" y="62"/>
                      </a:moveTo>
                      <a:lnTo>
                        <a:pt x="105" y="67"/>
                      </a:lnTo>
                      <a:lnTo>
                        <a:pt x="25" y="0"/>
                      </a:lnTo>
                      <a:lnTo>
                        <a:pt x="42" y="42"/>
                      </a:lnTo>
                      <a:lnTo>
                        <a:pt x="0" y="62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274" name="Group 11"/>
              <p:cNvGrpSpPr/>
              <p:nvPr/>
            </p:nvGrpSpPr>
            <p:grpSpPr>
              <a:xfrm>
                <a:off x="848" y="423"/>
                <a:ext cx="400" cy="393"/>
                <a:chOff x="0" y="0"/>
                <a:chExt cx="400" cy="393"/>
              </a:xfrm>
            </p:grpSpPr>
            <p:sp>
              <p:nvSpPr>
                <p:cNvPr id="139275" name="Line 12"/>
                <p:cNvSpPr/>
                <p:nvPr/>
              </p:nvSpPr>
              <p:spPr>
                <a:xfrm flipH="1" flipV="1">
                  <a:off x="0" y="0"/>
                  <a:ext cx="353" cy="347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276" name="未知"/>
                <p:cNvSpPr/>
                <p:nvPr/>
              </p:nvSpPr>
              <p:spPr>
                <a:xfrm>
                  <a:off x="305" y="300"/>
                  <a:ext cx="95" cy="93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95" y="93"/>
                    </a:cxn>
                    <a:cxn ang="0">
                      <a:pos x="47" y="0"/>
                    </a:cxn>
                    <a:cxn ang="0">
                      <a:pos x="46" y="45"/>
                    </a:cxn>
                    <a:cxn ang="0">
                      <a:pos x="0" y="48"/>
                    </a:cxn>
                  </a:cxnLst>
                  <a:rect l="0" t="0" r="0" b="0"/>
                  <a:pathLst>
                    <a:path w="95" h="93">
                      <a:moveTo>
                        <a:pt x="0" y="48"/>
                      </a:moveTo>
                      <a:lnTo>
                        <a:pt x="95" y="93"/>
                      </a:lnTo>
                      <a:lnTo>
                        <a:pt x="47" y="0"/>
                      </a:lnTo>
                      <a:lnTo>
                        <a:pt x="46" y="45"/>
                      </a:lnTo>
                      <a:lnTo>
                        <a:pt x="0" y="48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277" name="Group 14"/>
              <p:cNvGrpSpPr/>
              <p:nvPr/>
            </p:nvGrpSpPr>
            <p:grpSpPr>
              <a:xfrm>
                <a:off x="1248" y="1872"/>
                <a:ext cx="240" cy="528"/>
                <a:chOff x="0" y="0"/>
                <a:chExt cx="210" cy="470"/>
              </a:xfrm>
            </p:grpSpPr>
            <p:sp>
              <p:nvSpPr>
                <p:cNvPr id="139278" name="Line 15"/>
                <p:cNvSpPr/>
                <p:nvPr/>
              </p:nvSpPr>
              <p:spPr>
                <a:xfrm flipH="1">
                  <a:off x="0" y="60"/>
                  <a:ext cx="182" cy="410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279" name="未知"/>
                <p:cNvSpPr/>
                <p:nvPr/>
              </p:nvSpPr>
              <p:spPr>
                <a:xfrm>
                  <a:off x="139" y="0"/>
                  <a:ext cx="71" cy="104"/>
                </a:xfrm>
                <a:custGeom>
                  <a:avLst/>
                  <a:gdLst/>
                  <a:ahLst/>
                  <a:cxnLst>
                    <a:cxn ang="0">
                      <a:pos x="61" y="104"/>
                    </a:cxn>
                    <a:cxn ang="0">
                      <a:pos x="71" y="0"/>
                    </a:cxn>
                    <a:cxn ang="0">
                      <a:pos x="0" y="77"/>
                    </a:cxn>
                    <a:cxn ang="0">
                      <a:pos x="43" y="62"/>
                    </a:cxn>
                    <a:cxn ang="0">
                      <a:pos x="61" y="104"/>
                    </a:cxn>
                  </a:cxnLst>
                  <a:rect l="0" t="0" r="0" b="0"/>
                  <a:pathLst>
                    <a:path w="71" h="104">
                      <a:moveTo>
                        <a:pt x="61" y="104"/>
                      </a:moveTo>
                      <a:lnTo>
                        <a:pt x="71" y="0"/>
                      </a:lnTo>
                      <a:lnTo>
                        <a:pt x="0" y="77"/>
                      </a:lnTo>
                      <a:lnTo>
                        <a:pt x="43" y="62"/>
                      </a:lnTo>
                      <a:lnTo>
                        <a:pt x="61" y="104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280" name="Group 17"/>
              <p:cNvGrpSpPr/>
              <p:nvPr/>
            </p:nvGrpSpPr>
            <p:grpSpPr>
              <a:xfrm>
                <a:off x="576" y="1532"/>
                <a:ext cx="576" cy="196"/>
                <a:chOff x="0" y="0"/>
                <a:chExt cx="525" cy="158"/>
              </a:xfrm>
            </p:grpSpPr>
            <p:sp>
              <p:nvSpPr>
                <p:cNvPr id="139281" name="Line 18"/>
                <p:cNvSpPr/>
                <p:nvPr/>
              </p:nvSpPr>
              <p:spPr>
                <a:xfrm flipH="1">
                  <a:off x="0" y="23"/>
                  <a:ext cx="462" cy="135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282" name="未知"/>
                <p:cNvSpPr/>
                <p:nvPr/>
              </p:nvSpPr>
              <p:spPr>
                <a:xfrm>
                  <a:off x="421" y="0"/>
                  <a:ext cx="104" cy="64"/>
                </a:xfrm>
                <a:custGeom>
                  <a:avLst/>
                  <a:gdLst/>
                  <a:ahLst/>
                  <a:cxnLst>
                    <a:cxn ang="0">
                      <a:pos x="19" y="64"/>
                    </a:cxn>
                    <a:cxn ang="0">
                      <a:pos x="104" y="4"/>
                    </a:cxn>
                    <a:cxn ang="0">
                      <a:pos x="0" y="0"/>
                    </a:cxn>
                    <a:cxn ang="0">
                      <a:pos x="39" y="23"/>
                    </a:cxn>
                    <a:cxn ang="0">
                      <a:pos x="19" y="64"/>
                    </a:cxn>
                  </a:cxnLst>
                  <a:rect l="0" t="0" r="0" b="0"/>
                  <a:pathLst>
                    <a:path w="104" h="64">
                      <a:moveTo>
                        <a:pt x="19" y="64"/>
                      </a:moveTo>
                      <a:lnTo>
                        <a:pt x="104" y="4"/>
                      </a:lnTo>
                      <a:lnTo>
                        <a:pt x="0" y="0"/>
                      </a:lnTo>
                      <a:lnTo>
                        <a:pt x="39" y="23"/>
                      </a:lnTo>
                      <a:lnTo>
                        <a:pt x="19" y="64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283" name="Group 20"/>
              <p:cNvGrpSpPr/>
              <p:nvPr/>
            </p:nvGrpSpPr>
            <p:grpSpPr>
              <a:xfrm>
                <a:off x="816" y="1728"/>
                <a:ext cx="432" cy="432"/>
                <a:chOff x="0" y="0"/>
                <a:chExt cx="352" cy="346"/>
              </a:xfrm>
            </p:grpSpPr>
            <p:sp>
              <p:nvSpPr>
                <p:cNvPr id="139284" name="Line 21"/>
                <p:cNvSpPr/>
                <p:nvPr/>
              </p:nvSpPr>
              <p:spPr>
                <a:xfrm flipV="1">
                  <a:off x="0" y="46"/>
                  <a:ext cx="306" cy="300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285" name="未知"/>
                <p:cNvSpPr/>
                <p:nvPr/>
              </p:nvSpPr>
              <p:spPr>
                <a:xfrm>
                  <a:off x="259" y="0"/>
                  <a:ext cx="93" cy="94"/>
                </a:xfrm>
                <a:custGeom>
                  <a:avLst/>
                  <a:gdLst/>
                  <a:ahLst/>
                  <a:cxnLst>
                    <a:cxn ang="0">
                      <a:pos x="47" y="94"/>
                    </a:cxn>
                    <a:cxn ang="0">
                      <a:pos x="93" y="0"/>
                    </a:cxn>
                    <a:cxn ang="0">
                      <a:pos x="0" y="47"/>
                    </a:cxn>
                    <a:cxn ang="0">
                      <a:pos x="45" y="48"/>
                    </a:cxn>
                    <a:cxn ang="0">
                      <a:pos x="47" y="94"/>
                    </a:cxn>
                  </a:cxnLst>
                  <a:rect l="0" t="0" r="0" b="0"/>
                  <a:pathLst>
                    <a:path w="93" h="94">
                      <a:moveTo>
                        <a:pt x="47" y="94"/>
                      </a:moveTo>
                      <a:lnTo>
                        <a:pt x="93" y="0"/>
                      </a:lnTo>
                      <a:lnTo>
                        <a:pt x="0" y="47"/>
                      </a:lnTo>
                      <a:lnTo>
                        <a:pt x="45" y="48"/>
                      </a:lnTo>
                      <a:lnTo>
                        <a:pt x="47" y="94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286" name="Group 23"/>
              <p:cNvGrpSpPr/>
              <p:nvPr/>
            </p:nvGrpSpPr>
            <p:grpSpPr>
              <a:xfrm>
                <a:off x="1680" y="1920"/>
                <a:ext cx="82" cy="576"/>
                <a:chOff x="0" y="0"/>
                <a:chExt cx="67" cy="529"/>
              </a:xfrm>
            </p:grpSpPr>
            <p:sp>
              <p:nvSpPr>
                <p:cNvPr id="139287" name="Line 24"/>
                <p:cNvSpPr/>
                <p:nvPr/>
              </p:nvSpPr>
              <p:spPr>
                <a:xfrm flipV="1">
                  <a:off x="33" y="66"/>
                  <a:ext cx="1" cy="463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288" name="未知"/>
                <p:cNvSpPr/>
                <p:nvPr/>
              </p:nvSpPr>
              <p:spPr>
                <a:xfrm>
                  <a:off x="0" y="0"/>
                  <a:ext cx="67" cy="99"/>
                </a:xfrm>
                <a:custGeom>
                  <a:avLst/>
                  <a:gdLst/>
                  <a:ahLst/>
                  <a:cxnLst>
                    <a:cxn ang="0">
                      <a:pos x="67" y="99"/>
                    </a:cxn>
                    <a:cxn ang="0">
                      <a:pos x="33" y="0"/>
                    </a:cxn>
                    <a:cxn ang="0">
                      <a:pos x="0" y="99"/>
                    </a:cxn>
                    <a:cxn ang="0">
                      <a:pos x="33" y="68"/>
                    </a:cxn>
                    <a:cxn ang="0">
                      <a:pos x="67" y="99"/>
                    </a:cxn>
                  </a:cxnLst>
                  <a:rect l="0" t="0" r="0" b="0"/>
                  <a:pathLst>
                    <a:path w="67" h="99">
                      <a:moveTo>
                        <a:pt x="67" y="99"/>
                      </a:moveTo>
                      <a:lnTo>
                        <a:pt x="33" y="0"/>
                      </a:lnTo>
                      <a:lnTo>
                        <a:pt x="0" y="99"/>
                      </a:lnTo>
                      <a:lnTo>
                        <a:pt x="33" y="68"/>
                      </a:lnTo>
                      <a:lnTo>
                        <a:pt x="67" y="99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289" name="Group 26"/>
              <p:cNvGrpSpPr/>
              <p:nvPr/>
            </p:nvGrpSpPr>
            <p:grpSpPr>
              <a:xfrm>
                <a:off x="1231" y="106"/>
                <a:ext cx="209" cy="518"/>
                <a:chOff x="0" y="0"/>
                <a:chExt cx="209" cy="518"/>
              </a:xfrm>
            </p:grpSpPr>
            <p:sp>
              <p:nvSpPr>
                <p:cNvPr id="139290" name="Line 27"/>
                <p:cNvSpPr/>
                <p:nvPr/>
              </p:nvSpPr>
              <p:spPr>
                <a:xfrm flipH="1" flipV="1">
                  <a:off x="0" y="0"/>
                  <a:ext cx="184" cy="457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291" name="未知"/>
                <p:cNvSpPr/>
                <p:nvPr/>
              </p:nvSpPr>
              <p:spPr>
                <a:xfrm>
                  <a:off x="141" y="414"/>
                  <a:ext cx="68" cy="104"/>
                </a:xfrm>
                <a:custGeom>
                  <a:avLst/>
                  <a:gdLst/>
                  <a:ahLst/>
                  <a:cxnLst>
                    <a:cxn ang="0">
                      <a:pos x="0" y="25"/>
                    </a:cxn>
                    <a:cxn ang="0">
                      <a:pos x="68" y="104"/>
                    </a:cxn>
                    <a:cxn ang="0">
                      <a:pos x="62" y="0"/>
                    </a:cxn>
                    <a:cxn ang="0">
                      <a:pos x="43" y="41"/>
                    </a:cxn>
                    <a:cxn ang="0">
                      <a:pos x="0" y="25"/>
                    </a:cxn>
                  </a:cxnLst>
                  <a:rect l="0" t="0" r="0" b="0"/>
                  <a:pathLst>
                    <a:path w="68" h="104">
                      <a:moveTo>
                        <a:pt x="0" y="25"/>
                      </a:moveTo>
                      <a:lnTo>
                        <a:pt x="68" y="104"/>
                      </a:lnTo>
                      <a:lnTo>
                        <a:pt x="62" y="0"/>
                      </a:lnTo>
                      <a:lnTo>
                        <a:pt x="43" y="41"/>
                      </a:ln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9292" name="Oval 29"/>
              <p:cNvSpPr/>
              <p:nvPr/>
            </p:nvSpPr>
            <p:spPr>
              <a:xfrm>
                <a:off x="1636" y="1156"/>
                <a:ext cx="234" cy="234"/>
              </a:xfrm>
              <a:prstGeom prst="ellipse">
                <a:avLst/>
              </a:prstGeom>
              <a:solidFill>
                <a:schemeClr val="accent2"/>
              </a:solidFill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39293" name="Group 30"/>
              <p:cNvGrpSpPr/>
              <p:nvPr/>
            </p:nvGrpSpPr>
            <p:grpSpPr>
              <a:xfrm>
                <a:off x="2496" y="1262"/>
                <a:ext cx="528" cy="67"/>
                <a:chOff x="0" y="0"/>
                <a:chExt cx="528" cy="67"/>
              </a:xfrm>
            </p:grpSpPr>
            <p:sp>
              <p:nvSpPr>
                <p:cNvPr id="139294" name="Line 31"/>
                <p:cNvSpPr/>
                <p:nvPr/>
              </p:nvSpPr>
              <p:spPr>
                <a:xfrm>
                  <a:off x="66" y="34"/>
                  <a:ext cx="462" cy="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295" name="未知"/>
                <p:cNvSpPr/>
                <p:nvPr/>
              </p:nvSpPr>
              <p:spPr>
                <a:xfrm>
                  <a:off x="0" y="0"/>
                  <a:ext cx="99" cy="67"/>
                </a:xfrm>
                <a:custGeom>
                  <a:avLst/>
                  <a:gdLst/>
                  <a:ahLst/>
                  <a:cxnLst>
                    <a:cxn ang="0">
                      <a:pos x="99" y="0"/>
                    </a:cxn>
                    <a:cxn ang="0">
                      <a:pos x="0" y="34"/>
                    </a:cxn>
                    <a:cxn ang="0">
                      <a:pos x="99" y="67"/>
                    </a:cxn>
                    <a:cxn ang="0">
                      <a:pos x="68" y="34"/>
                    </a:cxn>
                    <a:cxn ang="0">
                      <a:pos x="99" y="0"/>
                    </a:cxn>
                  </a:cxnLst>
                  <a:rect l="0" t="0" r="0" b="0"/>
                  <a:pathLst>
                    <a:path w="99" h="67">
                      <a:moveTo>
                        <a:pt x="99" y="0"/>
                      </a:moveTo>
                      <a:lnTo>
                        <a:pt x="0" y="34"/>
                      </a:lnTo>
                      <a:lnTo>
                        <a:pt x="99" y="67"/>
                      </a:lnTo>
                      <a:lnTo>
                        <a:pt x="68" y="34"/>
                      </a:lnTo>
                      <a:lnTo>
                        <a:pt x="99" y="0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296" name="Group 33"/>
              <p:cNvGrpSpPr/>
              <p:nvPr/>
            </p:nvGrpSpPr>
            <p:grpSpPr>
              <a:xfrm>
                <a:off x="2208" y="1776"/>
                <a:ext cx="432" cy="384"/>
                <a:chOff x="0" y="0"/>
                <a:chExt cx="384" cy="336"/>
              </a:xfrm>
            </p:grpSpPr>
            <p:sp>
              <p:nvSpPr>
                <p:cNvPr id="139297" name="Line 34"/>
                <p:cNvSpPr/>
                <p:nvPr/>
              </p:nvSpPr>
              <p:spPr>
                <a:xfrm>
                  <a:off x="49" y="43"/>
                  <a:ext cx="335" cy="293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298" name="未知"/>
                <p:cNvSpPr/>
                <p:nvPr/>
              </p:nvSpPr>
              <p:spPr>
                <a:xfrm>
                  <a:off x="0" y="0"/>
                  <a:ext cx="97" cy="90"/>
                </a:xfrm>
                <a:custGeom>
                  <a:avLst/>
                  <a:gdLst/>
                  <a:ahLst/>
                  <a:cxnLst>
                    <a:cxn ang="0">
                      <a:pos x="97" y="40"/>
                    </a:cxn>
                    <a:cxn ang="0">
                      <a:pos x="0" y="0"/>
                    </a:cxn>
                    <a:cxn ang="0">
                      <a:pos x="52" y="90"/>
                    </a:cxn>
                    <a:cxn ang="0">
                      <a:pos x="51" y="45"/>
                    </a:cxn>
                    <a:cxn ang="0">
                      <a:pos x="97" y="40"/>
                    </a:cxn>
                  </a:cxnLst>
                  <a:rect l="0" t="0" r="0" b="0"/>
                  <a:pathLst>
                    <a:path w="97" h="90">
                      <a:moveTo>
                        <a:pt x="97" y="40"/>
                      </a:moveTo>
                      <a:lnTo>
                        <a:pt x="0" y="0"/>
                      </a:lnTo>
                      <a:lnTo>
                        <a:pt x="52" y="90"/>
                      </a:lnTo>
                      <a:lnTo>
                        <a:pt x="51" y="45"/>
                      </a:lnTo>
                      <a:lnTo>
                        <a:pt x="97" y="40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299" name="Group 36"/>
              <p:cNvGrpSpPr/>
              <p:nvPr/>
            </p:nvGrpSpPr>
            <p:grpSpPr>
              <a:xfrm>
                <a:off x="1694" y="0"/>
                <a:ext cx="52" cy="528"/>
                <a:chOff x="0" y="0"/>
                <a:chExt cx="67" cy="576"/>
              </a:xfrm>
            </p:grpSpPr>
            <p:sp>
              <p:nvSpPr>
                <p:cNvPr id="139300" name="Line 37"/>
                <p:cNvSpPr/>
                <p:nvPr/>
              </p:nvSpPr>
              <p:spPr>
                <a:xfrm flipV="1">
                  <a:off x="34" y="0"/>
                  <a:ext cx="1" cy="510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301" name="未知"/>
                <p:cNvSpPr/>
                <p:nvPr/>
              </p:nvSpPr>
              <p:spPr>
                <a:xfrm>
                  <a:off x="0" y="477"/>
                  <a:ext cx="67" cy="9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4" y="99"/>
                    </a:cxn>
                    <a:cxn ang="0">
                      <a:pos x="67" y="0"/>
                    </a:cxn>
                    <a:cxn ang="0">
                      <a:pos x="34" y="31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67" h="99">
                      <a:moveTo>
                        <a:pt x="0" y="0"/>
                      </a:moveTo>
                      <a:lnTo>
                        <a:pt x="34" y="99"/>
                      </a:lnTo>
                      <a:lnTo>
                        <a:pt x="67" y="0"/>
                      </a:lnTo>
                      <a:lnTo>
                        <a:pt x="34" y="3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02" name="Group 39"/>
              <p:cNvGrpSpPr/>
              <p:nvPr/>
            </p:nvGrpSpPr>
            <p:grpSpPr>
              <a:xfrm>
                <a:off x="2304" y="384"/>
                <a:ext cx="432" cy="384"/>
                <a:chOff x="0" y="0"/>
                <a:chExt cx="432" cy="384"/>
              </a:xfrm>
            </p:grpSpPr>
            <p:sp>
              <p:nvSpPr>
                <p:cNvPr id="139303" name="Line 40"/>
                <p:cNvSpPr/>
                <p:nvPr/>
              </p:nvSpPr>
              <p:spPr>
                <a:xfrm flipV="1">
                  <a:off x="49" y="0"/>
                  <a:ext cx="383" cy="34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304" name="未知"/>
                <p:cNvSpPr/>
                <p:nvPr/>
              </p:nvSpPr>
              <p:spPr>
                <a:xfrm>
                  <a:off x="0" y="293"/>
                  <a:ext cx="96" cy="91"/>
                </a:xfrm>
                <a:custGeom>
                  <a:avLst/>
                  <a:gdLst/>
                  <a:ahLst/>
                  <a:cxnLst>
                    <a:cxn ang="0">
                      <a:pos x="52" y="0"/>
                    </a:cxn>
                    <a:cxn ang="0">
                      <a:pos x="0" y="91"/>
                    </a:cxn>
                    <a:cxn ang="0">
                      <a:pos x="96" y="50"/>
                    </a:cxn>
                    <a:cxn ang="0">
                      <a:pos x="51" y="46"/>
                    </a:cxn>
                    <a:cxn ang="0">
                      <a:pos x="52" y="0"/>
                    </a:cxn>
                  </a:cxnLst>
                  <a:rect l="0" t="0" r="0" b="0"/>
                  <a:pathLst>
                    <a:path w="96" h="91">
                      <a:moveTo>
                        <a:pt x="52" y="0"/>
                      </a:moveTo>
                      <a:lnTo>
                        <a:pt x="0" y="91"/>
                      </a:lnTo>
                      <a:lnTo>
                        <a:pt x="96" y="50"/>
                      </a:lnTo>
                      <a:lnTo>
                        <a:pt x="51" y="46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05" name="Group 42"/>
              <p:cNvGrpSpPr/>
              <p:nvPr/>
            </p:nvGrpSpPr>
            <p:grpSpPr>
              <a:xfrm>
                <a:off x="2448" y="864"/>
                <a:ext cx="528" cy="192"/>
                <a:chOff x="0" y="0"/>
                <a:chExt cx="528" cy="192"/>
              </a:xfrm>
            </p:grpSpPr>
            <p:sp>
              <p:nvSpPr>
                <p:cNvPr id="139306" name="Line 43"/>
                <p:cNvSpPr/>
                <p:nvPr/>
              </p:nvSpPr>
              <p:spPr>
                <a:xfrm flipV="1">
                  <a:off x="62" y="0"/>
                  <a:ext cx="466" cy="169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307" name="未知"/>
                <p:cNvSpPr/>
                <p:nvPr/>
              </p:nvSpPr>
              <p:spPr>
                <a:xfrm>
                  <a:off x="0" y="127"/>
                  <a:ext cx="104" cy="65"/>
                </a:xfrm>
                <a:custGeom>
                  <a:avLst/>
                  <a:gdLst/>
                  <a:ahLst/>
                  <a:cxnLst>
                    <a:cxn ang="0">
                      <a:pos x="82" y="0"/>
                    </a:cxn>
                    <a:cxn ang="0">
                      <a:pos x="0" y="65"/>
                    </a:cxn>
                    <a:cxn ang="0">
                      <a:pos x="104" y="63"/>
                    </a:cxn>
                    <a:cxn ang="0">
                      <a:pos x="64" y="42"/>
                    </a:cxn>
                    <a:cxn ang="0">
                      <a:pos x="82" y="0"/>
                    </a:cxn>
                  </a:cxnLst>
                  <a:rect l="0" t="0" r="0" b="0"/>
                  <a:pathLst>
                    <a:path w="104" h="65">
                      <a:moveTo>
                        <a:pt x="82" y="0"/>
                      </a:moveTo>
                      <a:lnTo>
                        <a:pt x="0" y="65"/>
                      </a:lnTo>
                      <a:lnTo>
                        <a:pt x="104" y="63"/>
                      </a:lnTo>
                      <a:lnTo>
                        <a:pt x="64" y="42"/>
                      </a:lnTo>
                      <a:lnTo>
                        <a:pt x="82" y="0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08" name="Group 45"/>
              <p:cNvGrpSpPr/>
              <p:nvPr/>
            </p:nvGrpSpPr>
            <p:grpSpPr>
              <a:xfrm>
                <a:off x="1968" y="1872"/>
                <a:ext cx="192" cy="576"/>
                <a:chOff x="0" y="0"/>
                <a:chExt cx="192" cy="528"/>
              </a:xfrm>
            </p:grpSpPr>
            <p:sp>
              <p:nvSpPr>
                <p:cNvPr id="139309" name="Line 46"/>
                <p:cNvSpPr/>
                <p:nvPr/>
              </p:nvSpPr>
              <p:spPr>
                <a:xfrm>
                  <a:off x="23" y="62"/>
                  <a:ext cx="169" cy="466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310" name="未知"/>
                <p:cNvSpPr/>
                <p:nvPr/>
              </p:nvSpPr>
              <p:spPr>
                <a:xfrm>
                  <a:off x="0" y="0"/>
                  <a:ext cx="65" cy="104"/>
                </a:xfrm>
                <a:custGeom>
                  <a:avLst/>
                  <a:gdLst/>
                  <a:ahLst/>
                  <a:cxnLst>
                    <a:cxn ang="0">
                      <a:pos x="65" y="82"/>
                    </a:cxn>
                    <a:cxn ang="0">
                      <a:pos x="0" y="0"/>
                    </a:cxn>
                    <a:cxn ang="0">
                      <a:pos x="2" y="104"/>
                    </a:cxn>
                    <a:cxn ang="0">
                      <a:pos x="23" y="64"/>
                    </a:cxn>
                    <a:cxn ang="0">
                      <a:pos x="65" y="82"/>
                    </a:cxn>
                  </a:cxnLst>
                  <a:rect l="0" t="0" r="0" b="0"/>
                  <a:pathLst>
                    <a:path w="65" h="104">
                      <a:moveTo>
                        <a:pt x="65" y="82"/>
                      </a:moveTo>
                      <a:lnTo>
                        <a:pt x="0" y="0"/>
                      </a:lnTo>
                      <a:lnTo>
                        <a:pt x="2" y="104"/>
                      </a:lnTo>
                      <a:lnTo>
                        <a:pt x="23" y="64"/>
                      </a:lnTo>
                      <a:lnTo>
                        <a:pt x="65" y="82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9311" name="Group 48"/>
              <p:cNvGrpSpPr/>
              <p:nvPr/>
            </p:nvGrpSpPr>
            <p:grpSpPr>
              <a:xfrm>
                <a:off x="2400" y="1584"/>
                <a:ext cx="480" cy="192"/>
                <a:chOff x="0" y="0"/>
                <a:chExt cx="480" cy="192"/>
              </a:xfrm>
            </p:grpSpPr>
            <p:sp>
              <p:nvSpPr>
                <p:cNvPr id="139312" name="Line 49"/>
                <p:cNvSpPr/>
                <p:nvPr/>
              </p:nvSpPr>
              <p:spPr>
                <a:xfrm>
                  <a:off x="61" y="25"/>
                  <a:ext cx="419" cy="167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313" name="未知"/>
                <p:cNvSpPr/>
                <p:nvPr/>
              </p:nvSpPr>
              <p:spPr>
                <a:xfrm>
                  <a:off x="0" y="0"/>
                  <a:ext cx="105" cy="67"/>
                </a:xfrm>
                <a:custGeom>
                  <a:avLst/>
                  <a:gdLst/>
                  <a:ahLst/>
                  <a:cxnLst>
                    <a:cxn ang="0">
                      <a:pos x="105" y="5"/>
                    </a:cxn>
                    <a:cxn ang="0">
                      <a:pos x="0" y="0"/>
                    </a:cxn>
                    <a:cxn ang="0">
                      <a:pos x="80" y="67"/>
                    </a:cxn>
                    <a:cxn ang="0">
                      <a:pos x="63" y="25"/>
                    </a:cxn>
                    <a:cxn ang="0">
                      <a:pos x="105" y="5"/>
                    </a:cxn>
                  </a:cxnLst>
                  <a:rect l="0" t="0" r="0" b="0"/>
                  <a:pathLst>
                    <a:path w="105" h="67">
                      <a:moveTo>
                        <a:pt x="105" y="5"/>
                      </a:moveTo>
                      <a:lnTo>
                        <a:pt x="0" y="0"/>
                      </a:lnTo>
                      <a:lnTo>
                        <a:pt x="80" y="67"/>
                      </a:lnTo>
                      <a:lnTo>
                        <a:pt x="63" y="25"/>
                      </a:lnTo>
                      <a:lnTo>
                        <a:pt x="105" y="5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9314" name="Rectangle 51"/>
              <p:cNvSpPr/>
              <p:nvPr/>
            </p:nvSpPr>
            <p:spPr>
              <a:xfrm>
                <a:off x="1680" y="1263"/>
                <a:ext cx="145" cy="33"/>
              </a:xfrm>
              <a:prstGeom prst="rect">
                <a:avLst/>
              </a:prstGeom>
              <a:solidFill>
                <a:srgbClr val="0033CC"/>
              </a:solidFill>
              <a:ln w="28575" cap="flat" cmpd="sng">
                <a:solidFill>
                  <a:srgbClr val="0000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39315" name="Group 52"/>
              <p:cNvGrpSpPr/>
              <p:nvPr/>
            </p:nvGrpSpPr>
            <p:grpSpPr>
              <a:xfrm>
                <a:off x="2079" y="122"/>
                <a:ext cx="240" cy="480"/>
                <a:chOff x="0" y="0"/>
                <a:chExt cx="240" cy="480"/>
              </a:xfrm>
            </p:grpSpPr>
            <p:sp>
              <p:nvSpPr>
                <p:cNvPr id="139316" name="Line 53"/>
                <p:cNvSpPr/>
                <p:nvPr/>
              </p:nvSpPr>
              <p:spPr>
                <a:xfrm flipV="1">
                  <a:off x="30" y="0"/>
                  <a:ext cx="210" cy="421"/>
                </a:xfrm>
                <a:prstGeom prst="line">
                  <a:avLst/>
                </a:prstGeom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9317" name="未知"/>
                <p:cNvSpPr/>
                <p:nvPr/>
              </p:nvSpPr>
              <p:spPr>
                <a:xfrm>
                  <a:off x="0" y="376"/>
                  <a:ext cx="73" cy="104"/>
                </a:xfrm>
                <a:custGeom>
                  <a:avLst/>
                  <a:gdLst/>
                  <a:ahLst/>
                  <a:cxnLst>
                    <a:cxn ang="0">
                      <a:pos x="13" y="0"/>
                    </a:cxn>
                    <a:cxn ang="0">
                      <a:pos x="0" y="104"/>
                    </a:cxn>
                    <a:cxn ang="0">
                      <a:pos x="73" y="30"/>
                    </a:cxn>
                    <a:cxn ang="0">
                      <a:pos x="30" y="43"/>
                    </a:cxn>
                    <a:cxn ang="0">
                      <a:pos x="13" y="0"/>
                    </a:cxn>
                  </a:cxnLst>
                  <a:rect l="0" t="0" r="0" b="0"/>
                  <a:pathLst>
                    <a:path w="73" h="104">
                      <a:moveTo>
                        <a:pt x="13" y="0"/>
                      </a:moveTo>
                      <a:lnTo>
                        <a:pt x="0" y="104"/>
                      </a:lnTo>
                      <a:lnTo>
                        <a:pt x="73" y="30"/>
                      </a:lnTo>
                      <a:lnTo>
                        <a:pt x="30" y="43"/>
                      </a:lnTo>
                      <a:lnTo>
                        <a:pt x="13" y="0"/>
                      </a:lnTo>
                      <a:close/>
                    </a:path>
                  </a:pathLst>
                </a:custGeom>
                <a:solidFill>
                  <a:srgbClr val="0033CC"/>
                </a:solidFill>
                <a:ln w="28575" cap="flat" cmpd="sng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9318" name="Line 55"/>
              <p:cNvSpPr/>
              <p:nvPr/>
            </p:nvSpPr>
            <p:spPr>
              <a:xfrm>
                <a:off x="1872" y="1296"/>
                <a:ext cx="624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19" name="Line 56"/>
              <p:cNvSpPr/>
              <p:nvPr/>
            </p:nvSpPr>
            <p:spPr>
              <a:xfrm flipH="1">
                <a:off x="1872" y="1056"/>
                <a:ext cx="576" cy="19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20" name="Line 57"/>
              <p:cNvSpPr/>
              <p:nvPr/>
            </p:nvSpPr>
            <p:spPr>
              <a:xfrm flipH="1">
                <a:off x="1824" y="768"/>
                <a:ext cx="480" cy="43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21" name="Line 58"/>
              <p:cNvSpPr/>
              <p:nvPr/>
            </p:nvSpPr>
            <p:spPr>
              <a:xfrm flipH="1">
                <a:off x="1776" y="624"/>
                <a:ext cx="288" cy="52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22" name="Line 59"/>
              <p:cNvSpPr/>
              <p:nvPr/>
            </p:nvSpPr>
            <p:spPr>
              <a:xfrm>
                <a:off x="1728" y="528"/>
                <a:ext cx="1" cy="62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23" name="Line 60"/>
              <p:cNvSpPr/>
              <p:nvPr/>
            </p:nvSpPr>
            <p:spPr>
              <a:xfrm>
                <a:off x="1440" y="624"/>
                <a:ext cx="240" cy="52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24" name="Line 61"/>
              <p:cNvSpPr/>
              <p:nvPr/>
            </p:nvSpPr>
            <p:spPr>
              <a:xfrm>
                <a:off x="1056" y="1296"/>
                <a:ext cx="576" cy="1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25" name="Line 62"/>
              <p:cNvSpPr/>
              <p:nvPr/>
            </p:nvSpPr>
            <p:spPr>
              <a:xfrm>
                <a:off x="1104" y="1056"/>
                <a:ext cx="528" cy="19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26" name="Line 63"/>
              <p:cNvSpPr/>
              <p:nvPr/>
            </p:nvSpPr>
            <p:spPr>
              <a:xfrm>
                <a:off x="1248" y="816"/>
                <a:ext cx="384" cy="38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27" name="Line 64"/>
              <p:cNvSpPr/>
              <p:nvPr/>
            </p:nvSpPr>
            <p:spPr>
              <a:xfrm flipV="1">
                <a:off x="1104" y="1344"/>
                <a:ext cx="528" cy="192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28" name="Line 65"/>
              <p:cNvSpPr/>
              <p:nvPr/>
            </p:nvSpPr>
            <p:spPr>
              <a:xfrm flipV="1">
                <a:off x="1248" y="1344"/>
                <a:ext cx="432" cy="38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29" name="Line 66"/>
              <p:cNvSpPr/>
              <p:nvPr/>
            </p:nvSpPr>
            <p:spPr>
              <a:xfrm flipV="1">
                <a:off x="1488" y="1392"/>
                <a:ext cx="192" cy="48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30" name="Line 67"/>
              <p:cNvSpPr/>
              <p:nvPr/>
            </p:nvSpPr>
            <p:spPr>
              <a:xfrm flipV="1">
                <a:off x="1728" y="1392"/>
                <a:ext cx="1" cy="52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31" name="Line 68"/>
              <p:cNvSpPr/>
              <p:nvPr/>
            </p:nvSpPr>
            <p:spPr>
              <a:xfrm>
                <a:off x="1776" y="1392"/>
                <a:ext cx="192" cy="528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32" name="Line 69"/>
              <p:cNvSpPr/>
              <p:nvPr/>
            </p:nvSpPr>
            <p:spPr>
              <a:xfrm>
                <a:off x="1824" y="1392"/>
                <a:ext cx="384" cy="384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333" name="Line 70"/>
              <p:cNvSpPr/>
              <p:nvPr/>
            </p:nvSpPr>
            <p:spPr>
              <a:xfrm>
                <a:off x="1872" y="1344"/>
                <a:ext cx="528" cy="24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51" name="Text Box 71"/>
              <p:cNvSpPr txBox="1">
                <a:spLocks noChangeArrowheads="1"/>
              </p:cNvSpPr>
              <p:nvPr/>
            </p:nvSpPr>
            <p:spPr bwMode="auto">
              <a:xfrm>
                <a:off x="0" y="192"/>
                <a:ext cx="384" cy="194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defRPr/>
                </a:pPr>
                <a:r>
                  <a:rPr kumimoji="0" lang="zh-CN" altLang="en-US" sz="2800" kern="1200" cap="none" spc="0" normalizeH="0" baseline="0" noProof="0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点电荷的等势面</a:t>
                </a:r>
                <a:endParaRPr kumimoji="0" lang="zh-CN" altLang="en-US" sz="2800" kern="1200" cap="none" spc="0" normalizeH="0" baseline="0" noProof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0" name="Group 72"/>
          <p:cNvGrpSpPr/>
          <p:nvPr/>
        </p:nvGrpSpPr>
        <p:grpSpPr>
          <a:xfrm>
            <a:off x="4343400" y="1905000"/>
            <a:ext cx="457200" cy="4038600"/>
            <a:chOff x="0" y="0"/>
            <a:chExt cx="336" cy="2928"/>
          </a:xfrm>
        </p:grpSpPr>
        <p:sp>
          <p:nvSpPr>
            <p:cNvPr id="139336" name="Line 73"/>
            <p:cNvSpPr/>
            <p:nvPr/>
          </p:nvSpPr>
          <p:spPr>
            <a:xfrm>
              <a:off x="0" y="0"/>
              <a:ext cx="0" cy="2928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37" name="Line 74"/>
            <p:cNvSpPr/>
            <p:nvPr/>
          </p:nvSpPr>
          <p:spPr>
            <a:xfrm>
              <a:off x="336" y="0"/>
              <a:ext cx="0" cy="2928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" name="Group 75"/>
          <p:cNvGrpSpPr/>
          <p:nvPr/>
        </p:nvGrpSpPr>
        <p:grpSpPr>
          <a:xfrm>
            <a:off x="4211638" y="5791200"/>
            <a:ext cx="633412" cy="762000"/>
            <a:chOff x="0" y="0"/>
            <a:chExt cx="399" cy="480"/>
          </a:xfrm>
        </p:grpSpPr>
        <p:sp>
          <p:nvSpPr>
            <p:cNvPr id="139339" name="Line 76"/>
            <p:cNvSpPr/>
            <p:nvPr/>
          </p:nvSpPr>
          <p:spPr>
            <a:xfrm>
              <a:off x="83" y="0"/>
              <a:ext cx="288" cy="0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solid"/>
              <a:round/>
              <a:headEnd type="triangl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9340" name="Object 77"/>
            <p:cNvGraphicFramePr>
              <a:graphicFrameLocks noChangeAspect="1"/>
            </p:cNvGraphicFramePr>
            <p:nvPr/>
          </p:nvGraphicFramePr>
          <p:xfrm>
            <a:off x="0" y="28"/>
            <a:ext cx="399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192405" imgH="218440" progId="Equation.3">
                    <p:embed/>
                  </p:oleObj>
                </mc:Choice>
                <mc:Fallback>
                  <p:oleObj name="" r:id="rId1" imgW="192405" imgH="218440" progId="Equation.3">
                    <p:embed/>
                    <p:pic>
                      <p:nvPicPr>
                        <p:cNvPr id="0" name="Object 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0" y="28"/>
                          <a:ext cx="399" cy="4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78"/>
          <p:cNvGrpSpPr/>
          <p:nvPr/>
        </p:nvGrpSpPr>
        <p:grpSpPr>
          <a:xfrm>
            <a:off x="4800600" y="1905000"/>
            <a:ext cx="685800" cy="4343400"/>
            <a:chOff x="0" y="0"/>
            <a:chExt cx="432" cy="2736"/>
          </a:xfrm>
        </p:grpSpPr>
        <p:sp>
          <p:nvSpPr>
            <p:cNvPr id="139342" name="Line 79"/>
            <p:cNvSpPr/>
            <p:nvPr/>
          </p:nvSpPr>
          <p:spPr>
            <a:xfrm>
              <a:off x="432" y="0"/>
              <a:ext cx="0" cy="2496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343" name="Line 80"/>
            <p:cNvSpPr/>
            <p:nvPr/>
          </p:nvSpPr>
          <p:spPr>
            <a:xfrm>
              <a:off x="0" y="2304"/>
              <a:ext cx="432" cy="0"/>
            </a:xfrm>
            <a:prstGeom prst="line">
              <a:avLst/>
            </a:prstGeom>
            <a:ln w="19050" cap="flat" cmpd="sng">
              <a:solidFill>
                <a:srgbClr val="008000"/>
              </a:solidFill>
              <a:prstDash val="solid"/>
              <a:round/>
              <a:headEnd type="triangle" w="sm" len="lg"/>
              <a:tailEnd type="triangle" w="sm" len="lg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9344" name="Object 81"/>
            <p:cNvGraphicFramePr>
              <a:graphicFrameLocks noChangeAspect="1"/>
            </p:cNvGraphicFramePr>
            <p:nvPr/>
          </p:nvGraphicFramePr>
          <p:xfrm>
            <a:off x="0" y="2304"/>
            <a:ext cx="4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218440" imgH="218440" progId="Equation.3">
                    <p:embed/>
                  </p:oleObj>
                </mc:Choice>
                <mc:Fallback>
                  <p:oleObj name="" r:id="rId3" imgW="218440" imgH="218440" progId="Equation.3">
                    <p:embed/>
                    <p:pic>
                      <p:nvPicPr>
                        <p:cNvPr id="0" name="Object 8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0" y="2304"/>
                          <a:ext cx="432" cy="4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62" name="Object 82"/>
          <p:cNvGraphicFramePr>
            <a:graphicFrameLocks noChangeAspect="1"/>
          </p:cNvGraphicFramePr>
          <p:nvPr/>
        </p:nvGraphicFramePr>
        <p:xfrm>
          <a:off x="6342063" y="2940050"/>
          <a:ext cx="196373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34670" imgH="216535" progId="Equation.3">
                  <p:embed/>
                </p:oleObj>
              </mc:Choice>
              <mc:Fallback>
                <p:oleObj name="" r:id="rId5" imgW="534670" imgH="216535" progId="Equation.3">
                  <p:embed/>
                  <p:pic>
                    <p:nvPicPr>
                      <p:cNvPr id="0" name="Object 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2063" y="2940050"/>
                        <a:ext cx="1963737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3" name="Object 83"/>
          <p:cNvGraphicFramePr>
            <a:graphicFrameLocks noChangeAspect="1"/>
          </p:cNvGraphicFramePr>
          <p:nvPr/>
        </p:nvGraphicFramePr>
        <p:xfrm>
          <a:off x="6400800" y="3990975"/>
          <a:ext cx="19050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509270" imgH="216535" progId="Equation.3">
                  <p:embed/>
                </p:oleObj>
              </mc:Choice>
              <mc:Fallback>
                <p:oleObj name="" r:id="rId7" imgW="509270" imgH="216535" progId="Equation.3">
                  <p:embed/>
                  <p:pic>
                    <p:nvPicPr>
                      <p:cNvPr id="0" name="Object 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00800" y="3990975"/>
                        <a:ext cx="1905000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47" name="Rectangle 84"/>
          <p:cNvSpPr/>
          <p:nvPr/>
        </p:nvSpPr>
        <p:spPr>
          <a:xfrm>
            <a:off x="579438" y="549275"/>
            <a:ext cx="8564562" cy="8302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  <a:buBlip>
                <a:blip r:embed="rId9"/>
              </a:buBlip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规定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电场中</a:t>
            </a:r>
            <a:r>
              <a:rPr lang="zh-CN" altLang="en-US" sz="2400" u="sng" dirty="0">
                <a:solidFill>
                  <a:srgbClr val="9900FF"/>
                </a:solidFill>
                <a:latin typeface="微软雅黑" panose="020B0503020204020204" charset="-122"/>
                <a:ea typeface="微软雅黑" panose="020B0503020204020204" charset="-122"/>
              </a:rPr>
              <a:t>任意两相邻等势面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之间的</a:t>
            </a:r>
            <a:r>
              <a:rPr lang="zh-CN" altLang="en-US" sz="2400" u="sng" dirty="0">
                <a:solidFill>
                  <a:srgbClr val="9900FF"/>
                </a:solidFill>
                <a:latin typeface="微软雅黑" panose="020B0503020204020204" charset="-122"/>
                <a:ea typeface="微软雅黑" panose="020B0503020204020204" charset="-122"/>
              </a:rPr>
              <a:t>电势差相等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，即等势面的</a:t>
            </a:r>
            <a:r>
              <a:rPr lang="zh-CN" altLang="en-US" sz="2400" dirty="0">
                <a:solidFill>
                  <a:srgbClr val="3333FF"/>
                </a:solidFill>
                <a:latin typeface="微软雅黑" panose="020B0503020204020204" charset="-122"/>
                <a:ea typeface="微软雅黑" panose="020B0503020204020204" charset="-122"/>
              </a:rPr>
              <a:t>疏密程度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同样可以表示场强的大小．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3" name="Group 85"/>
          <p:cNvGrpSpPr/>
          <p:nvPr/>
        </p:nvGrpSpPr>
        <p:grpSpPr>
          <a:xfrm>
            <a:off x="1905000" y="2133600"/>
            <a:ext cx="3581400" cy="3581400"/>
            <a:chOff x="0" y="0"/>
            <a:chExt cx="2256" cy="2256"/>
          </a:xfrm>
        </p:grpSpPr>
        <p:sp>
          <p:nvSpPr>
            <p:cNvPr id="139349" name="Oval 86"/>
            <p:cNvSpPr/>
            <p:nvPr/>
          </p:nvSpPr>
          <p:spPr>
            <a:xfrm>
              <a:off x="432" y="432"/>
              <a:ext cx="1392" cy="1392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9350" name="Oval 87"/>
            <p:cNvSpPr/>
            <p:nvPr/>
          </p:nvSpPr>
          <p:spPr>
            <a:xfrm>
              <a:off x="720" y="720"/>
              <a:ext cx="816" cy="816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9351" name="Oval 88"/>
            <p:cNvSpPr/>
            <p:nvPr/>
          </p:nvSpPr>
          <p:spPr>
            <a:xfrm>
              <a:off x="864" y="864"/>
              <a:ext cx="528" cy="528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9352" name="Oval 89"/>
            <p:cNvSpPr/>
            <p:nvPr/>
          </p:nvSpPr>
          <p:spPr>
            <a:xfrm>
              <a:off x="960" y="960"/>
              <a:ext cx="336" cy="336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9353" name="Oval 90"/>
            <p:cNvSpPr/>
            <p:nvPr/>
          </p:nvSpPr>
          <p:spPr>
            <a:xfrm>
              <a:off x="0" y="0"/>
              <a:ext cx="2256" cy="2256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1260475" y="836295"/>
            <a:ext cx="5002213" cy="10112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algn="ctr" defTabSz="914400">
              <a:lnSpc>
                <a:spcPct val="130000"/>
              </a:lnSpc>
              <a:buClrTx/>
              <a:buSzTx/>
              <a:defRPr/>
            </a:pPr>
            <a:r>
              <a:rPr kumimoji="0" lang="zh-CN" altLang="en-US" sz="2600" b="0" kern="1200" cap="none" spc="0" normalizeH="0" baseline="0" noProof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kumimoji="0" lang="zh-CN" altLang="en-US" sz="2600" kern="1200" cap="none" spc="0" normalizeH="0" baseline="0" noProof="0">
                <a:solidFill>
                  <a:srgbClr val="A2048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⑵ 等势面较密集的地方场强大，</a:t>
            </a:r>
            <a:endParaRPr kumimoji="0" lang="zh-CN" altLang="en-US" sz="2600" kern="1200" cap="none" spc="0" normalizeH="0" baseline="0" noProof="0">
              <a:solidFill>
                <a:srgbClr val="A20484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R="0" algn="ctr" defTabSz="914400">
              <a:buClrTx/>
              <a:buSzTx/>
              <a:defRPr/>
            </a:pPr>
            <a:r>
              <a:rPr kumimoji="0" lang="zh-CN" altLang="en-US" sz="2600" kern="1200" cap="none" spc="0" normalizeH="0" baseline="0" noProof="0">
                <a:solidFill>
                  <a:srgbClr val="A20484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较稀疏的地方场强小。</a:t>
            </a:r>
            <a:endParaRPr kumimoji="0" lang="zh-CN" altLang="en-US" sz="2600" b="0" kern="1200" cap="none" spc="0" normalizeH="0" baseline="0" noProof="0">
              <a:solidFill>
                <a:srgbClr val="A20484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304800" y="2478088"/>
            <a:ext cx="7142163" cy="52228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800" kern="1200" cap="none" spc="0" normalizeH="0" baseline="0" noProof="0" dirty="0"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400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课堂练习：由等势面确定</a:t>
            </a:r>
            <a:r>
              <a:rPr kumimoji="0" lang="en-US" sz="2400" i="1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kumimoji="0" lang="zh-CN" altLang="en-US" sz="2400" i="1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kumimoji="0" lang="en-US" sz="2400" i="1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</a:t>
            </a:r>
            <a:r>
              <a:rPr kumimoji="0" lang="zh-CN" altLang="en-US" sz="2400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点的场强大小和方向</a:t>
            </a:r>
            <a:endParaRPr kumimoji="0" lang="zh-CN" altLang="en-US" sz="2400" b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7" name="Group 18"/>
          <p:cNvGrpSpPr/>
          <p:nvPr/>
        </p:nvGrpSpPr>
        <p:grpSpPr>
          <a:xfrm>
            <a:off x="468313" y="4648200"/>
            <a:ext cx="3454889" cy="546100"/>
            <a:chOff x="0" y="-40"/>
            <a:chExt cx="1945" cy="288"/>
          </a:xfrm>
        </p:grpSpPr>
        <p:graphicFrame>
          <p:nvGraphicFramePr>
            <p:cNvPr id="140306" name="Object 19"/>
            <p:cNvGraphicFramePr>
              <a:graphicFrameLocks noChangeAspect="1"/>
            </p:cNvGraphicFramePr>
            <p:nvPr/>
          </p:nvGraphicFramePr>
          <p:xfrm>
            <a:off x="433" y="-40"/>
            <a:ext cx="15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1" imgW="31394400" imgH="5486400" progId="Equation.DSMT4">
                    <p:embed/>
                  </p:oleObj>
                </mc:Choice>
                <mc:Fallback>
                  <p:oleObj name="Equation" r:id="rId1" imgW="31394400" imgH="5486400" progId="Equation.DSMT4">
                    <p:embed/>
                    <p:pic>
                      <p:nvPicPr>
                        <p:cNvPr id="0" name="Object 1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3" y="-40"/>
                          <a:ext cx="151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307" name="Text Box 20"/>
            <p:cNvSpPr txBox="1"/>
            <p:nvPr/>
          </p:nvSpPr>
          <p:spPr>
            <a:xfrm>
              <a:off x="0" y="0"/>
              <a:ext cx="446" cy="24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已知</a:t>
              </a:r>
              <a:endParaRPr lang="zh-CN" altLang="en-US" sz="24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79875" y="3429000"/>
            <a:ext cx="4298950" cy="3211830"/>
            <a:chOff x="6425" y="5400"/>
            <a:chExt cx="6770" cy="5058"/>
          </a:xfrm>
        </p:grpSpPr>
        <p:grpSp>
          <p:nvGrpSpPr>
            <p:cNvPr id="2" name="Group 2"/>
            <p:cNvGrpSpPr/>
            <p:nvPr/>
          </p:nvGrpSpPr>
          <p:grpSpPr>
            <a:xfrm>
              <a:off x="6425" y="6480"/>
              <a:ext cx="6770" cy="3978"/>
              <a:chOff x="0" y="0"/>
              <a:chExt cx="2708" cy="1591"/>
            </a:xfrm>
          </p:grpSpPr>
          <p:grpSp>
            <p:nvGrpSpPr>
              <p:cNvPr id="140290" name="Group 3"/>
              <p:cNvGrpSpPr/>
              <p:nvPr/>
            </p:nvGrpSpPr>
            <p:grpSpPr>
              <a:xfrm>
                <a:off x="0" y="2"/>
                <a:ext cx="2708" cy="1589"/>
                <a:chOff x="0" y="2"/>
                <a:chExt cx="2708" cy="1589"/>
              </a:xfrm>
            </p:grpSpPr>
            <p:graphicFrame>
              <p:nvGraphicFramePr>
                <p:cNvPr id="140291" name="Object 4"/>
                <p:cNvGraphicFramePr>
                  <a:graphicFrameLocks noChangeAspect="1"/>
                </p:cNvGraphicFramePr>
                <p:nvPr/>
              </p:nvGraphicFramePr>
              <p:xfrm>
                <a:off x="1722" y="1290"/>
                <a:ext cx="234" cy="30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0" name="Equation" r:id="rId3" imgW="4267200" imgH="5486400" progId="Equation.DSMT4">
                        <p:embed/>
                      </p:oleObj>
                    </mc:Choice>
                    <mc:Fallback>
                      <p:oleObj name="Equation" r:id="rId3" imgW="4267200" imgH="5486400" progId="Equation.DSMT4">
                        <p:embed/>
                        <p:pic>
                          <p:nvPicPr>
                            <p:cNvPr id="0" name="Object 4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22" y="1290"/>
                              <a:ext cx="234" cy="30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0292" name="Object 5"/>
                <p:cNvGraphicFramePr>
                  <a:graphicFrameLocks noChangeAspect="1"/>
                </p:cNvGraphicFramePr>
                <p:nvPr/>
              </p:nvGraphicFramePr>
              <p:xfrm>
                <a:off x="2298" y="809"/>
                <a:ext cx="252" cy="3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" name="Equation" r:id="rId5" imgW="4572000" imgH="5486400" progId="Equation.DSMT4">
                        <p:embed/>
                      </p:oleObj>
                    </mc:Choice>
                    <mc:Fallback>
                      <p:oleObj name="Equation" r:id="rId5" imgW="4572000" imgH="5486400" progId="Equation.DSMT4">
                        <p:embed/>
                        <p:pic>
                          <p:nvPicPr>
                            <p:cNvPr id="0" name="Object 5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298" y="809"/>
                              <a:ext cx="252" cy="30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0293" name="Object 6"/>
                <p:cNvGraphicFramePr>
                  <a:graphicFrameLocks noChangeAspect="1"/>
                </p:cNvGraphicFramePr>
                <p:nvPr/>
              </p:nvGraphicFramePr>
              <p:xfrm>
                <a:off x="2354" y="2"/>
                <a:ext cx="354" cy="3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" name="Equation" r:id="rId7" imgW="4572000" imgH="5791200" progId="Equation.DSMT4">
                        <p:embed/>
                      </p:oleObj>
                    </mc:Choice>
                    <mc:Fallback>
                      <p:oleObj name="Equation" r:id="rId7" imgW="4572000" imgH="5791200" progId="Equation.DSMT4">
                        <p:embed/>
                        <p:pic>
                          <p:nvPicPr>
                            <p:cNvPr id="0" name="Object 6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354" y="2"/>
                              <a:ext cx="354" cy="33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40294" name="Arc 7"/>
                <p:cNvSpPr/>
                <p:nvPr/>
              </p:nvSpPr>
              <p:spPr>
                <a:xfrm rot="10800000" flipH="1" flipV="1">
                  <a:off x="194" y="621"/>
                  <a:ext cx="1523" cy="701"/>
                </a:xfrm>
                <a:custGeom>
                  <a:avLst/>
                  <a:gdLst/>
                  <a:ahLst/>
                  <a:cxnLst>
                    <a:cxn ang="0">
                      <a:pos x="0" y="5"/>
                    </a:cxn>
                    <a:cxn ang="0">
                      <a:pos x="26" y="0"/>
                    </a:cxn>
                    <a:cxn ang="0">
                      <a:pos x="64" y="20"/>
                    </a:cxn>
                    <a:cxn ang="0">
                      <a:pos x="64" y="21"/>
                    </a:cxn>
                    <a:cxn ang="0">
                      <a:pos x="0" y="5"/>
                    </a:cxn>
                    <a:cxn ang="0">
                      <a:pos x="26" y="0"/>
                    </a:cxn>
                    <a:cxn ang="0">
                      <a:pos x="64" y="20"/>
                    </a:cxn>
                    <a:cxn ang="0">
                      <a:pos x="64" y="21"/>
                    </a:cxn>
                    <a:cxn ang="0">
                      <a:pos x="26" y="20"/>
                    </a:cxn>
                    <a:cxn ang="0">
                      <a:pos x="0" y="5"/>
                    </a:cxn>
                  </a:cxnLst>
                  <a:rect l="0" t="0" r="0" b="0"/>
                  <a:pathLst>
                    <a:path w="36055" h="22936" fill="none">
                      <a:moveTo>
                        <a:pt x="0" y="5549"/>
                      </a:moveTo>
                      <a:cubicBezTo>
                        <a:pt x="3967" y="1976"/>
                        <a:pt x="9116" y="-1"/>
                        <a:pt x="14455" y="0"/>
                      </a:cubicBezTo>
                      <a:cubicBezTo>
                        <a:pt x="26384" y="0"/>
                        <a:pt x="36055" y="9670"/>
                        <a:pt x="36055" y="21600"/>
                      </a:cubicBezTo>
                      <a:cubicBezTo>
                        <a:pt x="36055" y="22045"/>
                        <a:pt x="36041" y="22491"/>
                        <a:pt x="36013" y="22935"/>
                      </a:cubicBezTo>
                    </a:path>
                    <a:path w="36055" h="22936" stroke="0">
                      <a:moveTo>
                        <a:pt x="0" y="5549"/>
                      </a:moveTo>
                      <a:cubicBezTo>
                        <a:pt x="3967" y="1976"/>
                        <a:pt x="9116" y="-1"/>
                        <a:pt x="14455" y="0"/>
                      </a:cubicBezTo>
                      <a:cubicBezTo>
                        <a:pt x="26384" y="0"/>
                        <a:pt x="36055" y="9670"/>
                        <a:pt x="36055" y="21600"/>
                      </a:cubicBezTo>
                      <a:cubicBezTo>
                        <a:pt x="36055" y="22045"/>
                        <a:pt x="36041" y="22491"/>
                        <a:pt x="36013" y="22935"/>
                      </a:cubicBezTo>
                      <a:lnTo>
                        <a:pt x="14455" y="21600"/>
                      </a:lnTo>
                      <a:lnTo>
                        <a:pt x="0" y="5549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295" name="Arc 8"/>
                <p:cNvSpPr/>
                <p:nvPr/>
              </p:nvSpPr>
              <p:spPr>
                <a:xfrm rot="10370923" flipH="1" flipV="1">
                  <a:off x="0" y="20"/>
                  <a:ext cx="2350" cy="667"/>
                </a:xfrm>
                <a:custGeom>
                  <a:avLst/>
                  <a:gdLst/>
                  <a:ahLst/>
                  <a:cxnLst>
                    <a:cxn ang="0">
                      <a:pos x="0" y="9"/>
                    </a:cxn>
                    <a:cxn ang="0">
                      <a:pos x="81" y="0"/>
                    </a:cxn>
                    <a:cxn ang="0">
                      <a:pos x="157" y="8"/>
                    </a:cxn>
                    <a:cxn ang="0">
                      <a:pos x="0" y="9"/>
                    </a:cxn>
                    <a:cxn ang="0">
                      <a:pos x="81" y="0"/>
                    </a:cxn>
                    <a:cxn ang="0">
                      <a:pos x="157" y="8"/>
                    </a:cxn>
                    <a:cxn ang="0">
                      <a:pos x="81" y="21"/>
                    </a:cxn>
                    <a:cxn ang="0">
                      <a:pos x="0" y="9"/>
                    </a:cxn>
                  </a:cxnLst>
                  <a:rect l="0" t="0" r="0" b="0"/>
                  <a:pathLst>
                    <a:path w="35193" h="21600" fill="none">
                      <a:moveTo>
                        <a:pt x="-1" y="9773"/>
                      </a:moveTo>
                      <a:cubicBezTo>
                        <a:pt x="3990" y="3675"/>
                        <a:pt x="10786" y="-1"/>
                        <a:pt x="18075" y="0"/>
                      </a:cubicBezTo>
                      <a:cubicBezTo>
                        <a:pt x="24779" y="0"/>
                        <a:pt x="31104" y="3113"/>
                        <a:pt x="35193" y="8426"/>
                      </a:cubicBezTo>
                    </a:path>
                    <a:path w="35193" h="21600" stroke="0">
                      <a:moveTo>
                        <a:pt x="-1" y="9773"/>
                      </a:moveTo>
                      <a:cubicBezTo>
                        <a:pt x="3990" y="3675"/>
                        <a:pt x="10786" y="-1"/>
                        <a:pt x="18075" y="0"/>
                      </a:cubicBezTo>
                      <a:cubicBezTo>
                        <a:pt x="24779" y="0"/>
                        <a:pt x="31104" y="3113"/>
                        <a:pt x="35193" y="8426"/>
                      </a:cubicBezTo>
                      <a:lnTo>
                        <a:pt x="18075" y="21600"/>
                      </a:lnTo>
                      <a:lnTo>
                        <a:pt x="-1" y="9773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0296" name="Arc 9"/>
                <p:cNvSpPr/>
                <p:nvPr/>
              </p:nvSpPr>
              <p:spPr>
                <a:xfrm rot="10800000" flipH="1" flipV="1">
                  <a:off x="146" y="383"/>
                  <a:ext cx="2063" cy="660"/>
                </a:xfrm>
                <a:custGeom>
                  <a:avLst/>
                  <a:gdLst/>
                  <a:ahLst/>
                  <a:cxnLst>
                    <a:cxn ang="0">
                      <a:pos x="0" y="8"/>
                    </a:cxn>
                    <a:cxn ang="0">
                      <a:pos x="51" y="0"/>
                    </a:cxn>
                    <a:cxn ang="0">
                      <a:pos x="113" y="15"/>
                    </a:cxn>
                    <a:cxn ang="0">
                      <a:pos x="0" y="8"/>
                    </a:cxn>
                    <a:cxn ang="0">
                      <a:pos x="51" y="0"/>
                    </a:cxn>
                    <a:cxn ang="0">
                      <a:pos x="113" y="15"/>
                    </a:cxn>
                    <a:cxn ang="0">
                      <a:pos x="51" y="20"/>
                    </a:cxn>
                    <a:cxn ang="0">
                      <a:pos x="0" y="8"/>
                    </a:cxn>
                  </a:cxnLst>
                  <a:rect l="0" t="0" r="0" b="0"/>
                  <a:pathLst>
                    <a:path w="37808" h="21600" fill="none">
                      <a:moveTo>
                        <a:pt x="-1" y="8327"/>
                      </a:moveTo>
                      <a:cubicBezTo>
                        <a:pt x="4092" y="3072"/>
                        <a:pt x="10380" y="-1"/>
                        <a:pt x="17041" y="0"/>
                      </a:cubicBezTo>
                      <a:cubicBezTo>
                        <a:pt x="26682" y="0"/>
                        <a:pt x="35156" y="6390"/>
                        <a:pt x="37808" y="15659"/>
                      </a:cubicBezTo>
                    </a:path>
                    <a:path w="37808" h="21600" stroke="0">
                      <a:moveTo>
                        <a:pt x="-1" y="8327"/>
                      </a:moveTo>
                      <a:cubicBezTo>
                        <a:pt x="4092" y="3072"/>
                        <a:pt x="10380" y="-1"/>
                        <a:pt x="17041" y="0"/>
                      </a:cubicBezTo>
                      <a:cubicBezTo>
                        <a:pt x="26682" y="0"/>
                        <a:pt x="35156" y="6390"/>
                        <a:pt x="37808" y="15659"/>
                      </a:cubicBezTo>
                      <a:lnTo>
                        <a:pt x="17041" y="21600"/>
                      </a:lnTo>
                      <a:lnTo>
                        <a:pt x="-1" y="8327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0297" name="Oval 10"/>
              <p:cNvSpPr/>
              <p:nvPr/>
            </p:nvSpPr>
            <p:spPr>
              <a:xfrm>
                <a:off x="410" y="478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0298" name="Oval 11"/>
              <p:cNvSpPr/>
              <p:nvPr/>
            </p:nvSpPr>
            <p:spPr>
              <a:xfrm>
                <a:off x="1994" y="0"/>
                <a:ext cx="48" cy="48"/>
              </a:xfrm>
              <a:prstGeom prst="ellipse">
                <a:avLst/>
              </a:prstGeom>
              <a:solidFill>
                <a:schemeClr val="accent2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40299" name="Object 12"/>
              <p:cNvGraphicFramePr>
                <a:graphicFrameLocks noChangeAspect="1"/>
              </p:cNvGraphicFramePr>
              <p:nvPr/>
            </p:nvGraphicFramePr>
            <p:xfrm>
              <a:off x="554" y="432"/>
              <a:ext cx="169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" name="" r:id="rId9" imgW="129540" imgH="142240" progId="Equation.3">
                      <p:embed/>
                    </p:oleObj>
                  </mc:Choice>
                  <mc:Fallback>
                    <p:oleObj name="" r:id="rId9" imgW="129540" imgH="142240" progId="Equation.3">
                      <p:embed/>
                      <p:pic>
                        <p:nvPicPr>
                          <p:cNvPr id="0" name="Object 12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554" y="432"/>
                            <a:ext cx="169" cy="1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0300" name="Object 13"/>
              <p:cNvGraphicFramePr>
                <a:graphicFrameLocks noChangeAspect="1"/>
              </p:cNvGraphicFramePr>
              <p:nvPr/>
            </p:nvGraphicFramePr>
            <p:xfrm>
              <a:off x="1946" y="48"/>
              <a:ext cx="176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" name="" r:id="rId11" imgW="128905" imgH="180340" progId="Equation.3">
                      <p:embed/>
                    </p:oleObj>
                  </mc:Choice>
                  <mc:Fallback>
                    <p:oleObj name="" r:id="rId11" imgW="128905" imgH="180340" progId="Equation.3">
                      <p:embed/>
                      <p:pic>
                        <p:nvPicPr>
                          <p:cNvPr id="0" name="Object 1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946" y="48"/>
                            <a:ext cx="176" cy="2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3918" name="Line 14"/>
            <p:cNvSpPr/>
            <p:nvPr/>
          </p:nvSpPr>
          <p:spPr>
            <a:xfrm rot="650418">
              <a:off x="10930" y="6593"/>
              <a:ext cx="1200" cy="2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919" name="Line 15"/>
            <p:cNvSpPr/>
            <p:nvPr/>
          </p:nvSpPr>
          <p:spPr>
            <a:xfrm rot="-1705239">
              <a:off x="6850" y="7610"/>
              <a:ext cx="1450" cy="160"/>
            </a:xfrm>
            <a:prstGeom prst="line">
              <a:avLst/>
            </a:prstGeom>
            <a:ln w="2857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21"/>
            <p:cNvGrpSpPr/>
            <p:nvPr/>
          </p:nvGrpSpPr>
          <p:grpSpPr>
            <a:xfrm>
              <a:off x="7230" y="5760"/>
              <a:ext cx="940" cy="1898"/>
              <a:chOff x="0" y="0"/>
              <a:chExt cx="376" cy="759"/>
            </a:xfrm>
          </p:grpSpPr>
          <p:sp>
            <p:nvSpPr>
              <p:cNvPr id="140309" name="Line 22"/>
              <p:cNvSpPr/>
              <p:nvPr/>
            </p:nvSpPr>
            <p:spPr>
              <a:xfrm rot="-1253336" flipV="1">
                <a:off x="0" y="143"/>
                <a:ext cx="41" cy="61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40310" name="Object 23"/>
              <p:cNvGraphicFramePr>
                <a:graphicFrameLocks noChangeAspect="1"/>
              </p:cNvGraphicFramePr>
              <p:nvPr/>
            </p:nvGraphicFramePr>
            <p:xfrm>
              <a:off x="40" y="0"/>
              <a:ext cx="33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" name="" r:id="rId13" imgW="218440" imgH="256540" progId="Equation.3">
                      <p:embed/>
                    </p:oleObj>
                  </mc:Choice>
                  <mc:Fallback>
                    <p:oleObj name="" r:id="rId13" imgW="218440" imgH="256540" progId="Equation.3">
                      <p:embed/>
                      <p:pic>
                        <p:nvPicPr>
                          <p:cNvPr id="0" name="Object 23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0" y="0"/>
                            <a:ext cx="336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" name="Group 24"/>
            <p:cNvGrpSpPr/>
            <p:nvPr/>
          </p:nvGrpSpPr>
          <p:grpSpPr>
            <a:xfrm>
              <a:off x="11588" y="5400"/>
              <a:ext cx="1022" cy="1080"/>
              <a:chOff x="0" y="0"/>
              <a:chExt cx="409" cy="432"/>
            </a:xfrm>
          </p:grpSpPr>
          <p:sp>
            <p:nvSpPr>
              <p:cNvPr id="140312" name="Line 25"/>
              <p:cNvSpPr/>
              <p:nvPr/>
            </p:nvSpPr>
            <p:spPr>
              <a:xfrm rot="753170" flipV="1">
                <a:off x="0" y="48"/>
                <a:ext cx="1" cy="38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40313" name="Object 26"/>
              <p:cNvGraphicFramePr>
                <a:graphicFrameLocks noChangeAspect="1"/>
              </p:cNvGraphicFramePr>
              <p:nvPr/>
            </p:nvGraphicFramePr>
            <p:xfrm>
              <a:off x="121" y="0"/>
              <a:ext cx="28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" name="" r:id="rId15" imgW="218440" imgH="256540" progId="Equation.3">
                      <p:embed/>
                    </p:oleObj>
                  </mc:Choice>
                  <mc:Fallback>
                    <p:oleObj name="" r:id="rId15" imgW="218440" imgH="256540" progId="Equation.3">
                      <p:embed/>
                      <p:pic>
                        <p:nvPicPr>
                          <p:cNvPr id="0" name="Object 26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21" y="0"/>
                            <a:ext cx="288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20" grpId="0" animBg="1"/>
      <p:bldP spid="123920" grpId="1" animBg="1"/>
      <p:bldP spid="123921" grpId="0" animBg="1"/>
      <p:bldP spid="123921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1754188" y="1447800"/>
            <a:ext cx="6477000" cy="5222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defRPr/>
            </a:pPr>
            <a:r>
              <a:rPr kumimoji="0" lang="zh-CN" altLang="en-US" sz="2800" kern="1200" cap="none" spc="0" normalizeH="0" baseline="0" noProof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rPr>
              <a:t>两平行带电平板的电力线和等势面</a:t>
            </a:r>
            <a:endParaRPr kumimoji="0" lang="zh-CN" altLang="en-US" sz="2800" kern="1200" cap="none" spc="0" normalizeH="0" baseline="0" noProof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41314" name="Group 3"/>
          <p:cNvGrpSpPr/>
          <p:nvPr/>
        </p:nvGrpSpPr>
        <p:grpSpPr>
          <a:xfrm>
            <a:off x="1220788" y="2424113"/>
            <a:ext cx="6781800" cy="2438400"/>
            <a:chOff x="0" y="0"/>
            <a:chExt cx="4272" cy="1536"/>
          </a:xfrm>
        </p:grpSpPr>
        <p:grpSp>
          <p:nvGrpSpPr>
            <p:cNvPr id="141315" name="Group 4"/>
            <p:cNvGrpSpPr/>
            <p:nvPr/>
          </p:nvGrpSpPr>
          <p:grpSpPr>
            <a:xfrm>
              <a:off x="0" y="240"/>
              <a:ext cx="4272" cy="1190"/>
              <a:chOff x="0" y="0"/>
              <a:chExt cx="3744" cy="960"/>
            </a:xfrm>
          </p:grpSpPr>
          <p:sp>
            <p:nvSpPr>
              <p:cNvPr id="141316" name="Line 5"/>
              <p:cNvSpPr/>
              <p:nvPr/>
            </p:nvSpPr>
            <p:spPr>
              <a:xfrm>
                <a:off x="1393" y="96"/>
                <a:ext cx="1" cy="306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17" name="未知"/>
              <p:cNvSpPr/>
              <p:nvPr/>
            </p:nvSpPr>
            <p:spPr>
              <a:xfrm>
                <a:off x="1344" y="384"/>
                <a:ext cx="96" cy="1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" y="120"/>
                  </a:cxn>
                  <a:cxn ang="0">
                    <a:pos x="138" y="0"/>
                  </a:cxn>
                  <a:cxn ang="0">
                    <a:pos x="70" y="37"/>
                  </a:cxn>
                  <a:cxn ang="0">
                    <a:pos x="0" y="0"/>
                  </a:cxn>
                </a:cxnLst>
                <a:rect l="0" t="0" r="0" b="0"/>
                <a:pathLst>
                  <a:path w="67" h="99">
                    <a:moveTo>
                      <a:pt x="0" y="0"/>
                    </a:moveTo>
                    <a:lnTo>
                      <a:pt x="34" y="99"/>
                    </a:lnTo>
                    <a:lnTo>
                      <a:pt x="67" y="0"/>
                    </a:lnTo>
                    <a:lnTo>
                      <a:pt x="3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CC"/>
              </a:solidFill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18" name="Line 7"/>
              <p:cNvSpPr/>
              <p:nvPr/>
            </p:nvSpPr>
            <p:spPr>
              <a:xfrm>
                <a:off x="1393" y="493"/>
                <a:ext cx="1" cy="463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1319" name="Group 8"/>
              <p:cNvGrpSpPr/>
              <p:nvPr/>
            </p:nvGrpSpPr>
            <p:grpSpPr>
              <a:xfrm>
                <a:off x="3264" y="48"/>
                <a:ext cx="143" cy="866"/>
                <a:chOff x="0" y="0"/>
                <a:chExt cx="143" cy="818"/>
              </a:xfrm>
            </p:grpSpPr>
            <p:sp>
              <p:nvSpPr>
                <p:cNvPr id="141320" name="未知"/>
                <p:cNvSpPr/>
                <p:nvPr/>
              </p:nvSpPr>
              <p:spPr>
                <a:xfrm>
                  <a:off x="0" y="336"/>
                  <a:ext cx="96" cy="482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107" y="12"/>
                    </a:cxn>
                    <a:cxn ang="0">
                      <a:pos x="107" y="22"/>
                    </a:cxn>
                    <a:cxn ang="0">
                      <a:pos x="106" y="87"/>
                    </a:cxn>
                    <a:cxn ang="0">
                      <a:pos x="99" y="153"/>
                    </a:cxn>
                    <a:cxn ang="0">
                      <a:pos x="93" y="217"/>
                    </a:cxn>
                    <a:cxn ang="0">
                      <a:pos x="79" y="279"/>
                    </a:cxn>
                    <a:cxn ang="0">
                      <a:pos x="65" y="340"/>
                    </a:cxn>
                    <a:cxn ang="0">
                      <a:pos x="46" y="399"/>
                    </a:cxn>
                    <a:cxn ang="0">
                      <a:pos x="25" y="454"/>
                    </a:cxn>
                    <a:cxn ang="0">
                      <a:pos x="0" y="507"/>
                    </a:cxn>
                  </a:cxnLst>
                  <a:rect l="0" t="0" r="0" b="0"/>
                  <a:pathLst>
                    <a:path w="86" h="458">
                      <a:moveTo>
                        <a:pt x="86" y="0"/>
                      </a:moveTo>
                      <a:lnTo>
                        <a:pt x="86" y="10"/>
                      </a:lnTo>
                      <a:lnTo>
                        <a:pt x="86" y="20"/>
                      </a:lnTo>
                      <a:lnTo>
                        <a:pt x="85" y="79"/>
                      </a:lnTo>
                      <a:lnTo>
                        <a:pt x="80" y="138"/>
                      </a:lnTo>
                      <a:lnTo>
                        <a:pt x="74" y="196"/>
                      </a:lnTo>
                      <a:lnTo>
                        <a:pt x="64" y="252"/>
                      </a:lnTo>
                      <a:lnTo>
                        <a:pt x="52" y="307"/>
                      </a:lnTo>
                      <a:lnTo>
                        <a:pt x="37" y="360"/>
                      </a:lnTo>
                      <a:lnTo>
                        <a:pt x="20" y="410"/>
                      </a:lnTo>
                      <a:lnTo>
                        <a:pt x="0" y="458"/>
                      </a:lnTo>
                    </a:path>
                  </a:pathLst>
                </a:custGeom>
                <a:noFill/>
                <a:ln w="28575" cap="flat" cmpd="sng">
                  <a:solidFill>
                    <a:srgbClr val="CC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321" name="未知"/>
                <p:cNvSpPr/>
                <p:nvPr/>
              </p:nvSpPr>
              <p:spPr>
                <a:xfrm>
                  <a:off x="5" y="0"/>
                  <a:ext cx="91" cy="3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47"/>
                    </a:cxn>
                    <a:cxn ang="0">
                      <a:pos x="40" y="96"/>
                    </a:cxn>
                    <a:cxn ang="0">
                      <a:pos x="56" y="146"/>
                    </a:cxn>
                    <a:cxn ang="0">
                      <a:pos x="71" y="199"/>
                    </a:cxn>
                    <a:cxn ang="0">
                      <a:pos x="83" y="253"/>
                    </a:cxn>
                    <a:cxn ang="0">
                      <a:pos x="94" y="307"/>
                    </a:cxn>
                    <a:cxn ang="0">
                      <a:pos x="100" y="362"/>
                    </a:cxn>
                    <a:cxn ang="0">
                      <a:pos x="106" y="420"/>
                    </a:cxn>
                  </a:cxnLst>
                  <a:rect l="0" t="0" r="0" b="0"/>
                  <a:pathLst>
                    <a:path w="78" h="351">
                      <a:moveTo>
                        <a:pt x="0" y="0"/>
                      </a:moveTo>
                      <a:lnTo>
                        <a:pt x="15" y="39"/>
                      </a:lnTo>
                      <a:lnTo>
                        <a:pt x="29" y="80"/>
                      </a:lnTo>
                      <a:lnTo>
                        <a:pt x="41" y="122"/>
                      </a:lnTo>
                      <a:lnTo>
                        <a:pt x="52" y="166"/>
                      </a:lnTo>
                      <a:lnTo>
                        <a:pt x="61" y="211"/>
                      </a:lnTo>
                      <a:lnTo>
                        <a:pt x="69" y="257"/>
                      </a:lnTo>
                      <a:lnTo>
                        <a:pt x="74" y="303"/>
                      </a:lnTo>
                      <a:lnTo>
                        <a:pt x="78" y="351"/>
                      </a:lnTo>
                    </a:path>
                  </a:pathLst>
                </a:custGeom>
                <a:noFill/>
                <a:ln w="28575" cap="flat" cmpd="sng">
                  <a:solidFill>
                    <a:srgbClr val="CC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322" name="未知"/>
                <p:cNvSpPr/>
                <p:nvPr/>
              </p:nvSpPr>
              <p:spPr>
                <a:xfrm>
                  <a:off x="48" y="336"/>
                  <a:ext cx="95" cy="96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74" y="92"/>
                    </a:cxn>
                    <a:cxn ang="0">
                      <a:pos x="135" y="0"/>
                    </a:cxn>
                    <a:cxn ang="0">
                      <a:pos x="71" y="30"/>
                    </a:cxn>
                    <a:cxn ang="0">
                      <a:pos x="0" y="2"/>
                    </a:cxn>
                  </a:cxnLst>
                  <a:rect l="0" t="0" r="0" b="0"/>
                  <a:pathLst>
                    <a:path w="67" h="100">
                      <a:moveTo>
                        <a:pt x="0" y="2"/>
                      </a:moveTo>
                      <a:lnTo>
                        <a:pt x="37" y="100"/>
                      </a:lnTo>
                      <a:lnTo>
                        <a:pt x="67" y="0"/>
                      </a:lnTo>
                      <a:lnTo>
                        <a:pt x="35" y="3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CC00CC"/>
                </a:solidFill>
                <a:ln w="28575" cap="flat" cmpd="sng">
                  <a:solidFill>
                    <a:srgbClr val="CC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323" name="Group 12"/>
              <p:cNvGrpSpPr/>
              <p:nvPr/>
            </p:nvGrpSpPr>
            <p:grpSpPr>
              <a:xfrm>
                <a:off x="3264" y="0"/>
                <a:ext cx="480" cy="960"/>
                <a:chOff x="0" y="0"/>
                <a:chExt cx="480" cy="869"/>
              </a:xfrm>
            </p:grpSpPr>
            <p:sp>
              <p:nvSpPr>
                <p:cNvPr id="141324" name="未知"/>
                <p:cNvSpPr/>
                <p:nvPr/>
              </p:nvSpPr>
              <p:spPr>
                <a:xfrm>
                  <a:off x="0" y="488"/>
                  <a:ext cx="393" cy="381"/>
                </a:xfrm>
                <a:custGeom>
                  <a:avLst/>
                  <a:gdLst/>
                  <a:ahLst/>
                  <a:cxnLst>
                    <a:cxn ang="0">
                      <a:pos x="393" y="0"/>
                    </a:cxn>
                    <a:cxn ang="0">
                      <a:pos x="387" y="40"/>
                    </a:cxn>
                    <a:cxn ang="0">
                      <a:pos x="378" y="79"/>
                    </a:cxn>
                    <a:cxn ang="0">
                      <a:pos x="366" y="116"/>
                    </a:cxn>
                    <a:cxn ang="0">
                      <a:pos x="351" y="152"/>
                    </a:cxn>
                    <a:cxn ang="0">
                      <a:pos x="333" y="185"/>
                    </a:cxn>
                    <a:cxn ang="0">
                      <a:pos x="313" y="216"/>
                    </a:cxn>
                    <a:cxn ang="0">
                      <a:pos x="291" y="246"/>
                    </a:cxn>
                    <a:cxn ang="0">
                      <a:pos x="266" y="272"/>
                    </a:cxn>
                    <a:cxn ang="0">
                      <a:pos x="240" y="296"/>
                    </a:cxn>
                    <a:cxn ang="0">
                      <a:pos x="212" y="318"/>
                    </a:cxn>
                    <a:cxn ang="0">
                      <a:pos x="182" y="337"/>
                    </a:cxn>
                    <a:cxn ang="0">
                      <a:pos x="150" y="352"/>
                    </a:cxn>
                    <a:cxn ang="0">
                      <a:pos x="117" y="365"/>
                    </a:cxn>
                    <a:cxn ang="0">
                      <a:pos x="83" y="374"/>
                    </a:cxn>
                    <a:cxn ang="0">
                      <a:pos x="48" y="379"/>
                    </a:cxn>
                    <a:cxn ang="0">
                      <a:pos x="12" y="381"/>
                    </a:cxn>
                    <a:cxn ang="0">
                      <a:pos x="0" y="381"/>
                    </a:cxn>
                  </a:cxnLst>
                  <a:rect l="0" t="0" r="0" b="0"/>
                  <a:pathLst>
                    <a:path w="393" h="381">
                      <a:moveTo>
                        <a:pt x="393" y="0"/>
                      </a:moveTo>
                      <a:lnTo>
                        <a:pt x="387" y="40"/>
                      </a:lnTo>
                      <a:lnTo>
                        <a:pt x="378" y="79"/>
                      </a:lnTo>
                      <a:lnTo>
                        <a:pt x="366" y="116"/>
                      </a:lnTo>
                      <a:lnTo>
                        <a:pt x="351" y="152"/>
                      </a:lnTo>
                      <a:lnTo>
                        <a:pt x="333" y="185"/>
                      </a:lnTo>
                      <a:lnTo>
                        <a:pt x="313" y="216"/>
                      </a:lnTo>
                      <a:lnTo>
                        <a:pt x="291" y="246"/>
                      </a:lnTo>
                      <a:lnTo>
                        <a:pt x="266" y="272"/>
                      </a:lnTo>
                      <a:lnTo>
                        <a:pt x="240" y="296"/>
                      </a:lnTo>
                      <a:lnTo>
                        <a:pt x="212" y="318"/>
                      </a:lnTo>
                      <a:lnTo>
                        <a:pt x="182" y="337"/>
                      </a:lnTo>
                      <a:lnTo>
                        <a:pt x="150" y="352"/>
                      </a:lnTo>
                      <a:lnTo>
                        <a:pt x="117" y="365"/>
                      </a:lnTo>
                      <a:lnTo>
                        <a:pt x="83" y="374"/>
                      </a:lnTo>
                      <a:lnTo>
                        <a:pt x="48" y="379"/>
                      </a:lnTo>
                      <a:lnTo>
                        <a:pt x="12" y="381"/>
                      </a:lnTo>
                      <a:lnTo>
                        <a:pt x="0" y="381"/>
                      </a:lnTo>
                    </a:path>
                  </a:pathLst>
                </a:custGeom>
                <a:noFill/>
                <a:ln w="28575" cap="flat" cmpd="sng">
                  <a:solidFill>
                    <a:srgbClr val="CC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325" name="未知"/>
                <p:cNvSpPr/>
                <p:nvPr/>
              </p:nvSpPr>
              <p:spPr>
                <a:xfrm>
                  <a:off x="12" y="0"/>
                  <a:ext cx="384" cy="44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1"/>
                    </a:cxn>
                    <a:cxn ang="0">
                      <a:pos x="39" y="2"/>
                    </a:cxn>
                    <a:cxn ang="0">
                      <a:pos x="58" y="5"/>
                    </a:cxn>
                    <a:cxn ang="0">
                      <a:pos x="77" y="9"/>
                    </a:cxn>
                    <a:cxn ang="0">
                      <a:pos x="96" y="14"/>
                    </a:cxn>
                    <a:cxn ang="0">
                      <a:pos x="114" y="20"/>
                    </a:cxn>
                    <a:cxn ang="0">
                      <a:pos x="149" y="34"/>
                    </a:cxn>
                    <a:cxn ang="0">
                      <a:pos x="183" y="53"/>
                    </a:cxn>
                    <a:cxn ang="0">
                      <a:pos x="215" y="74"/>
                    </a:cxn>
                    <a:cxn ang="0">
                      <a:pos x="244" y="99"/>
                    </a:cxn>
                    <a:cxn ang="0">
                      <a:pos x="272" y="128"/>
                    </a:cxn>
                    <a:cxn ang="0">
                      <a:pos x="296" y="158"/>
                    </a:cxn>
                    <a:cxn ang="0">
                      <a:pos x="318" y="192"/>
                    </a:cxn>
                    <a:cxn ang="0">
                      <a:pos x="338" y="228"/>
                    </a:cxn>
                    <a:cxn ang="0">
                      <a:pos x="354" y="266"/>
                    </a:cxn>
                    <a:cxn ang="0">
                      <a:pos x="367" y="306"/>
                    </a:cxn>
                    <a:cxn ang="0">
                      <a:pos x="376" y="347"/>
                    </a:cxn>
                    <a:cxn ang="0">
                      <a:pos x="382" y="391"/>
                    </a:cxn>
                    <a:cxn ang="0">
                      <a:pos x="384" y="413"/>
                    </a:cxn>
                    <a:cxn ang="0">
                      <a:pos x="384" y="435"/>
                    </a:cxn>
                    <a:cxn ang="0">
                      <a:pos x="384" y="441"/>
                    </a:cxn>
                    <a:cxn ang="0">
                      <a:pos x="383" y="447"/>
                    </a:cxn>
                  </a:cxnLst>
                  <a:rect l="0" t="0" r="0" b="0"/>
                  <a:pathLst>
                    <a:path w="384" h="447">
                      <a:moveTo>
                        <a:pt x="0" y="0"/>
                      </a:moveTo>
                      <a:lnTo>
                        <a:pt x="20" y="1"/>
                      </a:lnTo>
                      <a:lnTo>
                        <a:pt x="39" y="2"/>
                      </a:lnTo>
                      <a:lnTo>
                        <a:pt x="58" y="5"/>
                      </a:lnTo>
                      <a:lnTo>
                        <a:pt x="77" y="9"/>
                      </a:lnTo>
                      <a:lnTo>
                        <a:pt x="96" y="14"/>
                      </a:lnTo>
                      <a:lnTo>
                        <a:pt x="114" y="20"/>
                      </a:lnTo>
                      <a:lnTo>
                        <a:pt x="149" y="34"/>
                      </a:lnTo>
                      <a:lnTo>
                        <a:pt x="183" y="53"/>
                      </a:lnTo>
                      <a:lnTo>
                        <a:pt x="215" y="74"/>
                      </a:lnTo>
                      <a:lnTo>
                        <a:pt x="244" y="99"/>
                      </a:lnTo>
                      <a:lnTo>
                        <a:pt x="272" y="128"/>
                      </a:lnTo>
                      <a:lnTo>
                        <a:pt x="296" y="158"/>
                      </a:lnTo>
                      <a:lnTo>
                        <a:pt x="318" y="192"/>
                      </a:lnTo>
                      <a:lnTo>
                        <a:pt x="338" y="228"/>
                      </a:lnTo>
                      <a:lnTo>
                        <a:pt x="354" y="266"/>
                      </a:lnTo>
                      <a:lnTo>
                        <a:pt x="367" y="306"/>
                      </a:lnTo>
                      <a:lnTo>
                        <a:pt x="376" y="347"/>
                      </a:lnTo>
                      <a:lnTo>
                        <a:pt x="382" y="391"/>
                      </a:lnTo>
                      <a:lnTo>
                        <a:pt x="384" y="413"/>
                      </a:lnTo>
                      <a:lnTo>
                        <a:pt x="384" y="435"/>
                      </a:lnTo>
                      <a:lnTo>
                        <a:pt x="384" y="441"/>
                      </a:lnTo>
                      <a:lnTo>
                        <a:pt x="383" y="447"/>
                      </a:lnTo>
                    </a:path>
                  </a:pathLst>
                </a:custGeom>
                <a:noFill/>
                <a:ln w="28575" cap="flat" cmpd="sng">
                  <a:solidFill>
                    <a:srgbClr val="CC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326" name="未知"/>
                <p:cNvSpPr/>
                <p:nvPr/>
              </p:nvSpPr>
              <p:spPr>
                <a:xfrm>
                  <a:off x="336" y="392"/>
                  <a:ext cx="144" cy="14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6" y="215"/>
                    </a:cxn>
                    <a:cxn ang="0">
                      <a:pos x="309" y="13"/>
                    </a:cxn>
                    <a:cxn ang="0">
                      <a:pos x="144" y="71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67" h="102">
                      <a:moveTo>
                        <a:pt x="0" y="0"/>
                      </a:moveTo>
                      <a:lnTo>
                        <a:pt x="25" y="102"/>
                      </a:lnTo>
                      <a:lnTo>
                        <a:pt x="67" y="6"/>
                      </a:lnTo>
                      <a:lnTo>
                        <a:pt x="31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00CC"/>
                </a:solidFill>
                <a:ln w="9525" cap="flat" cmpd="sng">
                  <a:solidFill>
                    <a:srgbClr val="CC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1327" name="Line 16"/>
              <p:cNvSpPr/>
              <p:nvPr/>
            </p:nvSpPr>
            <p:spPr>
              <a:xfrm>
                <a:off x="673" y="96"/>
                <a:ext cx="1" cy="306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28" name="未知"/>
              <p:cNvSpPr/>
              <p:nvPr/>
            </p:nvSpPr>
            <p:spPr>
              <a:xfrm>
                <a:off x="624" y="384"/>
                <a:ext cx="96" cy="1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" y="120"/>
                  </a:cxn>
                  <a:cxn ang="0">
                    <a:pos x="138" y="0"/>
                  </a:cxn>
                  <a:cxn ang="0">
                    <a:pos x="70" y="37"/>
                  </a:cxn>
                  <a:cxn ang="0">
                    <a:pos x="0" y="0"/>
                  </a:cxn>
                </a:cxnLst>
                <a:rect l="0" t="0" r="0" b="0"/>
                <a:pathLst>
                  <a:path w="67" h="99">
                    <a:moveTo>
                      <a:pt x="0" y="0"/>
                    </a:moveTo>
                    <a:lnTo>
                      <a:pt x="34" y="99"/>
                    </a:lnTo>
                    <a:lnTo>
                      <a:pt x="67" y="0"/>
                    </a:lnTo>
                    <a:lnTo>
                      <a:pt x="3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CC"/>
              </a:solidFill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29" name="Line 18"/>
              <p:cNvSpPr/>
              <p:nvPr/>
            </p:nvSpPr>
            <p:spPr>
              <a:xfrm>
                <a:off x="673" y="493"/>
                <a:ext cx="1" cy="463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0" name="Line 19"/>
              <p:cNvSpPr/>
              <p:nvPr/>
            </p:nvSpPr>
            <p:spPr>
              <a:xfrm>
                <a:off x="913" y="96"/>
                <a:ext cx="1" cy="306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1" name="未知"/>
              <p:cNvSpPr/>
              <p:nvPr/>
            </p:nvSpPr>
            <p:spPr>
              <a:xfrm>
                <a:off x="864" y="384"/>
                <a:ext cx="96" cy="1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" y="120"/>
                  </a:cxn>
                  <a:cxn ang="0">
                    <a:pos x="138" y="0"/>
                  </a:cxn>
                  <a:cxn ang="0">
                    <a:pos x="70" y="37"/>
                  </a:cxn>
                  <a:cxn ang="0">
                    <a:pos x="0" y="0"/>
                  </a:cxn>
                </a:cxnLst>
                <a:rect l="0" t="0" r="0" b="0"/>
                <a:pathLst>
                  <a:path w="67" h="99">
                    <a:moveTo>
                      <a:pt x="0" y="0"/>
                    </a:moveTo>
                    <a:lnTo>
                      <a:pt x="34" y="99"/>
                    </a:lnTo>
                    <a:lnTo>
                      <a:pt x="67" y="0"/>
                    </a:lnTo>
                    <a:lnTo>
                      <a:pt x="3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CC"/>
              </a:solidFill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2" name="Line 21"/>
              <p:cNvSpPr/>
              <p:nvPr/>
            </p:nvSpPr>
            <p:spPr>
              <a:xfrm>
                <a:off x="913" y="493"/>
                <a:ext cx="1" cy="463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3" name="Line 22"/>
              <p:cNvSpPr/>
              <p:nvPr/>
            </p:nvSpPr>
            <p:spPr>
              <a:xfrm>
                <a:off x="1153" y="96"/>
                <a:ext cx="1" cy="306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4" name="未知"/>
              <p:cNvSpPr/>
              <p:nvPr/>
            </p:nvSpPr>
            <p:spPr>
              <a:xfrm>
                <a:off x="1104" y="384"/>
                <a:ext cx="96" cy="1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" y="120"/>
                  </a:cxn>
                  <a:cxn ang="0">
                    <a:pos x="138" y="0"/>
                  </a:cxn>
                  <a:cxn ang="0">
                    <a:pos x="70" y="37"/>
                  </a:cxn>
                  <a:cxn ang="0">
                    <a:pos x="0" y="0"/>
                  </a:cxn>
                </a:cxnLst>
                <a:rect l="0" t="0" r="0" b="0"/>
                <a:pathLst>
                  <a:path w="67" h="99">
                    <a:moveTo>
                      <a:pt x="0" y="0"/>
                    </a:moveTo>
                    <a:lnTo>
                      <a:pt x="34" y="99"/>
                    </a:lnTo>
                    <a:lnTo>
                      <a:pt x="67" y="0"/>
                    </a:lnTo>
                    <a:lnTo>
                      <a:pt x="3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CC"/>
              </a:solidFill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5" name="Line 24"/>
              <p:cNvSpPr/>
              <p:nvPr/>
            </p:nvSpPr>
            <p:spPr>
              <a:xfrm>
                <a:off x="1153" y="493"/>
                <a:ext cx="1" cy="463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6" name="Line 25"/>
              <p:cNvSpPr/>
              <p:nvPr/>
            </p:nvSpPr>
            <p:spPr>
              <a:xfrm>
                <a:off x="1633" y="96"/>
                <a:ext cx="1" cy="306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7" name="未知"/>
              <p:cNvSpPr/>
              <p:nvPr/>
            </p:nvSpPr>
            <p:spPr>
              <a:xfrm>
                <a:off x="1584" y="384"/>
                <a:ext cx="96" cy="1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" y="120"/>
                  </a:cxn>
                  <a:cxn ang="0">
                    <a:pos x="138" y="0"/>
                  </a:cxn>
                  <a:cxn ang="0">
                    <a:pos x="70" y="37"/>
                  </a:cxn>
                  <a:cxn ang="0">
                    <a:pos x="0" y="0"/>
                  </a:cxn>
                </a:cxnLst>
                <a:rect l="0" t="0" r="0" b="0"/>
                <a:pathLst>
                  <a:path w="67" h="99">
                    <a:moveTo>
                      <a:pt x="0" y="0"/>
                    </a:moveTo>
                    <a:lnTo>
                      <a:pt x="34" y="99"/>
                    </a:lnTo>
                    <a:lnTo>
                      <a:pt x="67" y="0"/>
                    </a:lnTo>
                    <a:lnTo>
                      <a:pt x="3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CC"/>
              </a:solidFill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8" name="Line 27"/>
              <p:cNvSpPr/>
              <p:nvPr/>
            </p:nvSpPr>
            <p:spPr>
              <a:xfrm>
                <a:off x="1633" y="493"/>
                <a:ext cx="1" cy="463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39" name="Line 28"/>
              <p:cNvSpPr/>
              <p:nvPr/>
            </p:nvSpPr>
            <p:spPr>
              <a:xfrm>
                <a:off x="1873" y="96"/>
                <a:ext cx="1" cy="306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40" name="未知"/>
              <p:cNvSpPr/>
              <p:nvPr/>
            </p:nvSpPr>
            <p:spPr>
              <a:xfrm>
                <a:off x="1824" y="384"/>
                <a:ext cx="96" cy="1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" y="120"/>
                  </a:cxn>
                  <a:cxn ang="0">
                    <a:pos x="138" y="0"/>
                  </a:cxn>
                  <a:cxn ang="0">
                    <a:pos x="70" y="37"/>
                  </a:cxn>
                  <a:cxn ang="0">
                    <a:pos x="0" y="0"/>
                  </a:cxn>
                </a:cxnLst>
                <a:rect l="0" t="0" r="0" b="0"/>
                <a:pathLst>
                  <a:path w="67" h="99">
                    <a:moveTo>
                      <a:pt x="0" y="0"/>
                    </a:moveTo>
                    <a:lnTo>
                      <a:pt x="34" y="99"/>
                    </a:lnTo>
                    <a:lnTo>
                      <a:pt x="67" y="0"/>
                    </a:lnTo>
                    <a:lnTo>
                      <a:pt x="3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CC"/>
              </a:solidFill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41" name="Line 30"/>
              <p:cNvSpPr/>
              <p:nvPr/>
            </p:nvSpPr>
            <p:spPr>
              <a:xfrm>
                <a:off x="1873" y="493"/>
                <a:ext cx="1" cy="463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42" name="Line 31"/>
              <p:cNvSpPr/>
              <p:nvPr/>
            </p:nvSpPr>
            <p:spPr>
              <a:xfrm>
                <a:off x="2113" y="96"/>
                <a:ext cx="1" cy="306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43" name="未知"/>
              <p:cNvSpPr/>
              <p:nvPr/>
            </p:nvSpPr>
            <p:spPr>
              <a:xfrm>
                <a:off x="2064" y="384"/>
                <a:ext cx="96" cy="1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" y="120"/>
                  </a:cxn>
                  <a:cxn ang="0">
                    <a:pos x="138" y="0"/>
                  </a:cxn>
                  <a:cxn ang="0">
                    <a:pos x="70" y="37"/>
                  </a:cxn>
                  <a:cxn ang="0">
                    <a:pos x="0" y="0"/>
                  </a:cxn>
                </a:cxnLst>
                <a:rect l="0" t="0" r="0" b="0"/>
                <a:pathLst>
                  <a:path w="67" h="99">
                    <a:moveTo>
                      <a:pt x="0" y="0"/>
                    </a:moveTo>
                    <a:lnTo>
                      <a:pt x="34" y="99"/>
                    </a:lnTo>
                    <a:lnTo>
                      <a:pt x="67" y="0"/>
                    </a:lnTo>
                    <a:lnTo>
                      <a:pt x="3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CC"/>
              </a:solidFill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44" name="Line 33"/>
              <p:cNvSpPr/>
              <p:nvPr/>
            </p:nvSpPr>
            <p:spPr>
              <a:xfrm>
                <a:off x="2113" y="493"/>
                <a:ext cx="1" cy="463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45" name="Line 34"/>
              <p:cNvSpPr/>
              <p:nvPr/>
            </p:nvSpPr>
            <p:spPr>
              <a:xfrm>
                <a:off x="2353" y="96"/>
                <a:ext cx="1" cy="306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46" name="未知"/>
              <p:cNvSpPr/>
              <p:nvPr/>
            </p:nvSpPr>
            <p:spPr>
              <a:xfrm>
                <a:off x="2304" y="384"/>
                <a:ext cx="96" cy="1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" y="120"/>
                  </a:cxn>
                  <a:cxn ang="0">
                    <a:pos x="138" y="0"/>
                  </a:cxn>
                  <a:cxn ang="0">
                    <a:pos x="70" y="37"/>
                  </a:cxn>
                  <a:cxn ang="0">
                    <a:pos x="0" y="0"/>
                  </a:cxn>
                </a:cxnLst>
                <a:rect l="0" t="0" r="0" b="0"/>
                <a:pathLst>
                  <a:path w="67" h="99">
                    <a:moveTo>
                      <a:pt x="0" y="0"/>
                    </a:moveTo>
                    <a:lnTo>
                      <a:pt x="34" y="99"/>
                    </a:lnTo>
                    <a:lnTo>
                      <a:pt x="67" y="0"/>
                    </a:lnTo>
                    <a:lnTo>
                      <a:pt x="3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CC"/>
              </a:solidFill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47" name="Line 36"/>
              <p:cNvSpPr/>
              <p:nvPr/>
            </p:nvSpPr>
            <p:spPr>
              <a:xfrm>
                <a:off x="2353" y="493"/>
                <a:ext cx="1" cy="463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48" name="Line 37"/>
              <p:cNvSpPr/>
              <p:nvPr/>
            </p:nvSpPr>
            <p:spPr>
              <a:xfrm>
                <a:off x="2593" y="96"/>
                <a:ext cx="1" cy="306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49" name="未知"/>
              <p:cNvSpPr/>
              <p:nvPr/>
            </p:nvSpPr>
            <p:spPr>
              <a:xfrm>
                <a:off x="2544" y="384"/>
                <a:ext cx="96" cy="1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" y="120"/>
                  </a:cxn>
                  <a:cxn ang="0">
                    <a:pos x="138" y="0"/>
                  </a:cxn>
                  <a:cxn ang="0">
                    <a:pos x="70" y="37"/>
                  </a:cxn>
                  <a:cxn ang="0">
                    <a:pos x="0" y="0"/>
                  </a:cxn>
                </a:cxnLst>
                <a:rect l="0" t="0" r="0" b="0"/>
                <a:pathLst>
                  <a:path w="67" h="99">
                    <a:moveTo>
                      <a:pt x="0" y="0"/>
                    </a:moveTo>
                    <a:lnTo>
                      <a:pt x="34" y="99"/>
                    </a:lnTo>
                    <a:lnTo>
                      <a:pt x="67" y="0"/>
                    </a:lnTo>
                    <a:lnTo>
                      <a:pt x="3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CC"/>
              </a:solidFill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50" name="Line 39"/>
              <p:cNvSpPr/>
              <p:nvPr/>
            </p:nvSpPr>
            <p:spPr>
              <a:xfrm>
                <a:off x="2593" y="493"/>
                <a:ext cx="1" cy="463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51" name="Line 40"/>
              <p:cNvSpPr/>
              <p:nvPr/>
            </p:nvSpPr>
            <p:spPr>
              <a:xfrm>
                <a:off x="2833" y="96"/>
                <a:ext cx="1" cy="306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52" name="未知"/>
              <p:cNvSpPr/>
              <p:nvPr/>
            </p:nvSpPr>
            <p:spPr>
              <a:xfrm>
                <a:off x="2784" y="384"/>
                <a:ext cx="96" cy="1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" y="120"/>
                  </a:cxn>
                  <a:cxn ang="0">
                    <a:pos x="138" y="0"/>
                  </a:cxn>
                  <a:cxn ang="0">
                    <a:pos x="70" y="37"/>
                  </a:cxn>
                  <a:cxn ang="0">
                    <a:pos x="0" y="0"/>
                  </a:cxn>
                </a:cxnLst>
                <a:rect l="0" t="0" r="0" b="0"/>
                <a:pathLst>
                  <a:path w="67" h="99">
                    <a:moveTo>
                      <a:pt x="0" y="0"/>
                    </a:moveTo>
                    <a:lnTo>
                      <a:pt x="34" y="99"/>
                    </a:lnTo>
                    <a:lnTo>
                      <a:pt x="67" y="0"/>
                    </a:lnTo>
                    <a:lnTo>
                      <a:pt x="3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CC"/>
              </a:solidFill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53" name="Line 42"/>
              <p:cNvSpPr/>
              <p:nvPr/>
            </p:nvSpPr>
            <p:spPr>
              <a:xfrm>
                <a:off x="2833" y="493"/>
                <a:ext cx="1" cy="463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54" name="Line 43"/>
              <p:cNvSpPr/>
              <p:nvPr/>
            </p:nvSpPr>
            <p:spPr>
              <a:xfrm>
                <a:off x="3073" y="96"/>
                <a:ext cx="1" cy="306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55" name="未知"/>
              <p:cNvSpPr/>
              <p:nvPr/>
            </p:nvSpPr>
            <p:spPr>
              <a:xfrm>
                <a:off x="3024" y="384"/>
                <a:ext cx="96" cy="10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0" y="120"/>
                  </a:cxn>
                  <a:cxn ang="0">
                    <a:pos x="138" y="0"/>
                  </a:cxn>
                  <a:cxn ang="0">
                    <a:pos x="70" y="37"/>
                  </a:cxn>
                  <a:cxn ang="0">
                    <a:pos x="0" y="0"/>
                  </a:cxn>
                </a:cxnLst>
                <a:rect l="0" t="0" r="0" b="0"/>
                <a:pathLst>
                  <a:path w="67" h="99">
                    <a:moveTo>
                      <a:pt x="0" y="0"/>
                    </a:moveTo>
                    <a:lnTo>
                      <a:pt x="34" y="99"/>
                    </a:lnTo>
                    <a:lnTo>
                      <a:pt x="67" y="0"/>
                    </a:lnTo>
                    <a:lnTo>
                      <a:pt x="3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00CC"/>
              </a:solidFill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56" name="Line 45"/>
              <p:cNvSpPr/>
              <p:nvPr/>
            </p:nvSpPr>
            <p:spPr>
              <a:xfrm>
                <a:off x="3073" y="493"/>
                <a:ext cx="1" cy="463"/>
              </a:xfrm>
              <a:prstGeom prst="line">
                <a:avLst/>
              </a:prstGeom>
              <a:ln w="28575" cap="flat" cmpd="sng">
                <a:solidFill>
                  <a:srgbClr val="CC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1357" name="Group 46"/>
              <p:cNvGrpSpPr/>
              <p:nvPr/>
            </p:nvGrpSpPr>
            <p:grpSpPr>
              <a:xfrm flipH="1">
                <a:off x="336" y="48"/>
                <a:ext cx="144" cy="866"/>
                <a:chOff x="0" y="0"/>
                <a:chExt cx="143" cy="818"/>
              </a:xfrm>
            </p:grpSpPr>
            <p:sp>
              <p:nvSpPr>
                <p:cNvPr id="141358" name="未知"/>
                <p:cNvSpPr/>
                <p:nvPr/>
              </p:nvSpPr>
              <p:spPr>
                <a:xfrm>
                  <a:off x="0" y="336"/>
                  <a:ext cx="96" cy="482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107" y="12"/>
                    </a:cxn>
                    <a:cxn ang="0">
                      <a:pos x="107" y="22"/>
                    </a:cxn>
                    <a:cxn ang="0">
                      <a:pos x="106" y="87"/>
                    </a:cxn>
                    <a:cxn ang="0">
                      <a:pos x="99" y="153"/>
                    </a:cxn>
                    <a:cxn ang="0">
                      <a:pos x="93" y="217"/>
                    </a:cxn>
                    <a:cxn ang="0">
                      <a:pos x="79" y="279"/>
                    </a:cxn>
                    <a:cxn ang="0">
                      <a:pos x="65" y="340"/>
                    </a:cxn>
                    <a:cxn ang="0">
                      <a:pos x="46" y="399"/>
                    </a:cxn>
                    <a:cxn ang="0">
                      <a:pos x="25" y="454"/>
                    </a:cxn>
                    <a:cxn ang="0">
                      <a:pos x="0" y="507"/>
                    </a:cxn>
                  </a:cxnLst>
                  <a:rect l="0" t="0" r="0" b="0"/>
                  <a:pathLst>
                    <a:path w="86" h="458">
                      <a:moveTo>
                        <a:pt x="86" y="0"/>
                      </a:moveTo>
                      <a:lnTo>
                        <a:pt x="86" y="10"/>
                      </a:lnTo>
                      <a:lnTo>
                        <a:pt x="86" y="20"/>
                      </a:lnTo>
                      <a:lnTo>
                        <a:pt x="85" y="79"/>
                      </a:lnTo>
                      <a:lnTo>
                        <a:pt x="80" y="138"/>
                      </a:lnTo>
                      <a:lnTo>
                        <a:pt x="74" y="196"/>
                      </a:lnTo>
                      <a:lnTo>
                        <a:pt x="64" y="252"/>
                      </a:lnTo>
                      <a:lnTo>
                        <a:pt x="52" y="307"/>
                      </a:lnTo>
                      <a:lnTo>
                        <a:pt x="37" y="360"/>
                      </a:lnTo>
                      <a:lnTo>
                        <a:pt x="20" y="410"/>
                      </a:lnTo>
                      <a:lnTo>
                        <a:pt x="0" y="458"/>
                      </a:lnTo>
                    </a:path>
                  </a:pathLst>
                </a:custGeom>
                <a:noFill/>
                <a:ln w="28575" cap="flat" cmpd="sng">
                  <a:solidFill>
                    <a:srgbClr val="CC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359" name="未知"/>
                <p:cNvSpPr/>
                <p:nvPr/>
              </p:nvSpPr>
              <p:spPr>
                <a:xfrm>
                  <a:off x="5" y="0"/>
                  <a:ext cx="91" cy="38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47"/>
                    </a:cxn>
                    <a:cxn ang="0">
                      <a:pos x="40" y="96"/>
                    </a:cxn>
                    <a:cxn ang="0">
                      <a:pos x="56" y="146"/>
                    </a:cxn>
                    <a:cxn ang="0">
                      <a:pos x="71" y="199"/>
                    </a:cxn>
                    <a:cxn ang="0">
                      <a:pos x="83" y="253"/>
                    </a:cxn>
                    <a:cxn ang="0">
                      <a:pos x="94" y="307"/>
                    </a:cxn>
                    <a:cxn ang="0">
                      <a:pos x="100" y="362"/>
                    </a:cxn>
                    <a:cxn ang="0">
                      <a:pos x="106" y="420"/>
                    </a:cxn>
                  </a:cxnLst>
                  <a:rect l="0" t="0" r="0" b="0"/>
                  <a:pathLst>
                    <a:path w="78" h="351">
                      <a:moveTo>
                        <a:pt x="0" y="0"/>
                      </a:moveTo>
                      <a:lnTo>
                        <a:pt x="15" y="39"/>
                      </a:lnTo>
                      <a:lnTo>
                        <a:pt x="29" y="80"/>
                      </a:lnTo>
                      <a:lnTo>
                        <a:pt x="41" y="122"/>
                      </a:lnTo>
                      <a:lnTo>
                        <a:pt x="52" y="166"/>
                      </a:lnTo>
                      <a:lnTo>
                        <a:pt x="61" y="211"/>
                      </a:lnTo>
                      <a:lnTo>
                        <a:pt x="69" y="257"/>
                      </a:lnTo>
                      <a:lnTo>
                        <a:pt x="74" y="303"/>
                      </a:lnTo>
                      <a:lnTo>
                        <a:pt x="78" y="351"/>
                      </a:lnTo>
                    </a:path>
                  </a:pathLst>
                </a:custGeom>
                <a:noFill/>
                <a:ln w="28575" cap="flat" cmpd="sng">
                  <a:solidFill>
                    <a:srgbClr val="CC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360" name="未知"/>
                <p:cNvSpPr/>
                <p:nvPr/>
              </p:nvSpPr>
              <p:spPr>
                <a:xfrm>
                  <a:off x="48" y="336"/>
                  <a:ext cx="95" cy="96"/>
                </a:xfrm>
                <a:custGeom>
                  <a:avLst/>
                  <a:gdLst/>
                  <a:ahLst/>
                  <a:cxnLst>
                    <a:cxn ang="0">
                      <a:pos x="0" y="2"/>
                    </a:cxn>
                    <a:cxn ang="0">
                      <a:pos x="74" y="92"/>
                    </a:cxn>
                    <a:cxn ang="0">
                      <a:pos x="135" y="0"/>
                    </a:cxn>
                    <a:cxn ang="0">
                      <a:pos x="71" y="30"/>
                    </a:cxn>
                    <a:cxn ang="0">
                      <a:pos x="0" y="2"/>
                    </a:cxn>
                  </a:cxnLst>
                  <a:rect l="0" t="0" r="0" b="0"/>
                  <a:pathLst>
                    <a:path w="67" h="100">
                      <a:moveTo>
                        <a:pt x="0" y="2"/>
                      </a:moveTo>
                      <a:lnTo>
                        <a:pt x="37" y="100"/>
                      </a:lnTo>
                      <a:lnTo>
                        <a:pt x="67" y="0"/>
                      </a:lnTo>
                      <a:lnTo>
                        <a:pt x="35" y="32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rgbClr val="CC00CC"/>
                </a:solidFill>
                <a:ln w="28575" cap="flat" cmpd="sng">
                  <a:solidFill>
                    <a:srgbClr val="CC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1361" name="Group 50"/>
              <p:cNvGrpSpPr/>
              <p:nvPr/>
            </p:nvGrpSpPr>
            <p:grpSpPr>
              <a:xfrm flipH="1">
                <a:off x="0" y="0"/>
                <a:ext cx="480" cy="960"/>
                <a:chOff x="0" y="0"/>
                <a:chExt cx="480" cy="869"/>
              </a:xfrm>
            </p:grpSpPr>
            <p:sp>
              <p:nvSpPr>
                <p:cNvPr id="141362" name="未知"/>
                <p:cNvSpPr/>
                <p:nvPr/>
              </p:nvSpPr>
              <p:spPr>
                <a:xfrm>
                  <a:off x="0" y="488"/>
                  <a:ext cx="393" cy="381"/>
                </a:xfrm>
                <a:custGeom>
                  <a:avLst/>
                  <a:gdLst/>
                  <a:ahLst/>
                  <a:cxnLst>
                    <a:cxn ang="0">
                      <a:pos x="393" y="0"/>
                    </a:cxn>
                    <a:cxn ang="0">
                      <a:pos x="387" y="40"/>
                    </a:cxn>
                    <a:cxn ang="0">
                      <a:pos x="378" y="79"/>
                    </a:cxn>
                    <a:cxn ang="0">
                      <a:pos x="366" y="116"/>
                    </a:cxn>
                    <a:cxn ang="0">
                      <a:pos x="351" y="152"/>
                    </a:cxn>
                    <a:cxn ang="0">
                      <a:pos x="333" y="185"/>
                    </a:cxn>
                    <a:cxn ang="0">
                      <a:pos x="313" y="216"/>
                    </a:cxn>
                    <a:cxn ang="0">
                      <a:pos x="291" y="246"/>
                    </a:cxn>
                    <a:cxn ang="0">
                      <a:pos x="266" y="272"/>
                    </a:cxn>
                    <a:cxn ang="0">
                      <a:pos x="240" y="296"/>
                    </a:cxn>
                    <a:cxn ang="0">
                      <a:pos x="212" y="318"/>
                    </a:cxn>
                    <a:cxn ang="0">
                      <a:pos x="182" y="337"/>
                    </a:cxn>
                    <a:cxn ang="0">
                      <a:pos x="150" y="352"/>
                    </a:cxn>
                    <a:cxn ang="0">
                      <a:pos x="117" y="365"/>
                    </a:cxn>
                    <a:cxn ang="0">
                      <a:pos x="83" y="374"/>
                    </a:cxn>
                    <a:cxn ang="0">
                      <a:pos x="48" y="379"/>
                    </a:cxn>
                    <a:cxn ang="0">
                      <a:pos x="12" y="381"/>
                    </a:cxn>
                    <a:cxn ang="0">
                      <a:pos x="0" y="381"/>
                    </a:cxn>
                  </a:cxnLst>
                  <a:rect l="0" t="0" r="0" b="0"/>
                  <a:pathLst>
                    <a:path w="393" h="381">
                      <a:moveTo>
                        <a:pt x="393" y="0"/>
                      </a:moveTo>
                      <a:lnTo>
                        <a:pt x="387" y="40"/>
                      </a:lnTo>
                      <a:lnTo>
                        <a:pt x="378" y="79"/>
                      </a:lnTo>
                      <a:lnTo>
                        <a:pt x="366" y="116"/>
                      </a:lnTo>
                      <a:lnTo>
                        <a:pt x="351" y="152"/>
                      </a:lnTo>
                      <a:lnTo>
                        <a:pt x="333" y="185"/>
                      </a:lnTo>
                      <a:lnTo>
                        <a:pt x="313" y="216"/>
                      </a:lnTo>
                      <a:lnTo>
                        <a:pt x="291" y="246"/>
                      </a:lnTo>
                      <a:lnTo>
                        <a:pt x="266" y="272"/>
                      </a:lnTo>
                      <a:lnTo>
                        <a:pt x="240" y="296"/>
                      </a:lnTo>
                      <a:lnTo>
                        <a:pt x="212" y="318"/>
                      </a:lnTo>
                      <a:lnTo>
                        <a:pt x="182" y="337"/>
                      </a:lnTo>
                      <a:lnTo>
                        <a:pt x="150" y="352"/>
                      </a:lnTo>
                      <a:lnTo>
                        <a:pt x="117" y="365"/>
                      </a:lnTo>
                      <a:lnTo>
                        <a:pt x="83" y="374"/>
                      </a:lnTo>
                      <a:lnTo>
                        <a:pt x="48" y="379"/>
                      </a:lnTo>
                      <a:lnTo>
                        <a:pt x="12" y="381"/>
                      </a:lnTo>
                      <a:lnTo>
                        <a:pt x="0" y="381"/>
                      </a:lnTo>
                    </a:path>
                  </a:pathLst>
                </a:custGeom>
                <a:noFill/>
                <a:ln w="28575" cap="flat" cmpd="sng">
                  <a:solidFill>
                    <a:srgbClr val="CC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363" name="未知"/>
                <p:cNvSpPr/>
                <p:nvPr/>
              </p:nvSpPr>
              <p:spPr>
                <a:xfrm>
                  <a:off x="12" y="0"/>
                  <a:ext cx="384" cy="44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0" y="1"/>
                    </a:cxn>
                    <a:cxn ang="0">
                      <a:pos x="39" y="2"/>
                    </a:cxn>
                    <a:cxn ang="0">
                      <a:pos x="58" y="5"/>
                    </a:cxn>
                    <a:cxn ang="0">
                      <a:pos x="77" y="9"/>
                    </a:cxn>
                    <a:cxn ang="0">
                      <a:pos x="96" y="14"/>
                    </a:cxn>
                    <a:cxn ang="0">
                      <a:pos x="114" y="20"/>
                    </a:cxn>
                    <a:cxn ang="0">
                      <a:pos x="149" y="34"/>
                    </a:cxn>
                    <a:cxn ang="0">
                      <a:pos x="183" y="53"/>
                    </a:cxn>
                    <a:cxn ang="0">
                      <a:pos x="215" y="74"/>
                    </a:cxn>
                    <a:cxn ang="0">
                      <a:pos x="244" y="99"/>
                    </a:cxn>
                    <a:cxn ang="0">
                      <a:pos x="272" y="128"/>
                    </a:cxn>
                    <a:cxn ang="0">
                      <a:pos x="296" y="158"/>
                    </a:cxn>
                    <a:cxn ang="0">
                      <a:pos x="318" y="192"/>
                    </a:cxn>
                    <a:cxn ang="0">
                      <a:pos x="338" y="228"/>
                    </a:cxn>
                    <a:cxn ang="0">
                      <a:pos x="354" y="266"/>
                    </a:cxn>
                    <a:cxn ang="0">
                      <a:pos x="367" y="306"/>
                    </a:cxn>
                    <a:cxn ang="0">
                      <a:pos x="376" y="347"/>
                    </a:cxn>
                    <a:cxn ang="0">
                      <a:pos x="382" y="391"/>
                    </a:cxn>
                    <a:cxn ang="0">
                      <a:pos x="384" y="413"/>
                    </a:cxn>
                    <a:cxn ang="0">
                      <a:pos x="384" y="435"/>
                    </a:cxn>
                    <a:cxn ang="0">
                      <a:pos x="384" y="441"/>
                    </a:cxn>
                    <a:cxn ang="0">
                      <a:pos x="383" y="447"/>
                    </a:cxn>
                  </a:cxnLst>
                  <a:rect l="0" t="0" r="0" b="0"/>
                  <a:pathLst>
                    <a:path w="384" h="447">
                      <a:moveTo>
                        <a:pt x="0" y="0"/>
                      </a:moveTo>
                      <a:lnTo>
                        <a:pt x="20" y="1"/>
                      </a:lnTo>
                      <a:lnTo>
                        <a:pt x="39" y="2"/>
                      </a:lnTo>
                      <a:lnTo>
                        <a:pt x="58" y="5"/>
                      </a:lnTo>
                      <a:lnTo>
                        <a:pt x="77" y="9"/>
                      </a:lnTo>
                      <a:lnTo>
                        <a:pt x="96" y="14"/>
                      </a:lnTo>
                      <a:lnTo>
                        <a:pt x="114" y="20"/>
                      </a:lnTo>
                      <a:lnTo>
                        <a:pt x="149" y="34"/>
                      </a:lnTo>
                      <a:lnTo>
                        <a:pt x="183" y="53"/>
                      </a:lnTo>
                      <a:lnTo>
                        <a:pt x="215" y="74"/>
                      </a:lnTo>
                      <a:lnTo>
                        <a:pt x="244" y="99"/>
                      </a:lnTo>
                      <a:lnTo>
                        <a:pt x="272" y="128"/>
                      </a:lnTo>
                      <a:lnTo>
                        <a:pt x="296" y="158"/>
                      </a:lnTo>
                      <a:lnTo>
                        <a:pt x="318" y="192"/>
                      </a:lnTo>
                      <a:lnTo>
                        <a:pt x="338" y="228"/>
                      </a:lnTo>
                      <a:lnTo>
                        <a:pt x="354" y="266"/>
                      </a:lnTo>
                      <a:lnTo>
                        <a:pt x="367" y="306"/>
                      </a:lnTo>
                      <a:lnTo>
                        <a:pt x="376" y="347"/>
                      </a:lnTo>
                      <a:lnTo>
                        <a:pt x="382" y="391"/>
                      </a:lnTo>
                      <a:lnTo>
                        <a:pt x="384" y="413"/>
                      </a:lnTo>
                      <a:lnTo>
                        <a:pt x="384" y="435"/>
                      </a:lnTo>
                      <a:lnTo>
                        <a:pt x="384" y="441"/>
                      </a:lnTo>
                      <a:lnTo>
                        <a:pt x="383" y="447"/>
                      </a:lnTo>
                    </a:path>
                  </a:pathLst>
                </a:custGeom>
                <a:noFill/>
                <a:ln w="28575" cap="flat" cmpd="sng">
                  <a:solidFill>
                    <a:srgbClr val="CC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1364" name="未知"/>
                <p:cNvSpPr/>
                <p:nvPr/>
              </p:nvSpPr>
              <p:spPr>
                <a:xfrm>
                  <a:off x="336" y="392"/>
                  <a:ext cx="144" cy="14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16" y="215"/>
                    </a:cxn>
                    <a:cxn ang="0">
                      <a:pos x="309" y="13"/>
                    </a:cxn>
                    <a:cxn ang="0">
                      <a:pos x="144" y="71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67" h="102">
                      <a:moveTo>
                        <a:pt x="0" y="0"/>
                      </a:moveTo>
                      <a:lnTo>
                        <a:pt x="25" y="102"/>
                      </a:lnTo>
                      <a:lnTo>
                        <a:pt x="67" y="6"/>
                      </a:lnTo>
                      <a:lnTo>
                        <a:pt x="31" y="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C00CC"/>
                </a:solidFill>
                <a:ln w="9525" cap="flat" cmpd="sng">
                  <a:solidFill>
                    <a:srgbClr val="CC00CC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1365" name="Rectangle 54" descr="蓝色砂纸"/>
            <p:cNvSpPr/>
            <p:nvPr/>
          </p:nvSpPr>
          <p:spPr>
            <a:xfrm>
              <a:off x="528" y="1344"/>
              <a:ext cx="3264" cy="192"/>
            </a:xfrm>
            <a:prstGeom prst="rect">
              <a:avLst/>
            </a:prstGeom>
            <a:blipFill rotWithShape="0">
              <a:blip r:embed="rId1"/>
            </a:blipFill>
            <a:ln w="2857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1366" name="Line 55"/>
            <p:cNvSpPr/>
            <p:nvPr/>
          </p:nvSpPr>
          <p:spPr>
            <a:xfrm>
              <a:off x="624" y="1440"/>
              <a:ext cx="3120" cy="0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367" name="Rectangle 56" descr="25%"/>
            <p:cNvSpPr/>
            <p:nvPr/>
          </p:nvSpPr>
          <p:spPr>
            <a:xfrm>
              <a:off x="480" y="153"/>
              <a:ext cx="3370" cy="204"/>
            </a:xfrm>
            <a:prstGeom prst="rect">
              <a:avLst/>
            </a:prstGeom>
            <a:blipFill rotWithShape="0">
              <a:blip r:embed="rId2"/>
            </a:blipFill>
            <a:ln w="28575" cap="flat" cmpd="sng">
              <a:solidFill>
                <a:srgbClr val="CC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1368" name="Text Box 57"/>
            <p:cNvSpPr txBox="1"/>
            <p:nvPr/>
          </p:nvSpPr>
          <p:spPr>
            <a:xfrm>
              <a:off x="528" y="0"/>
              <a:ext cx="335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+  +  +  +  +  +  +  +  +  +  +  +</a:t>
              </a:r>
              <a:r>
                <a:rPr lang="zh-CN" altLang="en-US" sz="4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41369" name="Rectangle 58"/>
          <p:cNvSpPr/>
          <p:nvPr/>
        </p:nvSpPr>
        <p:spPr>
          <a:xfrm>
            <a:off x="6376988" y="2360613"/>
            <a:ext cx="555625" cy="1231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41370" name="Rectangle 59"/>
          <p:cNvSpPr/>
          <p:nvPr/>
        </p:nvSpPr>
        <p:spPr>
          <a:xfrm>
            <a:off x="2493963" y="2360613"/>
            <a:ext cx="555625" cy="1231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8" name="Group 60"/>
          <p:cNvGrpSpPr/>
          <p:nvPr/>
        </p:nvGrpSpPr>
        <p:grpSpPr>
          <a:xfrm>
            <a:off x="990600" y="2438400"/>
            <a:ext cx="7239000" cy="2514600"/>
            <a:chOff x="0" y="0"/>
            <a:chExt cx="4560" cy="1584"/>
          </a:xfrm>
        </p:grpSpPr>
        <p:sp>
          <p:nvSpPr>
            <p:cNvPr id="141372" name="Line 61"/>
            <p:cNvSpPr/>
            <p:nvPr/>
          </p:nvSpPr>
          <p:spPr>
            <a:xfrm>
              <a:off x="0" y="864"/>
              <a:ext cx="4560" cy="0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1373" name="Group 62"/>
            <p:cNvGrpSpPr/>
            <p:nvPr/>
          </p:nvGrpSpPr>
          <p:grpSpPr>
            <a:xfrm>
              <a:off x="336" y="0"/>
              <a:ext cx="3888" cy="1584"/>
              <a:chOff x="0" y="0"/>
              <a:chExt cx="3888" cy="1584"/>
            </a:xfrm>
          </p:grpSpPr>
          <p:sp>
            <p:nvSpPr>
              <p:cNvPr id="141374" name="Line 63"/>
              <p:cNvSpPr/>
              <p:nvPr/>
            </p:nvSpPr>
            <p:spPr>
              <a:xfrm>
                <a:off x="576" y="1104"/>
                <a:ext cx="2736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75" name="Line 64"/>
              <p:cNvSpPr/>
              <p:nvPr/>
            </p:nvSpPr>
            <p:spPr>
              <a:xfrm>
                <a:off x="576" y="576"/>
                <a:ext cx="2832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76" name="Arc 65"/>
              <p:cNvSpPr/>
              <p:nvPr/>
            </p:nvSpPr>
            <p:spPr>
              <a:xfrm>
                <a:off x="3360" y="1104"/>
                <a:ext cx="480" cy="4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1"/>
                  </a:cxn>
                  <a:cxn ang="0">
                    <a:pos x="0" y="0"/>
                  </a:cxn>
                  <a:cxn ang="0">
                    <a:pos x="11" y="11"/>
                  </a:cxn>
                  <a:cxn ang="0">
                    <a:pos x="0" y="11"/>
                  </a:cxn>
                  <a:cxn ang="0">
                    <a:pos x="0" y="0"/>
                  </a:cxn>
                </a:cxnLst>
                <a:rect l="0" t="0" r="0" b="0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77" name="Arc 66"/>
              <p:cNvSpPr/>
              <p:nvPr/>
            </p:nvSpPr>
            <p:spPr>
              <a:xfrm flipH="1">
                <a:off x="0" y="1104"/>
                <a:ext cx="528" cy="4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" y="11"/>
                  </a:cxn>
                  <a:cxn ang="0">
                    <a:pos x="0" y="0"/>
                  </a:cxn>
                  <a:cxn ang="0">
                    <a:pos x="13" y="11"/>
                  </a:cxn>
                  <a:cxn ang="0">
                    <a:pos x="0" y="11"/>
                  </a:cxn>
                  <a:cxn ang="0">
                    <a:pos x="0" y="0"/>
                  </a:cxn>
                </a:cxnLst>
                <a:rect l="0" t="0" r="0" b="0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78" name="Arc 67"/>
              <p:cNvSpPr/>
              <p:nvPr/>
            </p:nvSpPr>
            <p:spPr>
              <a:xfrm flipV="1">
                <a:off x="3408" y="48"/>
                <a:ext cx="480" cy="52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1" y="13"/>
                  </a:cxn>
                  <a:cxn ang="0">
                    <a:pos x="0" y="0"/>
                  </a:cxn>
                  <a:cxn ang="0">
                    <a:pos x="11" y="13"/>
                  </a:cxn>
                  <a:cxn ang="0">
                    <a:pos x="0" y="13"/>
                  </a:cxn>
                  <a:cxn ang="0">
                    <a:pos x="0" y="0"/>
                  </a:cxn>
                </a:cxnLst>
                <a:rect l="0" t="0" r="0" b="0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1379" name="Arc 68"/>
              <p:cNvSpPr/>
              <p:nvPr/>
            </p:nvSpPr>
            <p:spPr>
              <a:xfrm flipH="1" flipV="1">
                <a:off x="48" y="0"/>
                <a:ext cx="528" cy="5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3" y="15"/>
                  </a:cxn>
                  <a:cxn ang="0">
                    <a:pos x="0" y="0"/>
                  </a:cxn>
                  <a:cxn ang="0">
                    <a:pos x="13" y="15"/>
                  </a:cxn>
                  <a:cxn ang="0">
                    <a:pos x="0" y="15"/>
                  </a:cxn>
                  <a:cxn ang="0">
                    <a:pos x="0" y="0"/>
                  </a:cxn>
                </a:cxnLst>
                <a:rect l="0" t="0" r="0" b="0"/>
                <a:pathLst>
                  <a:path w="21600" h="21600" fill="none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900113" y="2349500"/>
          <a:ext cx="4114800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2322830" imgH="431800" progId="Equation.3">
                  <p:embed/>
                </p:oleObj>
              </mc:Choice>
              <mc:Fallback>
                <p:oleObj name="" r:id="rId1" imgW="2322830" imgH="431800" progId="Equation.3">
                  <p:embed/>
                  <p:pic>
                    <p:nvPicPr>
                      <p:cNvPr id="0" name="图片 3840"/>
                      <p:cNvPicPr/>
                      <p:nvPr/>
                    </p:nvPicPr>
                    <p:blipFill>
                      <a:blip r:embed="rId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2349500"/>
                        <a:ext cx="4114800" cy="849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Text Box 3"/>
          <p:cNvSpPr txBox="1"/>
          <p:nvPr/>
        </p:nvSpPr>
        <p:spPr>
          <a:xfrm>
            <a:off x="2274888" y="158750"/>
            <a:ext cx="3738562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二、静电场的环路定理</a:t>
            </a:r>
            <a:endParaRPr lang="zh-CN" altLang="en-US" sz="28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Group 4"/>
          <p:cNvGrpSpPr/>
          <p:nvPr/>
        </p:nvGrpSpPr>
        <p:grpSpPr>
          <a:xfrm>
            <a:off x="6621463" y="1295400"/>
            <a:ext cx="1828800" cy="1789113"/>
            <a:chOff x="0" y="0"/>
            <a:chExt cx="1128" cy="901"/>
          </a:xfrm>
        </p:grpSpPr>
        <p:sp>
          <p:nvSpPr>
            <p:cNvPr id="113668" name="Arc 5"/>
            <p:cNvSpPr/>
            <p:nvPr/>
          </p:nvSpPr>
          <p:spPr>
            <a:xfrm flipV="1">
              <a:off x="199" y="163"/>
              <a:ext cx="76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15"/>
                </a:cxn>
                <a:cxn ang="0">
                  <a:pos x="0" y="0"/>
                </a:cxn>
                <a:cxn ang="0">
                  <a:pos x="27" y="15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0" b="0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69" name="Arc 6"/>
            <p:cNvSpPr/>
            <p:nvPr/>
          </p:nvSpPr>
          <p:spPr>
            <a:xfrm flipH="1">
              <a:off x="199" y="163"/>
              <a:ext cx="768" cy="5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15"/>
                </a:cxn>
                <a:cxn ang="0">
                  <a:pos x="0" y="0"/>
                </a:cxn>
                <a:cxn ang="0">
                  <a:pos x="27" y="15"/>
                </a:cxn>
                <a:cxn ang="0">
                  <a:pos x="0" y="15"/>
                </a:cxn>
                <a:cxn ang="0">
                  <a:pos x="0" y="0"/>
                </a:cxn>
              </a:cxnLst>
              <a:rect l="0" t="0" r="0" b="0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2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670" name="Text Box 7"/>
            <p:cNvSpPr txBox="1"/>
            <p:nvPr/>
          </p:nvSpPr>
          <p:spPr>
            <a:xfrm>
              <a:off x="0" y="671"/>
              <a:ext cx="20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en-US" altLang="zh-CN" sz="2400" b="0" dirty="0">
                  <a:latin typeface="楷体_GB2312" pitchFamily="49" charset="-122"/>
                  <a:ea typeface="楷体_GB2312" pitchFamily="49" charset="-122"/>
                </a:rPr>
                <a:t>a</a:t>
              </a:r>
              <a:endParaRPr lang="en-US" altLang="zh-CN" sz="2400" b="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3671" name="Text Box 8"/>
            <p:cNvSpPr txBox="1"/>
            <p:nvPr/>
          </p:nvSpPr>
          <p:spPr>
            <a:xfrm>
              <a:off x="921" y="0"/>
              <a:ext cx="2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en-US" altLang="zh-CN" sz="2400" b="0" dirty="0">
                  <a:latin typeface="楷体_GB2312" pitchFamily="49" charset="-122"/>
                  <a:ea typeface="楷体_GB2312" pitchFamily="49" charset="-122"/>
                </a:rPr>
                <a:t>b</a:t>
              </a:r>
              <a:endParaRPr lang="en-US" altLang="zh-CN" sz="2400" b="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3672" name="Text Box 9"/>
            <p:cNvSpPr txBox="1"/>
            <p:nvPr/>
          </p:nvSpPr>
          <p:spPr>
            <a:xfrm>
              <a:off x="292" y="48"/>
              <a:ext cx="2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en-US" altLang="zh-CN" sz="2400" b="0" dirty="0">
                  <a:latin typeface="楷体_GB2312" pitchFamily="49" charset="-122"/>
                  <a:ea typeface="楷体_GB2312" pitchFamily="49" charset="-122"/>
                </a:rPr>
                <a:t>c</a:t>
              </a:r>
              <a:endParaRPr lang="en-US" altLang="zh-CN" sz="2400" b="0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13673" name="Text Box 10"/>
            <p:cNvSpPr txBox="1"/>
            <p:nvPr/>
          </p:nvSpPr>
          <p:spPr>
            <a:xfrm>
              <a:off x="681" y="576"/>
              <a:ext cx="207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en-US" altLang="zh-CN" sz="2400" b="0" dirty="0">
                  <a:latin typeface="楷体_GB2312" pitchFamily="49" charset="-122"/>
                  <a:ea typeface="楷体_GB2312" pitchFamily="49" charset="-122"/>
                </a:rPr>
                <a:t>d</a:t>
              </a:r>
              <a:endParaRPr lang="en-US" altLang="zh-CN" sz="2400" b="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96267" name="Text Box 11"/>
          <p:cNvSpPr txBox="1"/>
          <p:nvPr/>
        </p:nvSpPr>
        <p:spPr>
          <a:xfrm>
            <a:off x="850900" y="3336925"/>
            <a:ext cx="7777163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2600" u="sng" dirty="0">
                <a:latin typeface="微软雅黑" panose="020B0503020204020204" charset="-122"/>
                <a:ea typeface="微软雅黑" panose="020B0503020204020204" charset="-122"/>
              </a:rPr>
              <a:t>即静电场力沿任一闭合路径移动电荷所作的功为零。</a:t>
            </a:r>
            <a:endParaRPr lang="zh-CN" altLang="en-US" sz="2600" u="sng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539750" y="4076700"/>
          <a:ext cx="16002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35305" imgH="229235" progId="Equation.3">
                  <p:embed/>
                </p:oleObj>
              </mc:Choice>
              <mc:Fallback>
                <p:oleObj name="" r:id="rId3" imgW="535305" imgH="229235" progId="Equation.3">
                  <p:embed/>
                  <p:pic>
                    <p:nvPicPr>
                      <p:cNvPr id="0" name="图片 3841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4076700"/>
                        <a:ext cx="1600200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2803525" y="3967163"/>
          <a:ext cx="3625850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145540" imgH="305435" progId="Equation.3">
                  <p:embed/>
                </p:oleObj>
              </mc:Choice>
              <mc:Fallback>
                <p:oleObj name="" r:id="rId5" imgW="1145540" imgH="305435" progId="Equation.3">
                  <p:embed/>
                  <p:pic>
                    <p:nvPicPr>
                      <p:cNvPr id="0" name="图片 3842"/>
                      <p:cNvPicPr/>
                      <p:nvPr/>
                    </p:nvPicPr>
                    <p:blipFill>
                      <a:blip r:embed="rId6">
                        <a:lum bright="-4001"/>
                      </a:blip>
                      <a:stretch>
                        <a:fillRect/>
                      </a:stretch>
                    </p:blipFill>
                    <p:spPr>
                      <a:xfrm>
                        <a:off x="2803525" y="3967163"/>
                        <a:ext cx="3625850" cy="979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0" name="Text Box 14"/>
          <p:cNvSpPr txBox="1"/>
          <p:nvPr/>
        </p:nvSpPr>
        <p:spPr>
          <a:xfrm>
            <a:off x="852488" y="892175"/>
            <a:ext cx="5843587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800" i="1" dirty="0">
                <a:latin typeface="楷体_GB2312" pitchFamily="49" charset="-122"/>
                <a:ea typeface="楷体_GB2312" pitchFamily="49" charset="-122"/>
              </a:rPr>
              <a:t>q</a:t>
            </a:r>
            <a:r>
              <a:rPr lang="en-US" altLang="zh-CN" sz="2800" i="1" baseline="-25000" dirty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沿闭合路径 </a:t>
            </a:r>
            <a:r>
              <a:rPr lang="en-US" altLang="zh-CN" sz="2400" i="1" dirty="0">
                <a:latin typeface="微软雅黑" panose="020B0503020204020204" charset="-122"/>
                <a:ea typeface="微软雅黑" panose="020B0503020204020204" charset="-122"/>
              </a:rPr>
              <a:t>acbda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一周电场力所作的功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611188" y="1412875"/>
          <a:ext cx="5410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2500630" imgH="381000" progId="Equation.3">
                  <p:embed/>
                </p:oleObj>
              </mc:Choice>
              <mc:Fallback>
                <p:oleObj name="" r:id="rId7" imgW="2500630" imgH="381000" progId="Equation.3">
                  <p:embed/>
                  <p:pic>
                    <p:nvPicPr>
                      <p:cNvPr id="0" name="图片 3843"/>
                      <p:cNvPicPr/>
                      <p:nvPr/>
                    </p:nvPicPr>
                    <p:blipFill>
                      <a:blip r:embed="rId8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1412875"/>
                        <a:ext cx="54102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2" name="Text Box 16"/>
          <p:cNvSpPr txBox="1"/>
          <p:nvPr/>
        </p:nvSpPr>
        <p:spPr>
          <a:xfrm>
            <a:off x="395288" y="4937125"/>
            <a:ext cx="7696200" cy="12969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</a:rPr>
              <a:t>在静电场中，电场强度的环流恒为零。</a:t>
            </a:r>
            <a:endParaRPr lang="zh-CN" altLang="en-US" sz="2800" dirty="0">
              <a:solidFill>
                <a:srgbClr val="FE2D28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                                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静电场的</a:t>
            </a:r>
            <a:r>
              <a:rPr lang="zh-CN" altLang="en-US" sz="2800" u="sng" dirty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</a:rPr>
              <a:t>环路定理</a:t>
            </a:r>
            <a:endParaRPr lang="zh-CN" altLang="en-US" sz="2800" b="0" dirty="0">
              <a:solidFill>
                <a:srgbClr val="FE2D28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  <p:bldP spid="96267" grpId="0" build="p"/>
      <p:bldP spid="96270" grpId="0"/>
      <p:bldP spid="9627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2"/>
          <p:cNvSpPr/>
          <p:nvPr/>
        </p:nvSpPr>
        <p:spPr>
          <a:xfrm>
            <a:off x="1519238" y="368300"/>
            <a:ext cx="5656262" cy="6429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1524000" y="792163"/>
            <a:ext cx="6705600" cy="4302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一对等量异号点电荷的电力线和等势面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42339" name="Group 4"/>
          <p:cNvGrpSpPr/>
          <p:nvPr/>
        </p:nvGrpSpPr>
        <p:grpSpPr>
          <a:xfrm>
            <a:off x="990600" y="1600200"/>
            <a:ext cx="6934200" cy="4724400"/>
            <a:chOff x="0" y="0"/>
            <a:chExt cx="4368" cy="2976"/>
          </a:xfrm>
        </p:grpSpPr>
        <p:sp>
          <p:nvSpPr>
            <p:cNvPr id="142340" name="未知"/>
            <p:cNvSpPr/>
            <p:nvPr/>
          </p:nvSpPr>
          <p:spPr>
            <a:xfrm>
              <a:off x="1579" y="1503"/>
              <a:ext cx="1445" cy="1473"/>
            </a:xfrm>
            <a:custGeom>
              <a:avLst/>
              <a:gdLst/>
              <a:ahLst/>
              <a:cxnLst>
                <a:cxn ang="0">
                  <a:pos x="1289" y="11"/>
                </a:cxn>
                <a:cxn ang="0">
                  <a:pos x="1288" y="84"/>
                </a:cxn>
                <a:cxn ang="0">
                  <a:pos x="1281" y="206"/>
                </a:cxn>
                <a:cxn ang="0">
                  <a:pos x="1267" y="325"/>
                </a:cxn>
                <a:cxn ang="0">
                  <a:pos x="1248" y="438"/>
                </a:cxn>
                <a:cxn ang="0">
                  <a:pos x="1221" y="547"/>
                </a:cxn>
                <a:cxn ang="0">
                  <a:pos x="1190" y="650"/>
                </a:cxn>
                <a:cxn ang="0">
                  <a:pos x="1152" y="747"/>
                </a:cxn>
                <a:cxn ang="0">
                  <a:pos x="1111" y="837"/>
                </a:cxn>
                <a:cxn ang="0">
                  <a:pos x="1064" y="919"/>
                </a:cxn>
                <a:cxn ang="0">
                  <a:pos x="1012" y="993"/>
                </a:cxn>
                <a:cxn ang="0">
                  <a:pos x="958" y="1058"/>
                </a:cxn>
                <a:cxn ang="0">
                  <a:pos x="900" y="1115"/>
                </a:cxn>
                <a:cxn ang="0">
                  <a:pos x="838" y="1160"/>
                </a:cxn>
                <a:cxn ang="0">
                  <a:pos x="773" y="1196"/>
                </a:cxn>
                <a:cxn ang="0">
                  <a:pos x="740" y="1209"/>
                </a:cxn>
                <a:cxn ang="0">
                  <a:pos x="706" y="1219"/>
                </a:cxn>
                <a:cxn ang="0">
                  <a:pos x="672" y="1227"/>
                </a:cxn>
                <a:cxn ang="0">
                  <a:pos x="637" y="1232"/>
                </a:cxn>
                <a:cxn ang="0">
                  <a:pos x="601" y="1234"/>
                </a:cxn>
                <a:cxn ang="0">
                  <a:pos x="555" y="1231"/>
                </a:cxn>
                <a:cxn ang="0">
                  <a:pos x="508" y="1223"/>
                </a:cxn>
                <a:cxn ang="0">
                  <a:pos x="463" y="1209"/>
                </a:cxn>
                <a:cxn ang="0">
                  <a:pos x="418" y="1190"/>
                </a:cxn>
                <a:cxn ang="0">
                  <a:pos x="376" y="1167"/>
                </a:cxn>
                <a:cxn ang="0">
                  <a:pos x="333" y="1137"/>
                </a:cxn>
                <a:cxn ang="0">
                  <a:pos x="291" y="1104"/>
                </a:cxn>
                <a:cxn ang="0">
                  <a:pos x="252" y="1065"/>
                </a:cxn>
                <a:cxn ang="0">
                  <a:pos x="213" y="1022"/>
                </a:cxn>
                <a:cxn ang="0">
                  <a:pos x="178" y="976"/>
                </a:cxn>
                <a:cxn ang="0">
                  <a:pos x="143" y="924"/>
                </a:cxn>
                <a:cxn ang="0">
                  <a:pos x="110" y="869"/>
                </a:cxn>
                <a:cxn ang="0">
                  <a:pos x="78" y="809"/>
                </a:cxn>
                <a:cxn ang="0">
                  <a:pos x="50" y="746"/>
                </a:cxn>
                <a:cxn ang="0">
                  <a:pos x="24" y="679"/>
                </a:cxn>
                <a:cxn ang="0">
                  <a:pos x="0" y="610"/>
                </a:cxn>
              </a:cxnLst>
              <a:rect l="0" t="0" r="0" b="0"/>
              <a:pathLst>
                <a:path w="1620" h="1759">
                  <a:moveTo>
                    <a:pt x="1620" y="0"/>
                  </a:moveTo>
                  <a:lnTo>
                    <a:pt x="1620" y="16"/>
                  </a:lnTo>
                  <a:lnTo>
                    <a:pt x="1620" y="31"/>
                  </a:lnTo>
                  <a:lnTo>
                    <a:pt x="1619" y="120"/>
                  </a:lnTo>
                  <a:lnTo>
                    <a:pt x="1616" y="208"/>
                  </a:lnTo>
                  <a:lnTo>
                    <a:pt x="1610" y="294"/>
                  </a:lnTo>
                  <a:lnTo>
                    <a:pt x="1602" y="379"/>
                  </a:lnTo>
                  <a:lnTo>
                    <a:pt x="1593" y="463"/>
                  </a:lnTo>
                  <a:lnTo>
                    <a:pt x="1581" y="545"/>
                  </a:lnTo>
                  <a:lnTo>
                    <a:pt x="1568" y="625"/>
                  </a:lnTo>
                  <a:lnTo>
                    <a:pt x="1552" y="704"/>
                  </a:lnTo>
                  <a:lnTo>
                    <a:pt x="1535" y="780"/>
                  </a:lnTo>
                  <a:lnTo>
                    <a:pt x="1516" y="855"/>
                  </a:lnTo>
                  <a:lnTo>
                    <a:pt x="1495" y="927"/>
                  </a:lnTo>
                  <a:lnTo>
                    <a:pt x="1472" y="997"/>
                  </a:lnTo>
                  <a:lnTo>
                    <a:pt x="1448" y="1065"/>
                  </a:lnTo>
                  <a:lnTo>
                    <a:pt x="1423" y="1130"/>
                  </a:lnTo>
                  <a:lnTo>
                    <a:pt x="1396" y="1193"/>
                  </a:lnTo>
                  <a:lnTo>
                    <a:pt x="1367" y="1253"/>
                  </a:lnTo>
                  <a:lnTo>
                    <a:pt x="1337" y="1310"/>
                  </a:lnTo>
                  <a:lnTo>
                    <a:pt x="1306" y="1364"/>
                  </a:lnTo>
                  <a:lnTo>
                    <a:pt x="1273" y="1416"/>
                  </a:lnTo>
                  <a:lnTo>
                    <a:pt x="1239" y="1464"/>
                  </a:lnTo>
                  <a:lnTo>
                    <a:pt x="1204" y="1509"/>
                  </a:lnTo>
                  <a:lnTo>
                    <a:pt x="1168" y="1550"/>
                  </a:lnTo>
                  <a:lnTo>
                    <a:pt x="1131" y="1589"/>
                  </a:lnTo>
                  <a:lnTo>
                    <a:pt x="1092" y="1623"/>
                  </a:lnTo>
                  <a:lnTo>
                    <a:pt x="1053" y="1654"/>
                  </a:lnTo>
                  <a:lnTo>
                    <a:pt x="1013" y="1681"/>
                  </a:lnTo>
                  <a:lnTo>
                    <a:pt x="972" y="1705"/>
                  </a:lnTo>
                  <a:lnTo>
                    <a:pt x="951" y="1715"/>
                  </a:lnTo>
                  <a:lnTo>
                    <a:pt x="930" y="1724"/>
                  </a:lnTo>
                  <a:lnTo>
                    <a:pt x="909" y="1732"/>
                  </a:lnTo>
                  <a:lnTo>
                    <a:pt x="888" y="1739"/>
                  </a:lnTo>
                  <a:lnTo>
                    <a:pt x="866" y="1745"/>
                  </a:lnTo>
                  <a:lnTo>
                    <a:pt x="844" y="1750"/>
                  </a:lnTo>
                  <a:lnTo>
                    <a:pt x="822" y="1754"/>
                  </a:lnTo>
                  <a:lnTo>
                    <a:pt x="800" y="1757"/>
                  </a:lnTo>
                  <a:lnTo>
                    <a:pt x="778" y="1758"/>
                  </a:lnTo>
                  <a:lnTo>
                    <a:pt x="756" y="1759"/>
                  </a:lnTo>
                  <a:lnTo>
                    <a:pt x="727" y="1758"/>
                  </a:lnTo>
                  <a:lnTo>
                    <a:pt x="697" y="1755"/>
                  </a:lnTo>
                  <a:lnTo>
                    <a:pt x="668" y="1750"/>
                  </a:lnTo>
                  <a:lnTo>
                    <a:pt x="639" y="1743"/>
                  </a:lnTo>
                  <a:lnTo>
                    <a:pt x="611" y="1734"/>
                  </a:lnTo>
                  <a:lnTo>
                    <a:pt x="582" y="1724"/>
                  </a:lnTo>
                  <a:lnTo>
                    <a:pt x="554" y="1711"/>
                  </a:lnTo>
                  <a:lnTo>
                    <a:pt x="526" y="1697"/>
                  </a:lnTo>
                  <a:lnTo>
                    <a:pt x="499" y="1681"/>
                  </a:lnTo>
                  <a:lnTo>
                    <a:pt x="472" y="1663"/>
                  </a:lnTo>
                  <a:lnTo>
                    <a:pt x="445" y="1643"/>
                  </a:lnTo>
                  <a:lnTo>
                    <a:pt x="418" y="1622"/>
                  </a:lnTo>
                  <a:lnTo>
                    <a:pt x="392" y="1599"/>
                  </a:lnTo>
                  <a:lnTo>
                    <a:pt x="366" y="1574"/>
                  </a:lnTo>
                  <a:lnTo>
                    <a:pt x="341" y="1547"/>
                  </a:lnTo>
                  <a:lnTo>
                    <a:pt x="317" y="1519"/>
                  </a:lnTo>
                  <a:lnTo>
                    <a:pt x="292" y="1489"/>
                  </a:lnTo>
                  <a:lnTo>
                    <a:pt x="268" y="1458"/>
                  </a:lnTo>
                  <a:lnTo>
                    <a:pt x="245" y="1425"/>
                  </a:lnTo>
                  <a:lnTo>
                    <a:pt x="223" y="1391"/>
                  </a:lnTo>
                  <a:lnTo>
                    <a:pt x="200" y="1355"/>
                  </a:lnTo>
                  <a:lnTo>
                    <a:pt x="179" y="1318"/>
                  </a:lnTo>
                  <a:lnTo>
                    <a:pt x="158" y="1279"/>
                  </a:lnTo>
                  <a:lnTo>
                    <a:pt x="138" y="1239"/>
                  </a:lnTo>
                  <a:lnTo>
                    <a:pt x="118" y="1197"/>
                  </a:lnTo>
                  <a:lnTo>
                    <a:pt x="99" y="1154"/>
                  </a:lnTo>
                  <a:lnTo>
                    <a:pt x="81" y="1110"/>
                  </a:lnTo>
                  <a:lnTo>
                    <a:pt x="63" y="1064"/>
                  </a:lnTo>
                  <a:lnTo>
                    <a:pt x="46" y="1017"/>
                  </a:lnTo>
                  <a:lnTo>
                    <a:pt x="30" y="969"/>
                  </a:lnTo>
                  <a:lnTo>
                    <a:pt x="15" y="920"/>
                  </a:lnTo>
                  <a:lnTo>
                    <a:pt x="0" y="869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1" name="未知"/>
            <p:cNvSpPr/>
            <p:nvPr/>
          </p:nvSpPr>
          <p:spPr>
            <a:xfrm>
              <a:off x="1524" y="2016"/>
              <a:ext cx="60" cy="87"/>
            </a:xfrm>
            <a:custGeom>
              <a:avLst/>
              <a:gdLst/>
              <a:ahLst/>
              <a:cxnLst>
                <a:cxn ang="0">
                  <a:pos x="55" y="61"/>
                </a:cxn>
                <a:cxn ang="0">
                  <a:pos x="6" y="0"/>
                </a:cxn>
                <a:cxn ang="0">
                  <a:pos x="0" y="73"/>
                </a:cxn>
                <a:cxn ang="0">
                  <a:pos x="20" y="46"/>
                </a:cxn>
                <a:cxn ang="0">
                  <a:pos x="55" y="61"/>
                </a:cxn>
              </a:cxnLst>
              <a:rect l="0" t="0" r="0" b="0"/>
              <a:pathLst>
                <a:path w="65" h="104">
                  <a:moveTo>
                    <a:pt x="65" y="87"/>
                  </a:moveTo>
                  <a:lnTo>
                    <a:pt x="7" y="0"/>
                  </a:lnTo>
                  <a:lnTo>
                    <a:pt x="0" y="104"/>
                  </a:lnTo>
                  <a:lnTo>
                    <a:pt x="24" y="66"/>
                  </a:lnTo>
                  <a:lnTo>
                    <a:pt x="65" y="87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2" name="未知"/>
            <p:cNvSpPr/>
            <p:nvPr/>
          </p:nvSpPr>
          <p:spPr>
            <a:xfrm>
              <a:off x="1480" y="1528"/>
              <a:ext cx="1544" cy="1448"/>
            </a:xfrm>
            <a:custGeom>
              <a:avLst/>
              <a:gdLst/>
              <a:ahLst/>
              <a:cxnLst>
                <a:cxn ang="0">
                  <a:pos x="1378" y="75"/>
                </a:cxn>
                <a:cxn ang="0">
                  <a:pos x="1371" y="196"/>
                </a:cxn>
                <a:cxn ang="0">
                  <a:pos x="1356" y="313"/>
                </a:cxn>
                <a:cxn ang="0">
                  <a:pos x="1336" y="427"/>
                </a:cxn>
                <a:cxn ang="0">
                  <a:pos x="1309" y="535"/>
                </a:cxn>
                <a:cxn ang="0">
                  <a:pos x="1278" y="636"/>
                </a:cxn>
                <a:cxn ang="0">
                  <a:pos x="1240" y="732"/>
                </a:cxn>
                <a:cxn ang="0">
                  <a:pos x="1197" y="821"/>
                </a:cxn>
                <a:cxn ang="0">
                  <a:pos x="1151" y="902"/>
                </a:cxn>
                <a:cxn ang="0">
                  <a:pos x="1100" y="975"/>
                </a:cxn>
                <a:cxn ang="0">
                  <a:pos x="1045" y="1040"/>
                </a:cxn>
                <a:cxn ang="0">
                  <a:pos x="986" y="1095"/>
                </a:cxn>
                <a:cxn ang="0">
                  <a:pos x="926" y="1141"/>
                </a:cxn>
                <a:cxn ang="0">
                  <a:pos x="861" y="1176"/>
                </a:cxn>
                <a:cxn ang="0">
                  <a:pos x="828" y="1189"/>
                </a:cxn>
                <a:cxn ang="0">
                  <a:pos x="794" y="1199"/>
                </a:cxn>
                <a:cxn ang="0">
                  <a:pos x="760" y="1207"/>
                </a:cxn>
                <a:cxn ang="0">
                  <a:pos x="725" y="1212"/>
                </a:cxn>
                <a:cxn ang="0">
                  <a:pos x="690" y="1213"/>
                </a:cxn>
                <a:cxn ang="0">
                  <a:pos x="655" y="1212"/>
                </a:cxn>
                <a:cxn ang="0">
                  <a:pos x="619" y="1207"/>
                </a:cxn>
                <a:cxn ang="0">
                  <a:pos x="584" y="1199"/>
                </a:cxn>
                <a:cxn ang="0">
                  <a:pos x="551" y="1189"/>
                </a:cxn>
                <a:cxn ang="0">
                  <a:pos x="517" y="1176"/>
                </a:cxn>
                <a:cxn ang="0">
                  <a:pos x="453" y="1140"/>
                </a:cxn>
                <a:cxn ang="0">
                  <a:pos x="391" y="1094"/>
                </a:cxn>
                <a:cxn ang="0">
                  <a:pos x="332" y="1038"/>
                </a:cxn>
                <a:cxn ang="0">
                  <a:pos x="277" y="973"/>
                </a:cxn>
                <a:cxn ang="0">
                  <a:pos x="226" y="898"/>
                </a:cxn>
                <a:cxn ang="0">
                  <a:pos x="180" y="816"/>
                </a:cxn>
                <a:cxn ang="0">
                  <a:pos x="138" y="726"/>
                </a:cxn>
                <a:cxn ang="0">
                  <a:pos x="100" y="629"/>
                </a:cxn>
                <a:cxn ang="0">
                  <a:pos x="68" y="526"/>
                </a:cxn>
                <a:cxn ang="0">
                  <a:pos x="41" y="417"/>
                </a:cxn>
                <a:cxn ang="0">
                  <a:pos x="21" y="303"/>
                </a:cxn>
                <a:cxn ang="0">
                  <a:pos x="8" y="184"/>
                </a:cxn>
                <a:cxn ang="0">
                  <a:pos x="1" y="63"/>
                </a:cxn>
              </a:cxnLst>
              <a:rect l="0" t="0" r="0" b="0"/>
              <a:pathLst>
                <a:path w="1728" h="1728">
                  <a:moveTo>
                    <a:pt x="1728" y="18"/>
                  </a:moveTo>
                  <a:lnTo>
                    <a:pt x="1726" y="106"/>
                  </a:lnTo>
                  <a:lnTo>
                    <a:pt x="1723" y="193"/>
                  </a:lnTo>
                  <a:lnTo>
                    <a:pt x="1717" y="279"/>
                  </a:lnTo>
                  <a:lnTo>
                    <a:pt x="1709" y="363"/>
                  </a:lnTo>
                  <a:lnTo>
                    <a:pt x="1699" y="446"/>
                  </a:lnTo>
                  <a:lnTo>
                    <a:pt x="1687" y="527"/>
                  </a:lnTo>
                  <a:lnTo>
                    <a:pt x="1673" y="607"/>
                  </a:lnTo>
                  <a:lnTo>
                    <a:pt x="1658" y="685"/>
                  </a:lnTo>
                  <a:lnTo>
                    <a:pt x="1640" y="761"/>
                  </a:lnTo>
                  <a:lnTo>
                    <a:pt x="1621" y="834"/>
                  </a:lnTo>
                  <a:lnTo>
                    <a:pt x="1600" y="906"/>
                  </a:lnTo>
                  <a:lnTo>
                    <a:pt x="1577" y="975"/>
                  </a:lnTo>
                  <a:lnTo>
                    <a:pt x="1553" y="1042"/>
                  </a:lnTo>
                  <a:lnTo>
                    <a:pt x="1528" y="1107"/>
                  </a:lnTo>
                  <a:lnTo>
                    <a:pt x="1500" y="1169"/>
                  </a:lnTo>
                  <a:lnTo>
                    <a:pt x="1472" y="1228"/>
                  </a:lnTo>
                  <a:lnTo>
                    <a:pt x="1442" y="1285"/>
                  </a:lnTo>
                  <a:lnTo>
                    <a:pt x="1411" y="1338"/>
                  </a:lnTo>
                  <a:lnTo>
                    <a:pt x="1378" y="1389"/>
                  </a:lnTo>
                  <a:lnTo>
                    <a:pt x="1344" y="1437"/>
                  </a:lnTo>
                  <a:lnTo>
                    <a:pt x="1309" y="1481"/>
                  </a:lnTo>
                  <a:lnTo>
                    <a:pt x="1273" y="1522"/>
                  </a:lnTo>
                  <a:lnTo>
                    <a:pt x="1236" y="1560"/>
                  </a:lnTo>
                  <a:lnTo>
                    <a:pt x="1198" y="1594"/>
                  </a:lnTo>
                  <a:lnTo>
                    <a:pt x="1159" y="1625"/>
                  </a:lnTo>
                  <a:lnTo>
                    <a:pt x="1119" y="1651"/>
                  </a:lnTo>
                  <a:lnTo>
                    <a:pt x="1079" y="1674"/>
                  </a:lnTo>
                  <a:lnTo>
                    <a:pt x="1058" y="1684"/>
                  </a:lnTo>
                  <a:lnTo>
                    <a:pt x="1037" y="1693"/>
                  </a:lnTo>
                  <a:lnTo>
                    <a:pt x="1016" y="1701"/>
                  </a:lnTo>
                  <a:lnTo>
                    <a:pt x="995" y="1708"/>
                  </a:lnTo>
                  <a:lnTo>
                    <a:pt x="973" y="1714"/>
                  </a:lnTo>
                  <a:lnTo>
                    <a:pt x="952" y="1719"/>
                  </a:lnTo>
                  <a:lnTo>
                    <a:pt x="930" y="1723"/>
                  </a:lnTo>
                  <a:lnTo>
                    <a:pt x="908" y="1726"/>
                  </a:lnTo>
                  <a:lnTo>
                    <a:pt x="886" y="1727"/>
                  </a:lnTo>
                  <a:lnTo>
                    <a:pt x="864" y="1728"/>
                  </a:lnTo>
                  <a:lnTo>
                    <a:pt x="842" y="1727"/>
                  </a:lnTo>
                  <a:lnTo>
                    <a:pt x="820" y="1726"/>
                  </a:lnTo>
                  <a:lnTo>
                    <a:pt x="798" y="1723"/>
                  </a:lnTo>
                  <a:lnTo>
                    <a:pt x="776" y="1719"/>
                  </a:lnTo>
                  <a:lnTo>
                    <a:pt x="754" y="1714"/>
                  </a:lnTo>
                  <a:lnTo>
                    <a:pt x="732" y="1708"/>
                  </a:lnTo>
                  <a:lnTo>
                    <a:pt x="711" y="1701"/>
                  </a:lnTo>
                  <a:lnTo>
                    <a:pt x="690" y="1693"/>
                  </a:lnTo>
                  <a:lnTo>
                    <a:pt x="669" y="1684"/>
                  </a:lnTo>
                  <a:lnTo>
                    <a:pt x="648" y="1674"/>
                  </a:lnTo>
                  <a:lnTo>
                    <a:pt x="607" y="1650"/>
                  </a:lnTo>
                  <a:lnTo>
                    <a:pt x="567" y="1623"/>
                  </a:lnTo>
                  <a:lnTo>
                    <a:pt x="528" y="1592"/>
                  </a:lnTo>
                  <a:lnTo>
                    <a:pt x="490" y="1558"/>
                  </a:lnTo>
                  <a:lnTo>
                    <a:pt x="452" y="1519"/>
                  </a:lnTo>
                  <a:lnTo>
                    <a:pt x="416" y="1478"/>
                  </a:lnTo>
                  <a:lnTo>
                    <a:pt x="381" y="1433"/>
                  </a:lnTo>
                  <a:lnTo>
                    <a:pt x="347" y="1385"/>
                  </a:lnTo>
                  <a:lnTo>
                    <a:pt x="315" y="1333"/>
                  </a:lnTo>
                  <a:lnTo>
                    <a:pt x="283" y="1279"/>
                  </a:lnTo>
                  <a:lnTo>
                    <a:pt x="253" y="1222"/>
                  </a:lnTo>
                  <a:lnTo>
                    <a:pt x="225" y="1162"/>
                  </a:lnTo>
                  <a:lnTo>
                    <a:pt x="197" y="1099"/>
                  </a:lnTo>
                  <a:lnTo>
                    <a:pt x="172" y="1034"/>
                  </a:lnTo>
                  <a:lnTo>
                    <a:pt x="148" y="966"/>
                  </a:lnTo>
                  <a:lnTo>
                    <a:pt x="125" y="896"/>
                  </a:lnTo>
                  <a:lnTo>
                    <a:pt x="104" y="824"/>
                  </a:lnTo>
                  <a:lnTo>
                    <a:pt x="85" y="749"/>
                  </a:lnTo>
                  <a:lnTo>
                    <a:pt x="68" y="673"/>
                  </a:lnTo>
                  <a:lnTo>
                    <a:pt x="52" y="594"/>
                  </a:lnTo>
                  <a:lnTo>
                    <a:pt x="39" y="514"/>
                  </a:lnTo>
                  <a:lnTo>
                    <a:pt x="27" y="432"/>
                  </a:lnTo>
                  <a:lnTo>
                    <a:pt x="18" y="348"/>
                  </a:lnTo>
                  <a:lnTo>
                    <a:pt x="10" y="263"/>
                  </a:lnTo>
                  <a:lnTo>
                    <a:pt x="4" y="177"/>
                  </a:lnTo>
                  <a:lnTo>
                    <a:pt x="1" y="8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3" name="未知"/>
            <p:cNvSpPr/>
            <p:nvPr/>
          </p:nvSpPr>
          <p:spPr>
            <a:xfrm>
              <a:off x="1560" y="1127"/>
              <a:ext cx="1353" cy="250"/>
            </a:xfrm>
            <a:custGeom>
              <a:avLst/>
              <a:gdLst/>
              <a:ahLst/>
              <a:cxnLst>
                <a:cxn ang="0">
                  <a:pos x="0" y="210"/>
                </a:cxn>
                <a:cxn ang="0">
                  <a:pos x="35" y="185"/>
                </a:cxn>
                <a:cxn ang="0">
                  <a:pos x="69" y="162"/>
                </a:cxn>
                <a:cxn ang="0">
                  <a:pos x="106" y="140"/>
                </a:cxn>
                <a:cxn ang="0">
                  <a:pos x="142" y="120"/>
                </a:cxn>
                <a:cxn ang="0">
                  <a:pos x="180" y="101"/>
                </a:cxn>
                <a:cxn ang="0">
                  <a:pos x="218" y="84"/>
                </a:cxn>
                <a:cxn ang="0">
                  <a:pos x="257" y="68"/>
                </a:cxn>
                <a:cxn ang="0">
                  <a:pos x="296" y="55"/>
                </a:cxn>
                <a:cxn ang="0">
                  <a:pos x="336" y="41"/>
                </a:cxn>
                <a:cxn ang="0">
                  <a:pos x="377" y="30"/>
                </a:cxn>
                <a:cxn ang="0">
                  <a:pos x="417" y="21"/>
                </a:cxn>
                <a:cxn ang="0">
                  <a:pos x="458" y="13"/>
                </a:cxn>
                <a:cxn ang="0">
                  <a:pos x="500" y="8"/>
                </a:cxn>
                <a:cxn ang="0">
                  <a:pos x="542" y="3"/>
                </a:cxn>
                <a:cxn ang="0">
                  <a:pos x="584" y="1"/>
                </a:cxn>
                <a:cxn ang="0">
                  <a:pos x="626" y="0"/>
                </a:cxn>
                <a:cxn ang="0">
                  <a:pos x="666" y="1"/>
                </a:cxn>
                <a:cxn ang="0">
                  <a:pos x="704" y="3"/>
                </a:cxn>
                <a:cxn ang="0">
                  <a:pos x="744" y="7"/>
                </a:cxn>
                <a:cxn ang="0">
                  <a:pos x="783" y="12"/>
                </a:cxn>
                <a:cxn ang="0">
                  <a:pos x="821" y="18"/>
                </a:cxn>
                <a:cxn ang="0">
                  <a:pos x="860" y="27"/>
                </a:cxn>
                <a:cxn ang="0">
                  <a:pos x="897" y="36"/>
                </a:cxn>
                <a:cxn ang="0">
                  <a:pos x="934" y="47"/>
                </a:cxn>
                <a:cxn ang="0">
                  <a:pos x="972" y="59"/>
                </a:cxn>
                <a:cxn ang="0">
                  <a:pos x="1008" y="73"/>
                </a:cxn>
                <a:cxn ang="0">
                  <a:pos x="1045" y="88"/>
                </a:cxn>
                <a:cxn ang="0">
                  <a:pos x="1080" y="105"/>
                </a:cxn>
                <a:cxn ang="0">
                  <a:pos x="1115" y="122"/>
                </a:cxn>
                <a:cxn ang="0">
                  <a:pos x="1149" y="142"/>
                </a:cxn>
                <a:cxn ang="0">
                  <a:pos x="1182" y="162"/>
                </a:cxn>
                <a:cxn ang="0">
                  <a:pos x="1216" y="184"/>
                </a:cxn>
              </a:cxnLst>
              <a:rect l="0" t="0" r="0" b="0"/>
              <a:pathLst>
                <a:path w="1506" h="298">
                  <a:moveTo>
                    <a:pt x="0" y="298"/>
                  </a:moveTo>
                  <a:lnTo>
                    <a:pt x="43" y="263"/>
                  </a:lnTo>
                  <a:lnTo>
                    <a:pt x="86" y="230"/>
                  </a:lnTo>
                  <a:lnTo>
                    <a:pt x="131" y="199"/>
                  </a:lnTo>
                  <a:lnTo>
                    <a:pt x="176" y="170"/>
                  </a:lnTo>
                  <a:lnTo>
                    <a:pt x="223" y="143"/>
                  </a:lnTo>
                  <a:lnTo>
                    <a:pt x="270" y="119"/>
                  </a:lnTo>
                  <a:lnTo>
                    <a:pt x="318" y="97"/>
                  </a:lnTo>
                  <a:lnTo>
                    <a:pt x="367" y="77"/>
                  </a:lnTo>
                  <a:lnTo>
                    <a:pt x="416" y="59"/>
                  </a:lnTo>
                  <a:lnTo>
                    <a:pt x="467" y="43"/>
                  </a:lnTo>
                  <a:lnTo>
                    <a:pt x="517" y="30"/>
                  </a:lnTo>
                  <a:lnTo>
                    <a:pt x="568" y="19"/>
                  </a:lnTo>
                  <a:lnTo>
                    <a:pt x="620" y="11"/>
                  </a:lnTo>
                  <a:lnTo>
                    <a:pt x="671" y="5"/>
                  </a:lnTo>
                  <a:lnTo>
                    <a:pt x="724" y="1"/>
                  </a:lnTo>
                  <a:lnTo>
                    <a:pt x="776" y="0"/>
                  </a:lnTo>
                  <a:lnTo>
                    <a:pt x="825" y="1"/>
                  </a:lnTo>
                  <a:lnTo>
                    <a:pt x="873" y="4"/>
                  </a:lnTo>
                  <a:lnTo>
                    <a:pt x="922" y="10"/>
                  </a:lnTo>
                  <a:lnTo>
                    <a:pt x="970" y="17"/>
                  </a:lnTo>
                  <a:lnTo>
                    <a:pt x="1017" y="26"/>
                  </a:lnTo>
                  <a:lnTo>
                    <a:pt x="1065" y="38"/>
                  </a:lnTo>
                  <a:lnTo>
                    <a:pt x="1111" y="51"/>
                  </a:lnTo>
                  <a:lnTo>
                    <a:pt x="1158" y="67"/>
                  </a:lnTo>
                  <a:lnTo>
                    <a:pt x="1204" y="84"/>
                  </a:lnTo>
                  <a:lnTo>
                    <a:pt x="1249" y="104"/>
                  </a:lnTo>
                  <a:lnTo>
                    <a:pt x="1294" y="125"/>
                  </a:lnTo>
                  <a:lnTo>
                    <a:pt x="1338" y="149"/>
                  </a:lnTo>
                  <a:lnTo>
                    <a:pt x="1381" y="174"/>
                  </a:lnTo>
                  <a:lnTo>
                    <a:pt x="1424" y="201"/>
                  </a:lnTo>
                  <a:lnTo>
                    <a:pt x="1465" y="230"/>
                  </a:lnTo>
                  <a:lnTo>
                    <a:pt x="1506" y="261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4" name="未知"/>
            <p:cNvSpPr/>
            <p:nvPr/>
          </p:nvSpPr>
          <p:spPr>
            <a:xfrm>
              <a:off x="432" y="192"/>
              <a:ext cx="960" cy="1157"/>
            </a:xfrm>
            <a:custGeom>
              <a:avLst/>
              <a:gdLst/>
              <a:ahLst/>
              <a:cxnLst>
                <a:cxn ang="0">
                  <a:pos x="1600" y="2512"/>
                </a:cxn>
                <a:cxn ang="0">
                  <a:pos x="1487" y="2412"/>
                </a:cxn>
                <a:cxn ang="0">
                  <a:pos x="1375" y="2299"/>
                </a:cxn>
                <a:cxn ang="0">
                  <a:pos x="1263" y="2186"/>
                </a:cxn>
                <a:cxn ang="0">
                  <a:pos x="1153" y="2060"/>
                </a:cxn>
                <a:cxn ang="0">
                  <a:pos x="1047" y="1928"/>
                </a:cxn>
                <a:cxn ang="0">
                  <a:pos x="942" y="1787"/>
                </a:cxn>
                <a:cxn ang="0">
                  <a:pos x="837" y="1639"/>
                </a:cxn>
                <a:cxn ang="0">
                  <a:pos x="737" y="1485"/>
                </a:cxn>
                <a:cxn ang="0">
                  <a:pos x="637" y="1324"/>
                </a:cxn>
                <a:cxn ang="0">
                  <a:pos x="538" y="1155"/>
                </a:cxn>
                <a:cxn ang="0">
                  <a:pos x="442" y="981"/>
                </a:cxn>
                <a:cxn ang="0">
                  <a:pos x="350" y="797"/>
                </a:cxn>
                <a:cxn ang="0">
                  <a:pos x="258" y="608"/>
                </a:cxn>
                <a:cxn ang="0">
                  <a:pos x="170" y="410"/>
                </a:cxn>
                <a:cxn ang="0">
                  <a:pos x="83" y="208"/>
                </a:cxn>
                <a:cxn ang="0">
                  <a:pos x="0" y="0"/>
                </a:cxn>
              </a:cxnLst>
              <a:rect l="0" t="0" r="0" b="0"/>
              <a:pathLst>
                <a:path w="576" h="533">
                  <a:moveTo>
                    <a:pt x="576" y="533"/>
                  </a:moveTo>
                  <a:lnTo>
                    <a:pt x="535" y="512"/>
                  </a:lnTo>
                  <a:lnTo>
                    <a:pt x="495" y="488"/>
                  </a:lnTo>
                  <a:lnTo>
                    <a:pt x="455" y="464"/>
                  </a:lnTo>
                  <a:lnTo>
                    <a:pt x="415" y="437"/>
                  </a:lnTo>
                  <a:lnTo>
                    <a:pt x="377" y="409"/>
                  </a:lnTo>
                  <a:lnTo>
                    <a:pt x="339" y="379"/>
                  </a:lnTo>
                  <a:lnTo>
                    <a:pt x="301" y="348"/>
                  </a:lnTo>
                  <a:lnTo>
                    <a:pt x="265" y="315"/>
                  </a:lnTo>
                  <a:lnTo>
                    <a:pt x="229" y="281"/>
                  </a:lnTo>
                  <a:lnTo>
                    <a:pt x="194" y="245"/>
                  </a:lnTo>
                  <a:lnTo>
                    <a:pt x="159" y="208"/>
                  </a:lnTo>
                  <a:lnTo>
                    <a:pt x="126" y="169"/>
                  </a:lnTo>
                  <a:lnTo>
                    <a:pt x="93" y="129"/>
                  </a:lnTo>
                  <a:lnTo>
                    <a:pt x="61" y="87"/>
                  </a:lnTo>
                  <a:lnTo>
                    <a:pt x="30" y="4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5" name="未知"/>
            <p:cNvSpPr/>
            <p:nvPr/>
          </p:nvSpPr>
          <p:spPr>
            <a:xfrm>
              <a:off x="144" y="672"/>
              <a:ext cx="1249" cy="696"/>
            </a:xfrm>
            <a:custGeom>
              <a:avLst/>
              <a:gdLst/>
              <a:ahLst/>
              <a:cxnLst>
                <a:cxn ang="0">
                  <a:pos x="1943" y="2010"/>
                </a:cxn>
                <a:cxn ang="0">
                  <a:pos x="1815" y="2001"/>
                </a:cxn>
                <a:cxn ang="0">
                  <a:pos x="1689" y="1975"/>
                </a:cxn>
                <a:cxn ang="0">
                  <a:pos x="1560" y="1935"/>
                </a:cxn>
                <a:cxn ang="0">
                  <a:pos x="1434" y="1886"/>
                </a:cxn>
                <a:cxn ang="0">
                  <a:pos x="1308" y="1811"/>
                </a:cxn>
                <a:cxn ang="0">
                  <a:pos x="1185" y="1718"/>
                </a:cxn>
                <a:cxn ang="0">
                  <a:pos x="1059" y="1617"/>
                </a:cxn>
                <a:cxn ang="0">
                  <a:pos x="939" y="1502"/>
                </a:cxn>
                <a:cxn ang="0">
                  <a:pos x="815" y="1369"/>
                </a:cxn>
                <a:cxn ang="0">
                  <a:pos x="694" y="1219"/>
                </a:cxn>
                <a:cxn ang="0">
                  <a:pos x="576" y="1051"/>
                </a:cxn>
                <a:cxn ang="0">
                  <a:pos x="457" y="866"/>
                </a:cxn>
                <a:cxn ang="0">
                  <a:pos x="341" y="676"/>
                </a:cxn>
                <a:cxn ang="0">
                  <a:pos x="226" y="468"/>
                </a:cxn>
                <a:cxn ang="0">
                  <a:pos x="112" y="243"/>
                </a:cxn>
                <a:cxn ang="0">
                  <a:pos x="0" y="0"/>
                </a:cxn>
              </a:cxnLst>
              <a:rect l="0" t="0" r="0" b="0"/>
              <a:pathLst>
                <a:path w="803" h="241">
                  <a:moveTo>
                    <a:pt x="803" y="241"/>
                  </a:moveTo>
                  <a:lnTo>
                    <a:pt x="750" y="240"/>
                  </a:lnTo>
                  <a:lnTo>
                    <a:pt x="698" y="237"/>
                  </a:lnTo>
                  <a:lnTo>
                    <a:pt x="645" y="232"/>
                  </a:lnTo>
                  <a:lnTo>
                    <a:pt x="593" y="226"/>
                  </a:lnTo>
                  <a:lnTo>
                    <a:pt x="541" y="217"/>
                  </a:lnTo>
                  <a:lnTo>
                    <a:pt x="490" y="206"/>
                  </a:lnTo>
                  <a:lnTo>
                    <a:pt x="438" y="194"/>
                  </a:lnTo>
                  <a:lnTo>
                    <a:pt x="388" y="180"/>
                  </a:lnTo>
                  <a:lnTo>
                    <a:pt x="337" y="164"/>
                  </a:lnTo>
                  <a:lnTo>
                    <a:pt x="287" y="146"/>
                  </a:lnTo>
                  <a:lnTo>
                    <a:pt x="238" y="126"/>
                  </a:lnTo>
                  <a:lnTo>
                    <a:pt x="189" y="104"/>
                  </a:lnTo>
                  <a:lnTo>
                    <a:pt x="141" y="81"/>
                  </a:lnTo>
                  <a:lnTo>
                    <a:pt x="93" y="56"/>
                  </a:lnTo>
                  <a:lnTo>
                    <a:pt x="46" y="2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6" name="未知"/>
            <p:cNvSpPr/>
            <p:nvPr/>
          </p:nvSpPr>
          <p:spPr>
            <a:xfrm>
              <a:off x="1240" y="765"/>
              <a:ext cx="195" cy="563"/>
            </a:xfrm>
            <a:custGeom>
              <a:avLst/>
              <a:gdLst/>
              <a:ahLst/>
              <a:cxnLst>
                <a:cxn ang="0">
                  <a:pos x="175" y="471"/>
                </a:cxn>
                <a:cxn ang="0">
                  <a:pos x="162" y="452"/>
                </a:cxn>
                <a:cxn ang="0">
                  <a:pos x="148" y="431"/>
                </a:cxn>
                <a:cxn ang="0">
                  <a:pos x="136" y="409"/>
                </a:cxn>
                <a:cxn ang="0">
                  <a:pos x="123" y="385"/>
                </a:cxn>
                <a:cxn ang="0">
                  <a:pos x="111" y="360"/>
                </a:cxn>
                <a:cxn ang="0">
                  <a:pos x="99" y="333"/>
                </a:cxn>
                <a:cxn ang="0">
                  <a:pos x="87" y="306"/>
                </a:cxn>
                <a:cxn ang="0">
                  <a:pos x="75" y="276"/>
                </a:cxn>
                <a:cxn ang="0">
                  <a:pos x="65" y="246"/>
                </a:cxn>
                <a:cxn ang="0">
                  <a:pos x="54" y="214"/>
                </a:cxn>
                <a:cxn ang="0">
                  <a:pos x="44" y="182"/>
                </a:cxn>
                <a:cxn ang="0">
                  <a:pos x="35" y="148"/>
                </a:cxn>
                <a:cxn ang="0">
                  <a:pos x="25" y="112"/>
                </a:cxn>
                <a:cxn ang="0">
                  <a:pos x="16" y="75"/>
                </a:cxn>
                <a:cxn ang="0">
                  <a:pos x="8" y="38"/>
                </a:cxn>
                <a:cxn ang="0">
                  <a:pos x="0" y="0"/>
                </a:cxn>
              </a:cxnLst>
              <a:rect l="0" t="0" r="0" b="0"/>
              <a:pathLst>
                <a:path w="217" h="673">
                  <a:moveTo>
                    <a:pt x="217" y="673"/>
                  </a:moveTo>
                  <a:lnTo>
                    <a:pt x="200" y="646"/>
                  </a:lnTo>
                  <a:lnTo>
                    <a:pt x="184" y="616"/>
                  </a:lnTo>
                  <a:lnTo>
                    <a:pt x="168" y="584"/>
                  </a:lnTo>
                  <a:lnTo>
                    <a:pt x="152" y="550"/>
                  </a:lnTo>
                  <a:lnTo>
                    <a:pt x="137" y="514"/>
                  </a:lnTo>
                  <a:lnTo>
                    <a:pt x="122" y="476"/>
                  </a:lnTo>
                  <a:lnTo>
                    <a:pt x="108" y="437"/>
                  </a:lnTo>
                  <a:lnTo>
                    <a:pt x="94" y="395"/>
                  </a:lnTo>
                  <a:lnTo>
                    <a:pt x="80" y="352"/>
                  </a:lnTo>
                  <a:lnTo>
                    <a:pt x="67" y="306"/>
                  </a:lnTo>
                  <a:lnTo>
                    <a:pt x="55" y="259"/>
                  </a:lnTo>
                  <a:lnTo>
                    <a:pt x="43" y="211"/>
                  </a:lnTo>
                  <a:lnTo>
                    <a:pt x="31" y="160"/>
                  </a:lnTo>
                  <a:lnTo>
                    <a:pt x="20" y="108"/>
                  </a:lnTo>
                  <a:lnTo>
                    <a:pt x="10" y="55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7" name="未知"/>
            <p:cNvSpPr/>
            <p:nvPr/>
          </p:nvSpPr>
          <p:spPr>
            <a:xfrm>
              <a:off x="2005" y="1453"/>
              <a:ext cx="934" cy="132"/>
            </a:xfrm>
            <a:custGeom>
              <a:avLst/>
              <a:gdLst/>
              <a:ahLst/>
              <a:cxnLst>
                <a:cxn ang="0">
                  <a:pos x="801" y="0"/>
                </a:cxn>
                <a:cxn ang="0">
                  <a:pos x="737" y="35"/>
                </a:cxn>
                <a:cxn ang="0">
                  <a:pos x="671" y="66"/>
                </a:cxn>
                <a:cxn ang="0">
                  <a:pos x="603" y="93"/>
                </a:cxn>
                <a:cxn ang="0">
                  <a:pos x="534" y="113"/>
                </a:cxn>
                <a:cxn ang="0">
                  <a:pos x="463" y="131"/>
                </a:cxn>
                <a:cxn ang="0">
                  <a:pos x="391" y="144"/>
                </a:cxn>
                <a:cxn ang="0">
                  <a:pos x="319" y="151"/>
                </a:cxn>
                <a:cxn ang="0">
                  <a:pos x="246" y="153"/>
                </a:cxn>
                <a:cxn ang="0">
                  <a:pos x="184" y="152"/>
                </a:cxn>
                <a:cxn ang="0">
                  <a:pos x="122" y="146"/>
                </a:cxn>
                <a:cxn ang="0">
                  <a:pos x="61" y="137"/>
                </a:cxn>
                <a:cxn ang="0">
                  <a:pos x="0" y="124"/>
                </a:cxn>
              </a:cxnLst>
              <a:rect l="0" t="0" r="0" b="0"/>
              <a:pathLst>
                <a:path w="1089" h="114">
                  <a:moveTo>
                    <a:pt x="1089" y="0"/>
                  </a:moveTo>
                  <a:lnTo>
                    <a:pt x="1002" y="26"/>
                  </a:lnTo>
                  <a:lnTo>
                    <a:pt x="912" y="49"/>
                  </a:lnTo>
                  <a:lnTo>
                    <a:pt x="820" y="69"/>
                  </a:lnTo>
                  <a:lnTo>
                    <a:pt x="726" y="85"/>
                  </a:lnTo>
                  <a:lnTo>
                    <a:pt x="630" y="98"/>
                  </a:lnTo>
                  <a:lnTo>
                    <a:pt x="532" y="107"/>
                  </a:lnTo>
                  <a:lnTo>
                    <a:pt x="434" y="112"/>
                  </a:lnTo>
                  <a:lnTo>
                    <a:pt x="335" y="114"/>
                  </a:lnTo>
                  <a:lnTo>
                    <a:pt x="250" y="113"/>
                  </a:lnTo>
                  <a:lnTo>
                    <a:pt x="166" y="109"/>
                  </a:lnTo>
                  <a:lnTo>
                    <a:pt x="83" y="102"/>
                  </a:lnTo>
                  <a:lnTo>
                    <a:pt x="0" y="92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8" name="未知"/>
            <p:cNvSpPr/>
            <p:nvPr/>
          </p:nvSpPr>
          <p:spPr>
            <a:xfrm>
              <a:off x="1968" y="1527"/>
              <a:ext cx="88" cy="76"/>
            </a:xfrm>
            <a:custGeom>
              <a:avLst/>
              <a:gdLst/>
              <a:ahLst/>
              <a:cxnLst>
                <a:cxn ang="0">
                  <a:pos x="75" y="0"/>
                </a:cxn>
                <a:cxn ang="0">
                  <a:pos x="0" y="25"/>
                </a:cxn>
                <a:cxn ang="0">
                  <a:pos x="67" y="88"/>
                </a:cxn>
                <a:cxn ang="0">
                  <a:pos x="49" y="38"/>
                </a:cxn>
                <a:cxn ang="0">
                  <a:pos x="75" y="0"/>
                </a:cxn>
              </a:cxnLst>
              <a:rect l="0" t="0" r="0" b="0"/>
              <a:pathLst>
                <a:path w="103" h="66">
                  <a:moveTo>
                    <a:pt x="103" y="0"/>
                  </a:moveTo>
                  <a:lnTo>
                    <a:pt x="0" y="19"/>
                  </a:lnTo>
                  <a:lnTo>
                    <a:pt x="93" y="66"/>
                  </a:lnTo>
                  <a:lnTo>
                    <a:pt x="67" y="29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49" name="未知"/>
            <p:cNvSpPr/>
            <p:nvPr/>
          </p:nvSpPr>
          <p:spPr>
            <a:xfrm>
              <a:off x="3079" y="298"/>
              <a:ext cx="770" cy="1043"/>
            </a:xfrm>
            <a:custGeom>
              <a:avLst/>
              <a:gdLst/>
              <a:ahLst/>
              <a:cxnLst>
                <a:cxn ang="0">
                  <a:pos x="691" y="0"/>
                </a:cxn>
                <a:cxn ang="0">
                  <a:pos x="688" y="37"/>
                </a:cxn>
                <a:cxn ang="0">
                  <a:pos x="685" y="72"/>
                </a:cxn>
                <a:cxn ang="0">
                  <a:pos x="679" y="108"/>
                </a:cxn>
                <a:cxn ang="0">
                  <a:pos x="671" y="144"/>
                </a:cxn>
                <a:cxn ang="0">
                  <a:pos x="663" y="178"/>
                </a:cxn>
                <a:cxn ang="0">
                  <a:pos x="654" y="213"/>
                </a:cxn>
                <a:cxn ang="0">
                  <a:pos x="643" y="247"/>
                </a:cxn>
                <a:cxn ang="0">
                  <a:pos x="631" y="280"/>
                </a:cxn>
                <a:cxn ang="0">
                  <a:pos x="617" y="314"/>
                </a:cxn>
                <a:cxn ang="0">
                  <a:pos x="602" y="347"/>
                </a:cxn>
                <a:cxn ang="0">
                  <a:pos x="586" y="378"/>
                </a:cxn>
                <a:cxn ang="0">
                  <a:pos x="569" y="410"/>
                </a:cxn>
                <a:cxn ang="0">
                  <a:pos x="551" y="441"/>
                </a:cxn>
                <a:cxn ang="0">
                  <a:pos x="530" y="471"/>
                </a:cxn>
                <a:cxn ang="0">
                  <a:pos x="510" y="501"/>
                </a:cxn>
                <a:cxn ang="0">
                  <a:pos x="488" y="529"/>
                </a:cxn>
                <a:cxn ang="0">
                  <a:pos x="465" y="557"/>
                </a:cxn>
                <a:cxn ang="0">
                  <a:pos x="441" y="585"/>
                </a:cxn>
                <a:cxn ang="0">
                  <a:pos x="416" y="612"/>
                </a:cxn>
                <a:cxn ang="0">
                  <a:pos x="389" y="637"/>
                </a:cxn>
                <a:cxn ang="0">
                  <a:pos x="362" y="662"/>
                </a:cxn>
                <a:cxn ang="0">
                  <a:pos x="334" y="686"/>
                </a:cxn>
                <a:cxn ang="0">
                  <a:pos x="304" y="709"/>
                </a:cxn>
                <a:cxn ang="0">
                  <a:pos x="274" y="732"/>
                </a:cxn>
                <a:cxn ang="0">
                  <a:pos x="243" y="753"/>
                </a:cxn>
                <a:cxn ang="0">
                  <a:pos x="211" y="773"/>
                </a:cxn>
                <a:cxn ang="0">
                  <a:pos x="178" y="793"/>
                </a:cxn>
                <a:cxn ang="0">
                  <a:pos x="144" y="811"/>
                </a:cxn>
                <a:cxn ang="0">
                  <a:pos x="109" y="828"/>
                </a:cxn>
                <a:cxn ang="0">
                  <a:pos x="74" y="845"/>
                </a:cxn>
                <a:cxn ang="0">
                  <a:pos x="37" y="859"/>
                </a:cxn>
                <a:cxn ang="0">
                  <a:pos x="0" y="873"/>
                </a:cxn>
              </a:cxnLst>
              <a:rect l="0" t="0" r="0" b="0"/>
              <a:pathLst>
                <a:path w="858" h="1246">
                  <a:moveTo>
                    <a:pt x="858" y="0"/>
                  </a:moveTo>
                  <a:lnTo>
                    <a:pt x="855" y="52"/>
                  </a:lnTo>
                  <a:lnTo>
                    <a:pt x="850" y="103"/>
                  </a:lnTo>
                  <a:lnTo>
                    <a:pt x="843" y="154"/>
                  </a:lnTo>
                  <a:lnTo>
                    <a:pt x="834" y="205"/>
                  </a:lnTo>
                  <a:lnTo>
                    <a:pt x="824" y="255"/>
                  </a:lnTo>
                  <a:lnTo>
                    <a:pt x="812" y="304"/>
                  </a:lnTo>
                  <a:lnTo>
                    <a:pt x="799" y="352"/>
                  </a:lnTo>
                  <a:lnTo>
                    <a:pt x="783" y="400"/>
                  </a:lnTo>
                  <a:lnTo>
                    <a:pt x="766" y="448"/>
                  </a:lnTo>
                  <a:lnTo>
                    <a:pt x="748" y="494"/>
                  </a:lnTo>
                  <a:lnTo>
                    <a:pt x="728" y="540"/>
                  </a:lnTo>
                  <a:lnTo>
                    <a:pt x="707" y="585"/>
                  </a:lnTo>
                  <a:lnTo>
                    <a:pt x="684" y="629"/>
                  </a:lnTo>
                  <a:lnTo>
                    <a:pt x="659" y="672"/>
                  </a:lnTo>
                  <a:lnTo>
                    <a:pt x="633" y="714"/>
                  </a:lnTo>
                  <a:lnTo>
                    <a:pt x="606" y="755"/>
                  </a:lnTo>
                  <a:lnTo>
                    <a:pt x="577" y="796"/>
                  </a:lnTo>
                  <a:lnTo>
                    <a:pt x="547" y="835"/>
                  </a:lnTo>
                  <a:lnTo>
                    <a:pt x="516" y="873"/>
                  </a:lnTo>
                  <a:lnTo>
                    <a:pt x="483" y="909"/>
                  </a:lnTo>
                  <a:lnTo>
                    <a:pt x="449" y="945"/>
                  </a:lnTo>
                  <a:lnTo>
                    <a:pt x="414" y="979"/>
                  </a:lnTo>
                  <a:lnTo>
                    <a:pt x="378" y="1012"/>
                  </a:lnTo>
                  <a:lnTo>
                    <a:pt x="340" y="1044"/>
                  </a:lnTo>
                  <a:lnTo>
                    <a:pt x="302" y="1075"/>
                  </a:lnTo>
                  <a:lnTo>
                    <a:pt x="262" y="1104"/>
                  </a:lnTo>
                  <a:lnTo>
                    <a:pt x="221" y="1131"/>
                  </a:lnTo>
                  <a:lnTo>
                    <a:pt x="179" y="1157"/>
                  </a:lnTo>
                  <a:lnTo>
                    <a:pt x="135" y="1182"/>
                  </a:lnTo>
                  <a:lnTo>
                    <a:pt x="91" y="1205"/>
                  </a:lnTo>
                  <a:lnTo>
                    <a:pt x="46" y="1226"/>
                  </a:lnTo>
                  <a:lnTo>
                    <a:pt x="0" y="1246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0" name="未知"/>
            <p:cNvSpPr/>
            <p:nvPr/>
          </p:nvSpPr>
          <p:spPr>
            <a:xfrm>
              <a:off x="3819" y="242"/>
              <a:ext cx="60" cy="84"/>
            </a:xfrm>
            <a:custGeom>
              <a:avLst/>
              <a:gdLst/>
              <a:ahLst/>
              <a:cxnLst>
                <a:cxn ang="0">
                  <a:pos x="54" y="71"/>
                </a:cxn>
                <a:cxn ang="0">
                  <a:pos x="29" y="0"/>
                </a:cxn>
                <a:cxn ang="0">
                  <a:pos x="0" y="69"/>
                </a:cxn>
                <a:cxn ang="0">
                  <a:pos x="27" y="48"/>
                </a:cxn>
                <a:cxn ang="0">
                  <a:pos x="54" y="71"/>
                </a:cxn>
              </a:cxnLst>
              <a:rect l="0" t="0" r="0" b="0"/>
              <a:pathLst>
                <a:path w="67" h="100">
                  <a:moveTo>
                    <a:pt x="67" y="100"/>
                  </a:moveTo>
                  <a:lnTo>
                    <a:pt x="36" y="0"/>
                  </a:lnTo>
                  <a:lnTo>
                    <a:pt x="0" y="98"/>
                  </a:lnTo>
                  <a:lnTo>
                    <a:pt x="34" y="68"/>
                  </a:lnTo>
                  <a:lnTo>
                    <a:pt x="67" y="10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1" name="未知"/>
            <p:cNvSpPr/>
            <p:nvPr/>
          </p:nvSpPr>
          <p:spPr>
            <a:xfrm>
              <a:off x="3101" y="1486"/>
              <a:ext cx="763" cy="11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18"/>
                </a:cxn>
                <a:cxn ang="0">
                  <a:pos x="65" y="36"/>
                </a:cxn>
                <a:cxn ang="0">
                  <a:pos x="95" y="55"/>
                </a:cxn>
                <a:cxn ang="0">
                  <a:pos x="126" y="76"/>
                </a:cxn>
                <a:cxn ang="0">
                  <a:pos x="156" y="98"/>
                </a:cxn>
                <a:cxn ang="0">
                  <a:pos x="185" y="120"/>
                </a:cxn>
                <a:cxn ang="0">
                  <a:pos x="215" y="144"/>
                </a:cxn>
                <a:cxn ang="0">
                  <a:pos x="242" y="169"/>
                </a:cxn>
                <a:cxn ang="0">
                  <a:pos x="270" y="194"/>
                </a:cxn>
                <a:cxn ang="0">
                  <a:pos x="296" y="221"/>
                </a:cxn>
                <a:cxn ang="0">
                  <a:pos x="323" y="248"/>
                </a:cxn>
                <a:cxn ang="0">
                  <a:pos x="348" y="277"/>
                </a:cxn>
                <a:cxn ang="0">
                  <a:pos x="373" y="306"/>
                </a:cxn>
                <a:cxn ang="0">
                  <a:pos x="398" y="336"/>
                </a:cxn>
                <a:cxn ang="0">
                  <a:pos x="420" y="367"/>
                </a:cxn>
                <a:cxn ang="0">
                  <a:pos x="443" y="399"/>
                </a:cxn>
                <a:cxn ang="0">
                  <a:pos x="464" y="432"/>
                </a:cxn>
                <a:cxn ang="0">
                  <a:pos x="485" y="465"/>
                </a:cxn>
                <a:cxn ang="0">
                  <a:pos x="505" y="499"/>
                </a:cxn>
                <a:cxn ang="0">
                  <a:pos x="524" y="534"/>
                </a:cxn>
                <a:cxn ang="0">
                  <a:pos x="542" y="569"/>
                </a:cxn>
                <a:cxn ang="0">
                  <a:pos x="560" y="606"/>
                </a:cxn>
                <a:cxn ang="0">
                  <a:pos x="577" y="642"/>
                </a:cxn>
                <a:cxn ang="0">
                  <a:pos x="592" y="681"/>
                </a:cxn>
                <a:cxn ang="0">
                  <a:pos x="608" y="719"/>
                </a:cxn>
                <a:cxn ang="0">
                  <a:pos x="621" y="757"/>
                </a:cxn>
                <a:cxn ang="0">
                  <a:pos x="634" y="797"/>
                </a:cxn>
                <a:cxn ang="0">
                  <a:pos x="646" y="837"/>
                </a:cxn>
                <a:cxn ang="0">
                  <a:pos x="657" y="877"/>
                </a:cxn>
                <a:cxn ang="0">
                  <a:pos x="668" y="918"/>
                </a:cxn>
                <a:cxn ang="0">
                  <a:pos x="677" y="959"/>
                </a:cxn>
                <a:cxn ang="0">
                  <a:pos x="685" y="1001"/>
                </a:cxn>
              </a:cxnLst>
              <a:rect l="0" t="0" r="0" b="0"/>
              <a:pathLst>
                <a:path w="850" h="1424">
                  <a:moveTo>
                    <a:pt x="0" y="0"/>
                  </a:moveTo>
                  <a:lnTo>
                    <a:pt x="40" y="25"/>
                  </a:lnTo>
                  <a:lnTo>
                    <a:pt x="80" y="51"/>
                  </a:lnTo>
                  <a:lnTo>
                    <a:pt x="118" y="79"/>
                  </a:lnTo>
                  <a:lnTo>
                    <a:pt x="156" y="108"/>
                  </a:lnTo>
                  <a:lnTo>
                    <a:pt x="194" y="139"/>
                  </a:lnTo>
                  <a:lnTo>
                    <a:pt x="230" y="171"/>
                  </a:lnTo>
                  <a:lnTo>
                    <a:pt x="266" y="205"/>
                  </a:lnTo>
                  <a:lnTo>
                    <a:pt x="301" y="240"/>
                  </a:lnTo>
                  <a:lnTo>
                    <a:pt x="335" y="276"/>
                  </a:lnTo>
                  <a:lnTo>
                    <a:pt x="368" y="314"/>
                  </a:lnTo>
                  <a:lnTo>
                    <a:pt x="401" y="353"/>
                  </a:lnTo>
                  <a:lnTo>
                    <a:pt x="432" y="394"/>
                  </a:lnTo>
                  <a:lnTo>
                    <a:pt x="463" y="435"/>
                  </a:lnTo>
                  <a:lnTo>
                    <a:pt x="493" y="478"/>
                  </a:lnTo>
                  <a:lnTo>
                    <a:pt x="521" y="522"/>
                  </a:lnTo>
                  <a:lnTo>
                    <a:pt x="549" y="568"/>
                  </a:lnTo>
                  <a:lnTo>
                    <a:pt x="576" y="614"/>
                  </a:lnTo>
                  <a:lnTo>
                    <a:pt x="602" y="662"/>
                  </a:lnTo>
                  <a:lnTo>
                    <a:pt x="627" y="710"/>
                  </a:lnTo>
                  <a:lnTo>
                    <a:pt x="651" y="760"/>
                  </a:lnTo>
                  <a:lnTo>
                    <a:pt x="673" y="810"/>
                  </a:lnTo>
                  <a:lnTo>
                    <a:pt x="695" y="862"/>
                  </a:lnTo>
                  <a:lnTo>
                    <a:pt x="716" y="914"/>
                  </a:lnTo>
                  <a:lnTo>
                    <a:pt x="735" y="968"/>
                  </a:lnTo>
                  <a:lnTo>
                    <a:pt x="754" y="1022"/>
                  </a:lnTo>
                  <a:lnTo>
                    <a:pt x="771" y="1077"/>
                  </a:lnTo>
                  <a:lnTo>
                    <a:pt x="787" y="1133"/>
                  </a:lnTo>
                  <a:lnTo>
                    <a:pt x="802" y="1190"/>
                  </a:lnTo>
                  <a:lnTo>
                    <a:pt x="816" y="1247"/>
                  </a:lnTo>
                  <a:lnTo>
                    <a:pt x="829" y="1306"/>
                  </a:lnTo>
                  <a:lnTo>
                    <a:pt x="840" y="1364"/>
                  </a:lnTo>
                  <a:lnTo>
                    <a:pt x="850" y="1424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2" name="未知"/>
            <p:cNvSpPr/>
            <p:nvPr/>
          </p:nvSpPr>
          <p:spPr>
            <a:xfrm>
              <a:off x="3831" y="2651"/>
              <a:ext cx="59" cy="86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38" y="72"/>
                </a:cxn>
                <a:cxn ang="0">
                  <a:pos x="53" y="0"/>
                </a:cxn>
                <a:cxn ang="0">
                  <a:pos x="30" y="25"/>
                </a:cxn>
                <a:cxn ang="0">
                  <a:pos x="0" y="7"/>
                </a:cxn>
              </a:cxnLst>
              <a:rect l="0" t="0" r="0" b="0"/>
              <a:pathLst>
                <a:path w="66" h="103">
                  <a:moveTo>
                    <a:pt x="0" y="10"/>
                  </a:moveTo>
                  <a:lnTo>
                    <a:pt x="48" y="103"/>
                  </a:lnTo>
                  <a:lnTo>
                    <a:pt x="66" y="0"/>
                  </a:lnTo>
                  <a:lnTo>
                    <a:pt x="38" y="3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3" name="未知"/>
            <p:cNvSpPr/>
            <p:nvPr/>
          </p:nvSpPr>
          <p:spPr>
            <a:xfrm>
              <a:off x="3039" y="57"/>
              <a:ext cx="294" cy="1281"/>
            </a:xfrm>
            <a:custGeom>
              <a:avLst/>
              <a:gdLst/>
              <a:ahLst/>
              <a:cxnLst>
                <a:cxn ang="0">
                  <a:pos x="264" y="0"/>
                </a:cxn>
                <a:cxn ang="0">
                  <a:pos x="262" y="90"/>
                </a:cxn>
                <a:cxn ang="0">
                  <a:pos x="257" y="179"/>
                </a:cxn>
                <a:cxn ang="0">
                  <a:pos x="251" y="267"/>
                </a:cxn>
                <a:cxn ang="0">
                  <a:pos x="242" y="352"/>
                </a:cxn>
                <a:cxn ang="0">
                  <a:pos x="236" y="393"/>
                </a:cxn>
                <a:cxn ang="0">
                  <a:pos x="231" y="434"/>
                </a:cxn>
                <a:cxn ang="0">
                  <a:pos x="225" y="474"/>
                </a:cxn>
                <a:cxn ang="0">
                  <a:pos x="218" y="513"/>
                </a:cxn>
                <a:cxn ang="0">
                  <a:pos x="211" y="552"/>
                </a:cxn>
                <a:cxn ang="0">
                  <a:pos x="204" y="589"/>
                </a:cxn>
                <a:cxn ang="0">
                  <a:pos x="196" y="625"/>
                </a:cxn>
                <a:cxn ang="0">
                  <a:pos x="187" y="661"/>
                </a:cxn>
                <a:cxn ang="0">
                  <a:pos x="178" y="696"/>
                </a:cxn>
                <a:cxn ang="0">
                  <a:pos x="169" y="730"/>
                </a:cxn>
                <a:cxn ang="0">
                  <a:pos x="159" y="762"/>
                </a:cxn>
                <a:cxn ang="0">
                  <a:pos x="148" y="794"/>
                </a:cxn>
                <a:cxn ang="0">
                  <a:pos x="138" y="824"/>
                </a:cxn>
                <a:cxn ang="0">
                  <a:pos x="128" y="854"/>
                </a:cxn>
                <a:cxn ang="0">
                  <a:pos x="116" y="881"/>
                </a:cxn>
                <a:cxn ang="0">
                  <a:pos x="105" y="908"/>
                </a:cxn>
                <a:cxn ang="0">
                  <a:pos x="93" y="934"/>
                </a:cxn>
                <a:cxn ang="0">
                  <a:pos x="81" y="958"/>
                </a:cxn>
                <a:cxn ang="0">
                  <a:pos x="68" y="981"/>
                </a:cxn>
                <a:cxn ang="0">
                  <a:pos x="55" y="1002"/>
                </a:cxn>
                <a:cxn ang="0">
                  <a:pos x="42" y="1023"/>
                </a:cxn>
                <a:cxn ang="0">
                  <a:pos x="28" y="1041"/>
                </a:cxn>
                <a:cxn ang="0">
                  <a:pos x="14" y="1058"/>
                </a:cxn>
                <a:cxn ang="0">
                  <a:pos x="0" y="1073"/>
                </a:cxn>
              </a:cxnLst>
              <a:rect l="0" t="0" r="0" b="0"/>
              <a:pathLst>
                <a:path w="327" h="1529">
                  <a:moveTo>
                    <a:pt x="327" y="0"/>
                  </a:moveTo>
                  <a:lnTo>
                    <a:pt x="324" y="129"/>
                  </a:lnTo>
                  <a:lnTo>
                    <a:pt x="318" y="256"/>
                  </a:lnTo>
                  <a:lnTo>
                    <a:pt x="310" y="381"/>
                  </a:lnTo>
                  <a:lnTo>
                    <a:pt x="299" y="501"/>
                  </a:lnTo>
                  <a:lnTo>
                    <a:pt x="293" y="560"/>
                  </a:lnTo>
                  <a:lnTo>
                    <a:pt x="286" y="618"/>
                  </a:lnTo>
                  <a:lnTo>
                    <a:pt x="278" y="675"/>
                  </a:lnTo>
                  <a:lnTo>
                    <a:pt x="270" y="731"/>
                  </a:lnTo>
                  <a:lnTo>
                    <a:pt x="261" y="786"/>
                  </a:lnTo>
                  <a:lnTo>
                    <a:pt x="252" y="839"/>
                  </a:lnTo>
                  <a:lnTo>
                    <a:pt x="242" y="891"/>
                  </a:lnTo>
                  <a:lnTo>
                    <a:pt x="231" y="942"/>
                  </a:lnTo>
                  <a:lnTo>
                    <a:pt x="220" y="992"/>
                  </a:lnTo>
                  <a:lnTo>
                    <a:pt x="209" y="1040"/>
                  </a:lnTo>
                  <a:lnTo>
                    <a:pt x="197" y="1086"/>
                  </a:lnTo>
                  <a:lnTo>
                    <a:pt x="184" y="1131"/>
                  </a:lnTo>
                  <a:lnTo>
                    <a:pt x="171" y="1175"/>
                  </a:lnTo>
                  <a:lnTo>
                    <a:pt x="158" y="1216"/>
                  </a:lnTo>
                  <a:lnTo>
                    <a:pt x="144" y="1256"/>
                  </a:lnTo>
                  <a:lnTo>
                    <a:pt x="130" y="1294"/>
                  </a:lnTo>
                  <a:lnTo>
                    <a:pt x="115" y="1331"/>
                  </a:lnTo>
                  <a:lnTo>
                    <a:pt x="100" y="1365"/>
                  </a:lnTo>
                  <a:lnTo>
                    <a:pt x="84" y="1398"/>
                  </a:lnTo>
                  <a:lnTo>
                    <a:pt x="68" y="1428"/>
                  </a:lnTo>
                  <a:lnTo>
                    <a:pt x="52" y="1457"/>
                  </a:lnTo>
                  <a:lnTo>
                    <a:pt x="35" y="1483"/>
                  </a:lnTo>
                  <a:lnTo>
                    <a:pt x="18" y="1507"/>
                  </a:lnTo>
                  <a:lnTo>
                    <a:pt x="0" y="1529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4" name="未知"/>
            <p:cNvSpPr/>
            <p:nvPr/>
          </p:nvSpPr>
          <p:spPr>
            <a:xfrm>
              <a:off x="3304" y="0"/>
              <a:ext cx="60" cy="83"/>
            </a:xfrm>
            <a:custGeom>
              <a:avLst/>
              <a:gdLst/>
              <a:ahLst/>
              <a:cxnLst>
                <a:cxn ang="0">
                  <a:pos x="54" y="70"/>
                </a:cxn>
                <a:cxn ang="0">
                  <a:pos x="27" y="0"/>
                </a:cxn>
                <a:cxn ang="0">
                  <a:pos x="0" y="70"/>
                </a:cxn>
                <a:cxn ang="0">
                  <a:pos x="27" y="48"/>
                </a:cxn>
                <a:cxn ang="0">
                  <a:pos x="54" y="70"/>
                </a:cxn>
              </a:cxnLst>
              <a:rect l="0" t="0" r="0" b="0"/>
              <a:pathLst>
                <a:path w="67" h="99">
                  <a:moveTo>
                    <a:pt x="67" y="99"/>
                  </a:moveTo>
                  <a:lnTo>
                    <a:pt x="33" y="0"/>
                  </a:lnTo>
                  <a:lnTo>
                    <a:pt x="0" y="99"/>
                  </a:lnTo>
                  <a:lnTo>
                    <a:pt x="33" y="68"/>
                  </a:lnTo>
                  <a:lnTo>
                    <a:pt x="67" y="99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5" name="未知"/>
            <p:cNvSpPr/>
            <p:nvPr/>
          </p:nvSpPr>
          <p:spPr>
            <a:xfrm>
              <a:off x="3074" y="1516"/>
              <a:ext cx="302" cy="12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" y="15"/>
                </a:cxn>
                <a:cxn ang="0">
                  <a:pos x="29" y="31"/>
                </a:cxn>
                <a:cxn ang="0">
                  <a:pos x="42" y="49"/>
                </a:cxn>
                <a:cxn ang="0">
                  <a:pos x="56" y="69"/>
                </a:cxn>
                <a:cxn ang="0">
                  <a:pos x="69" y="90"/>
                </a:cxn>
                <a:cxn ang="0">
                  <a:pos x="82" y="112"/>
                </a:cxn>
                <a:cxn ang="0">
                  <a:pos x="95" y="137"/>
                </a:cxn>
                <a:cxn ang="0">
                  <a:pos x="107" y="162"/>
                </a:cxn>
                <a:cxn ang="0">
                  <a:pos x="119" y="189"/>
                </a:cxn>
                <a:cxn ang="0">
                  <a:pos x="131" y="215"/>
                </a:cxn>
                <a:cxn ang="0">
                  <a:pos x="142" y="246"/>
                </a:cxn>
                <a:cxn ang="0">
                  <a:pos x="152" y="276"/>
                </a:cxn>
                <a:cxn ang="0">
                  <a:pos x="163" y="308"/>
                </a:cxn>
                <a:cxn ang="0">
                  <a:pos x="173" y="340"/>
                </a:cxn>
                <a:cxn ang="0">
                  <a:pos x="182" y="375"/>
                </a:cxn>
                <a:cxn ang="0">
                  <a:pos x="191" y="409"/>
                </a:cxn>
                <a:cxn ang="0">
                  <a:pos x="200" y="445"/>
                </a:cxn>
                <a:cxn ang="0">
                  <a:pos x="208" y="482"/>
                </a:cxn>
                <a:cxn ang="0">
                  <a:pos x="216" y="520"/>
                </a:cxn>
                <a:cxn ang="0">
                  <a:pos x="223" y="559"/>
                </a:cxn>
                <a:cxn ang="0">
                  <a:pos x="230" y="598"/>
                </a:cxn>
                <a:cxn ang="0">
                  <a:pos x="236" y="640"/>
                </a:cxn>
                <a:cxn ang="0">
                  <a:pos x="243" y="681"/>
                </a:cxn>
                <a:cxn ang="0">
                  <a:pos x="247" y="723"/>
                </a:cxn>
                <a:cxn ang="0">
                  <a:pos x="252" y="766"/>
                </a:cxn>
                <a:cxn ang="0">
                  <a:pos x="257" y="809"/>
                </a:cxn>
                <a:cxn ang="0">
                  <a:pos x="263" y="898"/>
                </a:cxn>
                <a:cxn ang="0">
                  <a:pos x="268" y="988"/>
                </a:cxn>
                <a:cxn ang="0">
                  <a:pos x="271" y="1081"/>
                </a:cxn>
              </a:cxnLst>
              <a:rect l="0" t="0" r="0" b="0"/>
              <a:pathLst>
                <a:path w="337" h="1539">
                  <a:moveTo>
                    <a:pt x="0" y="0"/>
                  </a:moveTo>
                  <a:lnTo>
                    <a:pt x="18" y="21"/>
                  </a:lnTo>
                  <a:lnTo>
                    <a:pt x="36" y="44"/>
                  </a:lnTo>
                  <a:lnTo>
                    <a:pt x="53" y="70"/>
                  </a:lnTo>
                  <a:lnTo>
                    <a:pt x="70" y="98"/>
                  </a:lnTo>
                  <a:lnTo>
                    <a:pt x="86" y="128"/>
                  </a:lnTo>
                  <a:lnTo>
                    <a:pt x="102" y="160"/>
                  </a:lnTo>
                  <a:lnTo>
                    <a:pt x="118" y="194"/>
                  </a:lnTo>
                  <a:lnTo>
                    <a:pt x="133" y="230"/>
                  </a:lnTo>
                  <a:lnTo>
                    <a:pt x="148" y="268"/>
                  </a:lnTo>
                  <a:lnTo>
                    <a:pt x="163" y="307"/>
                  </a:lnTo>
                  <a:lnTo>
                    <a:pt x="176" y="349"/>
                  </a:lnTo>
                  <a:lnTo>
                    <a:pt x="190" y="392"/>
                  </a:lnTo>
                  <a:lnTo>
                    <a:pt x="203" y="438"/>
                  </a:lnTo>
                  <a:lnTo>
                    <a:pt x="215" y="484"/>
                  </a:lnTo>
                  <a:lnTo>
                    <a:pt x="227" y="533"/>
                  </a:lnTo>
                  <a:lnTo>
                    <a:pt x="238" y="582"/>
                  </a:lnTo>
                  <a:lnTo>
                    <a:pt x="249" y="634"/>
                  </a:lnTo>
                  <a:lnTo>
                    <a:pt x="259" y="686"/>
                  </a:lnTo>
                  <a:lnTo>
                    <a:pt x="269" y="740"/>
                  </a:lnTo>
                  <a:lnTo>
                    <a:pt x="278" y="796"/>
                  </a:lnTo>
                  <a:lnTo>
                    <a:pt x="287" y="852"/>
                  </a:lnTo>
                  <a:lnTo>
                    <a:pt x="294" y="910"/>
                  </a:lnTo>
                  <a:lnTo>
                    <a:pt x="302" y="969"/>
                  </a:lnTo>
                  <a:lnTo>
                    <a:pt x="308" y="1029"/>
                  </a:lnTo>
                  <a:lnTo>
                    <a:pt x="314" y="1090"/>
                  </a:lnTo>
                  <a:lnTo>
                    <a:pt x="320" y="1151"/>
                  </a:lnTo>
                  <a:lnTo>
                    <a:pt x="328" y="1278"/>
                  </a:lnTo>
                  <a:lnTo>
                    <a:pt x="334" y="1407"/>
                  </a:lnTo>
                  <a:lnTo>
                    <a:pt x="337" y="1539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6" name="未知"/>
            <p:cNvSpPr/>
            <p:nvPr/>
          </p:nvSpPr>
          <p:spPr>
            <a:xfrm>
              <a:off x="3347" y="2781"/>
              <a:ext cx="60" cy="8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" y="70"/>
                </a:cxn>
                <a:cxn ang="0">
                  <a:pos x="54" y="0"/>
                </a:cxn>
                <a:cxn ang="0">
                  <a:pos x="27" y="22"/>
                </a:cxn>
                <a:cxn ang="0">
                  <a:pos x="0" y="0"/>
                </a:cxn>
              </a:cxnLst>
              <a:rect l="0" t="0" r="0" b="0"/>
              <a:pathLst>
                <a:path w="67" h="99">
                  <a:moveTo>
                    <a:pt x="0" y="0"/>
                  </a:moveTo>
                  <a:lnTo>
                    <a:pt x="34" y="99"/>
                  </a:lnTo>
                  <a:lnTo>
                    <a:pt x="67" y="0"/>
                  </a:lnTo>
                  <a:lnTo>
                    <a:pt x="34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7" name="未知"/>
            <p:cNvSpPr/>
            <p:nvPr/>
          </p:nvSpPr>
          <p:spPr>
            <a:xfrm>
              <a:off x="3118" y="954"/>
              <a:ext cx="992" cy="414"/>
            </a:xfrm>
            <a:custGeom>
              <a:avLst/>
              <a:gdLst/>
              <a:ahLst/>
              <a:cxnLst>
                <a:cxn ang="0">
                  <a:pos x="891" y="0"/>
                </a:cxn>
                <a:cxn ang="0">
                  <a:pos x="845" y="41"/>
                </a:cxn>
                <a:cxn ang="0">
                  <a:pos x="797" y="79"/>
                </a:cxn>
                <a:cxn ang="0">
                  <a:pos x="747" y="115"/>
                </a:cxn>
                <a:cxn ang="0">
                  <a:pos x="697" y="148"/>
                </a:cxn>
                <a:cxn ang="0">
                  <a:pos x="644" y="179"/>
                </a:cxn>
                <a:cxn ang="0">
                  <a:pos x="590" y="208"/>
                </a:cxn>
                <a:cxn ang="0">
                  <a:pos x="535" y="234"/>
                </a:cxn>
                <a:cxn ang="0">
                  <a:pos x="479" y="257"/>
                </a:cxn>
                <a:cxn ang="0">
                  <a:pos x="422" y="277"/>
                </a:cxn>
                <a:cxn ang="0">
                  <a:pos x="364" y="296"/>
                </a:cxn>
                <a:cxn ang="0">
                  <a:pos x="304" y="311"/>
                </a:cxn>
                <a:cxn ang="0">
                  <a:pos x="245" y="323"/>
                </a:cxn>
                <a:cxn ang="0">
                  <a:pos x="185" y="334"/>
                </a:cxn>
                <a:cxn ang="0">
                  <a:pos x="154" y="338"/>
                </a:cxn>
                <a:cxn ang="0">
                  <a:pos x="123" y="341"/>
                </a:cxn>
                <a:cxn ang="0">
                  <a:pos x="92" y="344"/>
                </a:cxn>
                <a:cxn ang="0">
                  <a:pos x="62" y="345"/>
                </a:cxn>
                <a:cxn ang="0">
                  <a:pos x="31" y="347"/>
                </a:cxn>
                <a:cxn ang="0">
                  <a:pos x="0" y="347"/>
                </a:cxn>
              </a:cxnLst>
              <a:rect l="0" t="0" r="0" b="0"/>
              <a:pathLst>
                <a:path w="1105" h="494">
                  <a:moveTo>
                    <a:pt x="1105" y="0"/>
                  </a:moveTo>
                  <a:lnTo>
                    <a:pt x="1048" y="58"/>
                  </a:lnTo>
                  <a:lnTo>
                    <a:pt x="989" y="112"/>
                  </a:lnTo>
                  <a:lnTo>
                    <a:pt x="927" y="163"/>
                  </a:lnTo>
                  <a:lnTo>
                    <a:pt x="864" y="211"/>
                  </a:lnTo>
                  <a:lnTo>
                    <a:pt x="799" y="255"/>
                  </a:lnTo>
                  <a:lnTo>
                    <a:pt x="732" y="296"/>
                  </a:lnTo>
                  <a:lnTo>
                    <a:pt x="664" y="333"/>
                  </a:lnTo>
                  <a:lnTo>
                    <a:pt x="595" y="366"/>
                  </a:lnTo>
                  <a:lnTo>
                    <a:pt x="524" y="395"/>
                  </a:lnTo>
                  <a:lnTo>
                    <a:pt x="451" y="421"/>
                  </a:lnTo>
                  <a:lnTo>
                    <a:pt x="378" y="443"/>
                  </a:lnTo>
                  <a:lnTo>
                    <a:pt x="304" y="461"/>
                  </a:lnTo>
                  <a:lnTo>
                    <a:pt x="229" y="476"/>
                  </a:lnTo>
                  <a:lnTo>
                    <a:pt x="191" y="481"/>
                  </a:lnTo>
                  <a:lnTo>
                    <a:pt x="153" y="486"/>
                  </a:lnTo>
                  <a:lnTo>
                    <a:pt x="115" y="489"/>
                  </a:lnTo>
                  <a:lnTo>
                    <a:pt x="77" y="492"/>
                  </a:lnTo>
                  <a:lnTo>
                    <a:pt x="39" y="494"/>
                  </a:lnTo>
                  <a:lnTo>
                    <a:pt x="0" y="494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8" name="未知"/>
            <p:cNvSpPr/>
            <p:nvPr/>
          </p:nvSpPr>
          <p:spPr>
            <a:xfrm>
              <a:off x="4070" y="913"/>
              <a:ext cx="81" cy="80"/>
            </a:xfrm>
            <a:custGeom>
              <a:avLst/>
              <a:gdLst/>
              <a:ahLst/>
              <a:cxnLst>
                <a:cxn ang="0">
                  <a:pos x="40" y="67"/>
                </a:cxn>
                <a:cxn ang="0">
                  <a:pos x="72" y="0"/>
                </a:cxn>
                <a:cxn ang="0">
                  <a:pos x="0" y="36"/>
                </a:cxn>
                <a:cxn ang="0">
                  <a:pos x="36" y="35"/>
                </a:cxn>
                <a:cxn ang="0">
                  <a:pos x="40" y="67"/>
                </a:cxn>
              </a:cxnLst>
              <a:rect l="0" t="0" r="0" b="0"/>
              <a:pathLst>
                <a:path w="91" h="96">
                  <a:moveTo>
                    <a:pt x="50" y="96"/>
                  </a:moveTo>
                  <a:lnTo>
                    <a:pt x="91" y="0"/>
                  </a:lnTo>
                  <a:lnTo>
                    <a:pt x="0" y="52"/>
                  </a:lnTo>
                  <a:lnTo>
                    <a:pt x="46" y="51"/>
                  </a:lnTo>
                  <a:lnTo>
                    <a:pt x="50" y="96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59" name="未知"/>
            <p:cNvSpPr/>
            <p:nvPr/>
          </p:nvSpPr>
          <p:spPr>
            <a:xfrm>
              <a:off x="3075" y="1448"/>
              <a:ext cx="993" cy="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1"/>
                </a:cxn>
                <a:cxn ang="0">
                  <a:pos x="62" y="2"/>
                </a:cxn>
                <a:cxn ang="0">
                  <a:pos x="92" y="3"/>
                </a:cxn>
                <a:cxn ang="0">
                  <a:pos x="123" y="6"/>
                </a:cxn>
                <a:cxn ang="0">
                  <a:pos x="154" y="9"/>
                </a:cxn>
                <a:cxn ang="0">
                  <a:pos x="185" y="13"/>
                </a:cxn>
                <a:cxn ang="0">
                  <a:pos x="245" y="23"/>
                </a:cxn>
                <a:cxn ang="0">
                  <a:pos x="304" y="36"/>
                </a:cxn>
                <a:cxn ang="0">
                  <a:pos x="365" y="51"/>
                </a:cxn>
                <a:cxn ang="0">
                  <a:pos x="422" y="69"/>
                </a:cxn>
                <a:cxn ang="0">
                  <a:pos x="479" y="90"/>
                </a:cxn>
                <a:cxn ang="0">
                  <a:pos x="536" y="113"/>
                </a:cxn>
                <a:cxn ang="0">
                  <a:pos x="591" y="139"/>
                </a:cxn>
                <a:cxn ang="0">
                  <a:pos x="645" y="168"/>
                </a:cxn>
                <a:cxn ang="0">
                  <a:pos x="698" y="199"/>
                </a:cxn>
                <a:cxn ang="0">
                  <a:pos x="748" y="231"/>
                </a:cxn>
                <a:cxn ang="0">
                  <a:pos x="798" y="267"/>
                </a:cxn>
                <a:cxn ang="0">
                  <a:pos x="846" y="305"/>
                </a:cxn>
                <a:cxn ang="0">
                  <a:pos x="892" y="346"/>
                </a:cxn>
              </a:cxnLst>
              <a:rect l="0" t="0" r="0" b="0"/>
              <a:pathLst>
                <a:path w="1106" h="493">
                  <a:moveTo>
                    <a:pt x="0" y="0"/>
                  </a:moveTo>
                  <a:lnTo>
                    <a:pt x="39" y="1"/>
                  </a:lnTo>
                  <a:lnTo>
                    <a:pt x="77" y="2"/>
                  </a:lnTo>
                  <a:lnTo>
                    <a:pt x="115" y="5"/>
                  </a:lnTo>
                  <a:lnTo>
                    <a:pt x="153" y="8"/>
                  </a:lnTo>
                  <a:lnTo>
                    <a:pt x="191" y="13"/>
                  </a:lnTo>
                  <a:lnTo>
                    <a:pt x="229" y="18"/>
                  </a:lnTo>
                  <a:lnTo>
                    <a:pt x="304" y="33"/>
                  </a:lnTo>
                  <a:lnTo>
                    <a:pt x="378" y="51"/>
                  </a:lnTo>
                  <a:lnTo>
                    <a:pt x="452" y="73"/>
                  </a:lnTo>
                  <a:lnTo>
                    <a:pt x="524" y="98"/>
                  </a:lnTo>
                  <a:lnTo>
                    <a:pt x="595" y="128"/>
                  </a:lnTo>
                  <a:lnTo>
                    <a:pt x="665" y="161"/>
                  </a:lnTo>
                  <a:lnTo>
                    <a:pt x="733" y="198"/>
                  </a:lnTo>
                  <a:lnTo>
                    <a:pt x="800" y="239"/>
                  </a:lnTo>
                  <a:lnTo>
                    <a:pt x="865" y="283"/>
                  </a:lnTo>
                  <a:lnTo>
                    <a:pt x="928" y="330"/>
                  </a:lnTo>
                  <a:lnTo>
                    <a:pt x="990" y="381"/>
                  </a:lnTo>
                  <a:lnTo>
                    <a:pt x="1049" y="435"/>
                  </a:lnTo>
                  <a:lnTo>
                    <a:pt x="1106" y="493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0" name="未知"/>
            <p:cNvSpPr/>
            <p:nvPr/>
          </p:nvSpPr>
          <p:spPr>
            <a:xfrm>
              <a:off x="4028" y="1823"/>
              <a:ext cx="81" cy="80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72" y="67"/>
                </a:cxn>
                <a:cxn ang="0">
                  <a:pos x="39" y="0"/>
                </a:cxn>
                <a:cxn ang="0">
                  <a:pos x="36" y="32"/>
                </a:cxn>
                <a:cxn ang="0">
                  <a:pos x="0" y="32"/>
                </a:cxn>
              </a:cxnLst>
              <a:rect l="0" t="0" r="0" b="0"/>
              <a:pathLst>
                <a:path w="91" h="96">
                  <a:moveTo>
                    <a:pt x="0" y="45"/>
                  </a:moveTo>
                  <a:lnTo>
                    <a:pt x="91" y="96"/>
                  </a:lnTo>
                  <a:lnTo>
                    <a:pt x="49" y="0"/>
                  </a:lnTo>
                  <a:lnTo>
                    <a:pt x="46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1" name="未知"/>
            <p:cNvSpPr/>
            <p:nvPr/>
          </p:nvSpPr>
          <p:spPr>
            <a:xfrm>
              <a:off x="4279" y="1380"/>
              <a:ext cx="89" cy="56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80" y="23"/>
                </a:cxn>
                <a:cxn ang="0">
                  <a:pos x="0" y="0"/>
                </a:cxn>
                <a:cxn ang="0">
                  <a:pos x="25" y="23"/>
                </a:cxn>
                <a:cxn ang="0">
                  <a:pos x="0" y="47"/>
                </a:cxn>
              </a:cxnLst>
              <a:rect l="0" t="0" r="0" b="0"/>
              <a:pathLst>
                <a:path w="99" h="67">
                  <a:moveTo>
                    <a:pt x="0" y="67"/>
                  </a:moveTo>
                  <a:lnTo>
                    <a:pt x="99" y="33"/>
                  </a:lnTo>
                  <a:lnTo>
                    <a:pt x="0" y="0"/>
                  </a:lnTo>
                  <a:lnTo>
                    <a:pt x="31" y="3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2" name="未知"/>
            <p:cNvSpPr/>
            <p:nvPr/>
          </p:nvSpPr>
          <p:spPr>
            <a:xfrm>
              <a:off x="1914" y="1493"/>
              <a:ext cx="1025" cy="282"/>
            </a:xfrm>
            <a:custGeom>
              <a:avLst/>
              <a:gdLst/>
              <a:ahLst/>
              <a:cxnLst>
                <a:cxn ang="0">
                  <a:pos x="889" y="0"/>
                </a:cxn>
                <a:cxn ang="0">
                  <a:pos x="858" y="36"/>
                </a:cxn>
                <a:cxn ang="0">
                  <a:pos x="827" y="70"/>
                </a:cxn>
                <a:cxn ang="0">
                  <a:pos x="795" y="102"/>
                </a:cxn>
                <a:cxn ang="0">
                  <a:pos x="762" y="132"/>
                </a:cxn>
                <a:cxn ang="0">
                  <a:pos x="729" y="159"/>
                </a:cxn>
                <a:cxn ang="0">
                  <a:pos x="695" y="184"/>
                </a:cxn>
                <a:cxn ang="0">
                  <a:pos x="662" y="206"/>
                </a:cxn>
                <a:cxn ang="0">
                  <a:pos x="627" y="227"/>
                </a:cxn>
                <a:cxn ang="0">
                  <a:pos x="591" y="245"/>
                </a:cxn>
                <a:cxn ang="0">
                  <a:pos x="557" y="260"/>
                </a:cxn>
                <a:cxn ang="0">
                  <a:pos x="521" y="274"/>
                </a:cxn>
                <a:cxn ang="0">
                  <a:pos x="485" y="285"/>
                </a:cxn>
                <a:cxn ang="0">
                  <a:pos x="449" y="294"/>
                </a:cxn>
                <a:cxn ang="0">
                  <a:pos x="413" y="300"/>
                </a:cxn>
                <a:cxn ang="0">
                  <a:pos x="376" y="304"/>
                </a:cxn>
                <a:cxn ang="0">
                  <a:pos x="339" y="305"/>
                </a:cxn>
                <a:cxn ang="0">
                  <a:pos x="296" y="304"/>
                </a:cxn>
                <a:cxn ang="0">
                  <a:pos x="252" y="298"/>
                </a:cxn>
                <a:cxn ang="0">
                  <a:pos x="210" y="290"/>
                </a:cxn>
                <a:cxn ang="0">
                  <a:pos x="167" y="277"/>
                </a:cxn>
                <a:cxn ang="0">
                  <a:pos x="124" y="261"/>
                </a:cxn>
                <a:cxn ang="0">
                  <a:pos x="82" y="243"/>
                </a:cxn>
                <a:cxn ang="0">
                  <a:pos x="41" y="221"/>
                </a:cxn>
                <a:cxn ang="0">
                  <a:pos x="0" y="197"/>
                </a:cxn>
              </a:cxnLst>
              <a:rect l="0" t="0" r="0" b="0"/>
              <a:pathLst>
                <a:path w="1182" h="261">
                  <a:moveTo>
                    <a:pt x="1182" y="0"/>
                  </a:moveTo>
                  <a:lnTo>
                    <a:pt x="1141" y="31"/>
                  </a:lnTo>
                  <a:lnTo>
                    <a:pt x="1100" y="60"/>
                  </a:lnTo>
                  <a:lnTo>
                    <a:pt x="1057" y="87"/>
                  </a:lnTo>
                  <a:lnTo>
                    <a:pt x="1014" y="113"/>
                  </a:lnTo>
                  <a:lnTo>
                    <a:pt x="970" y="136"/>
                  </a:lnTo>
                  <a:lnTo>
                    <a:pt x="925" y="157"/>
                  </a:lnTo>
                  <a:lnTo>
                    <a:pt x="880" y="177"/>
                  </a:lnTo>
                  <a:lnTo>
                    <a:pt x="834" y="194"/>
                  </a:lnTo>
                  <a:lnTo>
                    <a:pt x="787" y="210"/>
                  </a:lnTo>
                  <a:lnTo>
                    <a:pt x="740" y="223"/>
                  </a:lnTo>
                  <a:lnTo>
                    <a:pt x="693" y="235"/>
                  </a:lnTo>
                  <a:lnTo>
                    <a:pt x="645" y="244"/>
                  </a:lnTo>
                  <a:lnTo>
                    <a:pt x="597" y="252"/>
                  </a:lnTo>
                  <a:lnTo>
                    <a:pt x="549" y="257"/>
                  </a:lnTo>
                  <a:lnTo>
                    <a:pt x="500" y="260"/>
                  </a:lnTo>
                  <a:lnTo>
                    <a:pt x="451" y="261"/>
                  </a:lnTo>
                  <a:lnTo>
                    <a:pt x="393" y="260"/>
                  </a:lnTo>
                  <a:lnTo>
                    <a:pt x="336" y="255"/>
                  </a:lnTo>
                  <a:lnTo>
                    <a:pt x="279" y="248"/>
                  </a:lnTo>
                  <a:lnTo>
                    <a:pt x="222" y="237"/>
                  </a:lnTo>
                  <a:lnTo>
                    <a:pt x="165" y="224"/>
                  </a:lnTo>
                  <a:lnTo>
                    <a:pt x="110" y="208"/>
                  </a:lnTo>
                  <a:lnTo>
                    <a:pt x="54" y="190"/>
                  </a:lnTo>
                  <a:lnTo>
                    <a:pt x="0" y="168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3" name="未知"/>
            <p:cNvSpPr/>
            <p:nvPr/>
          </p:nvSpPr>
          <p:spPr>
            <a:xfrm>
              <a:off x="1920" y="1652"/>
              <a:ext cx="90" cy="76"/>
            </a:xfrm>
            <a:custGeom>
              <a:avLst/>
              <a:gdLst/>
              <a:ahLst/>
              <a:cxnLst>
                <a:cxn ang="0">
                  <a:pos x="78" y="12"/>
                </a:cxn>
                <a:cxn ang="0">
                  <a:pos x="0" y="0"/>
                </a:cxn>
                <a:cxn ang="0">
                  <a:pos x="57" y="81"/>
                </a:cxn>
                <a:cxn ang="0">
                  <a:pos x="47" y="32"/>
                </a:cxn>
                <a:cxn ang="0">
                  <a:pos x="78" y="12"/>
                </a:cxn>
              </a:cxnLst>
              <a:rect l="0" t="0" r="0" b="0"/>
              <a:pathLst>
                <a:path w="104" h="71">
                  <a:moveTo>
                    <a:pt x="104" y="10"/>
                  </a:moveTo>
                  <a:lnTo>
                    <a:pt x="0" y="0"/>
                  </a:lnTo>
                  <a:lnTo>
                    <a:pt x="76" y="71"/>
                  </a:lnTo>
                  <a:lnTo>
                    <a:pt x="62" y="28"/>
                  </a:lnTo>
                  <a:lnTo>
                    <a:pt x="104" y="1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4" name="未知"/>
            <p:cNvSpPr/>
            <p:nvPr/>
          </p:nvSpPr>
          <p:spPr>
            <a:xfrm>
              <a:off x="1474" y="5"/>
              <a:ext cx="1551" cy="1291"/>
            </a:xfrm>
            <a:custGeom>
              <a:avLst/>
              <a:gdLst/>
              <a:ahLst/>
              <a:cxnLst>
                <a:cxn ang="0">
                  <a:pos x="1" y="1050"/>
                </a:cxn>
                <a:cxn ang="0">
                  <a:pos x="1" y="966"/>
                </a:cxn>
                <a:cxn ang="0">
                  <a:pos x="8" y="863"/>
                </a:cxn>
                <a:cxn ang="0">
                  <a:pos x="22" y="763"/>
                </a:cxn>
                <a:cxn ang="0">
                  <a:pos x="43" y="669"/>
                </a:cxn>
                <a:cxn ang="0">
                  <a:pos x="71" y="577"/>
                </a:cxn>
                <a:cxn ang="0">
                  <a:pos x="104" y="491"/>
                </a:cxn>
                <a:cxn ang="0">
                  <a:pos x="142" y="409"/>
                </a:cxn>
                <a:cxn ang="0">
                  <a:pos x="186" y="334"/>
                </a:cxn>
                <a:cxn ang="0">
                  <a:pos x="234" y="264"/>
                </a:cxn>
                <a:cxn ang="0">
                  <a:pos x="287" y="203"/>
                </a:cxn>
                <a:cxn ang="0">
                  <a:pos x="344" y="148"/>
                </a:cxn>
                <a:cxn ang="0">
                  <a:pos x="405" y="101"/>
                </a:cxn>
                <a:cxn ang="0">
                  <a:pos x="470" y="62"/>
                </a:cxn>
                <a:cxn ang="0">
                  <a:pos x="537" y="33"/>
                </a:cxn>
                <a:cxn ang="0">
                  <a:pos x="607" y="12"/>
                </a:cxn>
                <a:cxn ang="0">
                  <a:pos x="679" y="2"/>
                </a:cxn>
                <a:cxn ang="0">
                  <a:pos x="752" y="2"/>
                </a:cxn>
                <a:cxn ang="0">
                  <a:pos x="825" y="12"/>
                </a:cxn>
                <a:cxn ang="0">
                  <a:pos x="895" y="33"/>
                </a:cxn>
                <a:cxn ang="0">
                  <a:pos x="962" y="62"/>
                </a:cxn>
                <a:cxn ang="0">
                  <a:pos x="1027" y="101"/>
                </a:cxn>
                <a:cxn ang="0">
                  <a:pos x="1088" y="148"/>
                </a:cxn>
                <a:cxn ang="0">
                  <a:pos x="1145" y="203"/>
                </a:cxn>
                <a:cxn ang="0">
                  <a:pos x="1197" y="264"/>
                </a:cxn>
                <a:cxn ang="0">
                  <a:pos x="1246" y="334"/>
                </a:cxn>
                <a:cxn ang="0">
                  <a:pos x="1290" y="409"/>
                </a:cxn>
                <a:cxn ang="0">
                  <a:pos x="1328" y="491"/>
                </a:cxn>
                <a:cxn ang="0">
                  <a:pos x="1361" y="577"/>
                </a:cxn>
                <a:cxn ang="0">
                  <a:pos x="1389" y="669"/>
                </a:cxn>
                <a:cxn ang="0">
                  <a:pos x="1410" y="763"/>
                </a:cxn>
                <a:cxn ang="0">
                  <a:pos x="1424" y="863"/>
                </a:cxn>
                <a:cxn ang="0">
                  <a:pos x="1431" y="966"/>
                </a:cxn>
                <a:cxn ang="0">
                  <a:pos x="1432" y="1033"/>
                </a:cxn>
              </a:cxnLst>
              <a:rect l="0" t="0" r="0" b="0"/>
              <a:pathLst>
                <a:path w="1680" h="1539">
                  <a:moveTo>
                    <a:pt x="2" y="1539"/>
                  </a:moveTo>
                  <a:lnTo>
                    <a:pt x="1" y="1493"/>
                  </a:lnTo>
                  <a:lnTo>
                    <a:pt x="0" y="1447"/>
                  </a:lnTo>
                  <a:lnTo>
                    <a:pt x="1" y="1373"/>
                  </a:lnTo>
                  <a:lnTo>
                    <a:pt x="4" y="1299"/>
                  </a:lnTo>
                  <a:lnTo>
                    <a:pt x="10" y="1227"/>
                  </a:lnTo>
                  <a:lnTo>
                    <a:pt x="17" y="1155"/>
                  </a:lnTo>
                  <a:lnTo>
                    <a:pt x="26" y="1085"/>
                  </a:lnTo>
                  <a:lnTo>
                    <a:pt x="38" y="1017"/>
                  </a:lnTo>
                  <a:lnTo>
                    <a:pt x="51" y="950"/>
                  </a:lnTo>
                  <a:lnTo>
                    <a:pt x="66" y="884"/>
                  </a:lnTo>
                  <a:lnTo>
                    <a:pt x="83" y="820"/>
                  </a:lnTo>
                  <a:lnTo>
                    <a:pt x="101" y="757"/>
                  </a:lnTo>
                  <a:lnTo>
                    <a:pt x="122" y="697"/>
                  </a:lnTo>
                  <a:lnTo>
                    <a:pt x="143" y="638"/>
                  </a:lnTo>
                  <a:lnTo>
                    <a:pt x="167" y="581"/>
                  </a:lnTo>
                  <a:lnTo>
                    <a:pt x="192" y="527"/>
                  </a:lnTo>
                  <a:lnTo>
                    <a:pt x="218" y="474"/>
                  </a:lnTo>
                  <a:lnTo>
                    <a:pt x="246" y="424"/>
                  </a:lnTo>
                  <a:lnTo>
                    <a:pt x="275" y="376"/>
                  </a:lnTo>
                  <a:lnTo>
                    <a:pt x="306" y="331"/>
                  </a:lnTo>
                  <a:lnTo>
                    <a:pt x="337" y="288"/>
                  </a:lnTo>
                  <a:lnTo>
                    <a:pt x="370" y="247"/>
                  </a:lnTo>
                  <a:lnTo>
                    <a:pt x="404" y="210"/>
                  </a:lnTo>
                  <a:lnTo>
                    <a:pt x="440" y="175"/>
                  </a:lnTo>
                  <a:lnTo>
                    <a:pt x="476" y="143"/>
                  </a:lnTo>
                  <a:lnTo>
                    <a:pt x="513" y="114"/>
                  </a:lnTo>
                  <a:lnTo>
                    <a:pt x="551" y="88"/>
                  </a:lnTo>
                  <a:lnTo>
                    <a:pt x="590" y="65"/>
                  </a:lnTo>
                  <a:lnTo>
                    <a:pt x="630" y="46"/>
                  </a:lnTo>
                  <a:lnTo>
                    <a:pt x="671" y="29"/>
                  </a:lnTo>
                  <a:lnTo>
                    <a:pt x="712" y="17"/>
                  </a:lnTo>
                  <a:lnTo>
                    <a:pt x="754" y="8"/>
                  </a:lnTo>
                  <a:lnTo>
                    <a:pt x="797" y="2"/>
                  </a:lnTo>
                  <a:lnTo>
                    <a:pt x="840" y="0"/>
                  </a:lnTo>
                  <a:lnTo>
                    <a:pt x="883" y="2"/>
                  </a:lnTo>
                  <a:lnTo>
                    <a:pt x="926" y="8"/>
                  </a:lnTo>
                  <a:lnTo>
                    <a:pt x="968" y="17"/>
                  </a:lnTo>
                  <a:lnTo>
                    <a:pt x="1009" y="29"/>
                  </a:lnTo>
                  <a:lnTo>
                    <a:pt x="1050" y="46"/>
                  </a:lnTo>
                  <a:lnTo>
                    <a:pt x="1090" y="65"/>
                  </a:lnTo>
                  <a:lnTo>
                    <a:pt x="1129" y="88"/>
                  </a:lnTo>
                  <a:lnTo>
                    <a:pt x="1167" y="114"/>
                  </a:lnTo>
                  <a:lnTo>
                    <a:pt x="1204" y="143"/>
                  </a:lnTo>
                  <a:lnTo>
                    <a:pt x="1240" y="175"/>
                  </a:lnTo>
                  <a:lnTo>
                    <a:pt x="1276" y="210"/>
                  </a:lnTo>
                  <a:lnTo>
                    <a:pt x="1310" y="247"/>
                  </a:lnTo>
                  <a:lnTo>
                    <a:pt x="1343" y="288"/>
                  </a:lnTo>
                  <a:lnTo>
                    <a:pt x="1374" y="331"/>
                  </a:lnTo>
                  <a:lnTo>
                    <a:pt x="1405" y="376"/>
                  </a:lnTo>
                  <a:lnTo>
                    <a:pt x="1434" y="424"/>
                  </a:lnTo>
                  <a:lnTo>
                    <a:pt x="1462" y="474"/>
                  </a:lnTo>
                  <a:lnTo>
                    <a:pt x="1488" y="527"/>
                  </a:lnTo>
                  <a:lnTo>
                    <a:pt x="1513" y="581"/>
                  </a:lnTo>
                  <a:lnTo>
                    <a:pt x="1537" y="638"/>
                  </a:lnTo>
                  <a:lnTo>
                    <a:pt x="1558" y="697"/>
                  </a:lnTo>
                  <a:lnTo>
                    <a:pt x="1579" y="757"/>
                  </a:lnTo>
                  <a:lnTo>
                    <a:pt x="1597" y="820"/>
                  </a:lnTo>
                  <a:lnTo>
                    <a:pt x="1614" y="884"/>
                  </a:lnTo>
                  <a:lnTo>
                    <a:pt x="1629" y="950"/>
                  </a:lnTo>
                  <a:lnTo>
                    <a:pt x="1642" y="1017"/>
                  </a:lnTo>
                  <a:lnTo>
                    <a:pt x="1654" y="1085"/>
                  </a:lnTo>
                  <a:lnTo>
                    <a:pt x="1663" y="1155"/>
                  </a:lnTo>
                  <a:lnTo>
                    <a:pt x="1670" y="1227"/>
                  </a:lnTo>
                  <a:lnTo>
                    <a:pt x="1676" y="1299"/>
                  </a:lnTo>
                  <a:lnTo>
                    <a:pt x="1679" y="1373"/>
                  </a:lnTo>
                  <a:lnTo>
                    <a:pt x="1680" y="1447"/>
                  </a:lnTo>
                  <a:lnTo>
                    <a:pt x="1680" y="1467"/>
                  </a:lnTo>
                  <a:lnTo>
                    <a:pt x="1680" y="1487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5" name="未知"/>
            <p:cNvSpPr/>
            <p:nvPr/>
          </p:nvSpPr>
          <p:spPr>
            <a:xfrm>
              <a:off x="1551" y="1"/>
              <a:ext cx="1473" cy="1292"/>
            </a:xfrm>
            <a:custGeom>
              <a:avLst/>
              <a:gdLst/>
              <a:ahLst/>
              <a:cxnLst>
                <a:cxn ang="0">
                  <a:pos x="11" y="597"/>
                </a:cxn>
                <a:cxn ang="0">
                  <a:pos x="37" y="528"/>
                </a:cxn>
                <a:cxn ang="0">
                  <a:pos x="63" y="462"/>
                </a:cxn>
                <a:cxn ang="0">
                  <a:pos x="95" y="400"/>
                </a:cxn>
                <a:cxn ang="0">
                  <a:pos x="128" y="343"/>
                </a:cxn>
                <a:cxn ang="0">
                  <a:pos x="163" y="289"/>
                </a:cxn>
                <a:cxn ang="0">
                  <a:pos x="201" y="239"/>
                </a:cxn>
                <a:cxn ang="0">
                  <a:pos x="241" y="193"/>
                </a:cxn>
                <a:cxn ang="0">
                  <a:pos x="283" y="152"/>
                </a:cxn>
                <a:cxn ang="0">
                  <a:pos x="326" y="115"/>
                </a:cxn>
                <a:cxn ang="0">
                  <a:pos x="371" y="83"/>
                </a:cxn>
                <a:cxn ang="0">
                  <a:pos x="419" y="56"/>
                </a:cxn>
                <a:cxn ang="0">
                  <a:pos x="467" y="35"/>
                </a:cxn>
                <a:cxn ang="0">
                  <a:pos x="516" y="18"/>
                </a:cxn>
                <a:cxn ang="0">
                  <a:pos x="567" y="7"/>
                </a:cxn>
                <a:cxn ang="0">
                  <a:pos x="618" y="1"/>
                </a:cxn>
                <a:cxn ang="0">
                  <a:pos x="681" y="2"/>
                </a:cxn>
                <a:cxn ang="0">
                  <a:pos x="753" y="13"/>
                </a:cxn>
                <a:cxn ang="0">
                  <a:pos x="821" y="35"/>
                </a:cxn>
                <a:cxn ang="0">
                  <a:pos x="889" y="66"/>
                </a:cxn>
                <a:cxn ang="0">
                  <a:pos x="952" y="108"/>
                </a:cxn>
                <a:cxn ang="0">
                  <a:pos x="1013" y="158"/>
                </a:cxn>
                <a:cxn ang="0">
                  <a:pos x="1069" y="217"/>
                </a:cxn>
                <a:cxn ang="0">
                  <a:pos x="1121" y="283"/>
                </a:cxn>
                <a:cxn ang="0">
                  <a:pos x="1170" y="358"/>
                </a:cxn>
                <a:cxn ang="0">
                  <a:pos x="1213" y="438"/>
                </a:cxn>
                <a:cxn ang="0">
                  <a:pos x="1251" y="525"/>
                </a:cxn>
                <a:cxn ang="0">
                  <a:pos x="1284" y="618"/>
                </a:cxn>
                <a:cxn ang="0">
                  <a:pos x="1310" y="716"/>
                </a:cxn>
                <a:cxn ang="0">
                  <a:pos x="1331" y="819"/>
                </a:cxn>
                <a:cxn ang="0">
                  <a:pos x="1345" y="925"/>
                </a:cxn>
                <a:cxn ang="0">
                  <a:pos x="1353" y="1035"/>
                </a:cxn>
                <a:cxn ang="0">
                  <a:pos x="1354" y="1107"/>
                </a:cxn>
              </a:cxnLst>
              <a:rect l="0" t="0" r="0" b="0"/>
              <a:pathLst>
                <a:path w="1603" h="1488">
                  <a:moveTo>
                    <a:pt x="0" y="838"/>
                  </a:moveTo>
                  <a:lnTo>
                    <a:pt x="13" y="791"/>
                  </a:lnTo>
                  <a:lnTo>
                    <a:pt x="28" y="745"/>
                  </a:lnTo>
                  <a:lnTo>
                    <a:pt x="43" y="700"/>
                  </a:lnTo>
                  <a:lnTo>
                    <a:pt x="59" y="656"/>
                  </a:lnTo>
                  <a:lnTo>
                    <a:pt x="75" y="613"/>
                  </a:lnTo>
                  <a:lnTo>
                    <a:pt x="93" y="572"/>
                  </a:lnTo>
                  <a:lnTo>
                    <a:pt x="112" y="531"/>
                  </a:lnTo>
                  <a:lnTo>
                    <a:pt x="131" y="492"/>
                  </a:lnTo>
                  <a:lnTo>
                    <a:pt x="151" y="455"/>
                  </a:lnTo>
                  <a:lnTo>
                    <a:pt x="171" y="418"/>
                  </a:lnTo>
                  <a:lnTo>
                    <a:pt x="193" y="383"/>
                  </a:lnTo>
                  <a:lnTo>
                    <a:pt x="215" y="349"/>
                  </a:lnTo>
                  <a:lnTo>
                    <a:pt x="238" y="317"/>
                  </a:lnTo>
                  <a:lnTo>
                    <a:pt x="261" y="286"/>
                  </a:lnTo>
                  <a:lnTo>
                    <a:pt x="285" y="256"/>
                  </a:lnTo>
                  <a:lnTo>
                    <a:pt x="310" y="228"/>
                  </a:lnTo>
                  <a:lnTo>
                    <a:pt x="335" y="202"/>
                  </a:lnTo>
                  <a:lnTo>
                    <a:pt x="360" y="176"/>
                  </a:lnTo>
                  <a:lnTo>
                    <a:pt x="386" y="153"/>
                  </a:lnTo>
                  <a:lnTo>
                    <a:pt x="413" y="131"/>
                  </a:lnTo>
                  <a:lnTo>
                    <a:pt x="440" y="111"/>
                  </a:lnTo>
                  <a:lnTo>
                    <a:pt x="468" y="92"/>
                  </a:lnTo>
                  <a:lnTo>
                    <a:pt x="496" y="75"/>
                  </a:lnTo>
                  <a:lnTo>
                    <a:pt x="524" y="59"/>
                  </a:lnTo>
                  <a:lnTo>
                    <a:pt x="553" y="46"/>
                  </a:lnTo>
                  <a:lnTo>
                    <a:pt x="582" y="34"/>
                  </a:lnTo>
                  <a:lnTo>
                    <a:pt x="612" y="24"/>
                  </a:lnTo>
                  <a:lnTo>
                    <a:pt x="641" y="15"/>
                  </a:lnTo>
                  <a:lnTo>
                    <a:pt x="671" y="9"/>
                  </a:lnTo>
                  <a:lnTo>
                    <a:pt x="702" y="4"/>
                  </a:lnTo>
                  <a:lnTo>
                    <a:pt x="732" y="1"/>
                  </a:lnTo>
                  <a:lnTo>
                    <a:pt x="763" y="0"/>
                  </a:lnTo>
                  <a:lnTo>
                    <a:pt x="806" y="2"/>
                  </a:lnTo>
                  <a:lnTo>
                    <a:pt x="849" y="8"/>
                  </a:lnTo>
                  <a:lnTo>
                    <a:pt x="891" y="17"/>
                  </a:lnTo>
                  <a:lnTo>
                    <a:pt x="932" y="29"/>
                  </a:lnTo>
                  <a:lnTo>
                    <a:pt x="973" y="46"/>
                  </a:lnTo>
                  <a:lnTo>
                    <a:pt x="1013" y="65"/>
                  </a:lnTo>
                  <a:lnTo>
                    <a:pt x="1052" y="88"/>
                  </a:lnTo>
                  <a:lnTo>
                    <a:pt x="1090" y="114"/>
                  </a:lnTo>
                  <a:lnTo>
                    <a:pt x="1127" y="143"/>
                  </a:lnTo>
                  <a:lnTo>
                    <a:pt x="1163" y="175"/>
                  </a:lnTo>
                  <a:lnTo>
                    <a:pt x="1199" y="210"/>
                  </a:lnTo>
                  <a:lnTo>
                    <a:pt x="1233" y="247"/>
                  </a:lnTo>
                  <a:lnTo>
                    <a:pt x="1266" y="288"/>
                  </a:lnTo>
                  <a:lnTo>
                    <a:pt x="1297" y="331"/>
                  </a:lnTo>
                  <a:lnTo>
                    <a:pt x="1328" y="376"/>
                  </a:lnTo>
                  <a:lnTo>
                    <a:pt x="1357" y="424"/>
                  </a:lnTo>
                  <a:lnTo>
                    <a:pt x="1385" y="474"/>
                  </a:lnTo>
                  <a:lnTo>
                    <a:pt x="1411" y="527"/>
                  </a:lnTo>
                  <a:lnTo>
                    <a:pt x="1436" y="582"/>
                  </a:lnTo>
                  <a:lnTo>
                    <a:pt x="1460" y="638"/>
                  </a:lnTo>
                  <a:lnTo>
                    <a:pt x="1481" y="697"/>
                  </a:lnTo>
                  <a:lnTo>
                    <a:pt x="1502" y="758"/>
                  </a:lnTo>
                  <a:lnTo>
                    <a:pt x="1520" y="820"/>
                  </a:lnTo>
                  <a:lnTo>
                    <a:pt x="1537" y="884"/>
                  </a:lnTo>
                  <a:lnTo>
                    <a:pt x="1552" y="950"/>
                  </a:lnTo>
                  <a:lnTo>
                    <a:pt x="1565" y="1017"/>
                  </a:lnTo>
                  <a:lnTo>
                    <a:pt x="1577" y="1086"/>
                  </a:lnTo>
                  <a:lnTo>
                    <a:pt x="1586" y="1156"/>
                  </a:lnTo>
                  <a:lnTo>
                    <a:pt x="1593" y="1227"/>
                  </a:lnTo>
                  <a:lnTo>
                    <a:pt x="1599" y="1300"/>
                  </a:lnTo>
                  <a:lnTo>
                    <a:pt x="1602" y="1373"/>
                  </a:lnTo>
                  <a:lnTo>
                    <a:pt x="1603" y="1448"/>
                  </a:lnTo>
                  <a:lnTo>
                    <a:pt x="1603" y="1468"/>
                  </a:lnTo>
                  <a:lnTo>
                    <a:pt x="1603" y="1488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6" name="未知"/>
            <p:cNvSpPr/>
            <p:nvPr/>
          </p:nvSpPr>
          <p:spPr>
            <a:xfrm>
              <a:off x="1524" y="720"/>
              <a:ext cx="60" cy="9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" y="78"/>
                </a:cxn>
                <a:cxn ang="0">
                  <a:pos x="55" y="12"/>
                </a:cxn>
                <a:cxn ang="0">
                  <a:pos x="21" y="29"/>
                </a:cxn>
                <a:cxn ang="0">
                  <a:pos x="0" y="0"/>
                </a:cxn>
              </a:cxnLst>
              <a:rect l="0" t="0" r="0" b="0"/>
              <a:pathLst>
                <a:path w="65" h="104">
                  <a:moveTo>
                    <a:pt x="0" y="0"/>
                  </a:moveTo>
                  <a:lnTo>
                    <a:pt x="8" y="104"/>
                  </a:lnTo>
                  <a:lnTo>
                    <a:pt x="65" y="16"/>
                  </a:lnTo>
                  <a:lnTo>
                    <a:pt x="25" y="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7" name="未知"/>
            <p:cNvSpPr/>
            <p:nvPr/>
          </p:nvSpPr>
          <p:spPr>
            <a:xfrm>
              <a:off x="1582" y="1287"/>
              <a:ext cx="1323" cy="95"/>
            </a:xfrm>
            <a:custGeom>
              <a:avLst/>
              <a:gdLst/>
              <a:ahLst/>
              <a:cxnLst>
                <a:cxn ang="0">
                  <a:pos x="0" y="80"/>
                </a:cxn>
                <a:cxn ang="0">
                  <a:pos x="70" y="61"/>
                </a:cxn>
                <a:cxn ang="0">
                  <a:pos x="142" y="45"/>
                </a:cxn>
                <a:cxn ang="0">
                  <a:pos x="216" y="32"/>
                </a:cxn>
                <a:cxn ang="0">
                  <a:pos x="292" y="20"/>
                </a:cxn>
                <a:cxn ang="0">
                  <a:pos x="368" y="11"/>
                </a:cxn>
                <a:cxn ang="0">
                  <a:pos x="447" y="5"/>
                </a:cxn>
                <a:cxn ang="0">
                  <a:pos x="525" y="2"/>
                </a:cxn>
                <a:cxn ang="0">
                  <a:pos x="605" y="0"/>
                </a:cxn>
                <a:cxn ang="0">
                  <a:pos x="682" y="2"/>
                </a:cxn>
                <a:cxn ang="0">
                  <a:pos x="757" y="5"/>
                </a:cxn>
                <a:cxn ang="0">
                  <a:pos x="833" y="11"/>
                </a:cxn>
                <a:cxn ang="0">
                  <a:pos x="907" y="19"/>
                </a:cxn>
                <a:cxn ang="0">
                  <a:pos x="979" y="29"/>
                </a:cxn>
                <a:cxn ang="0">
                  <a:pos x="1050" y="42"/>
                </a:cxn>
                <a:cxn ang="0">
                  <a:pos x="1121" y="56"/>
                </a:cxn>
                <a:cxn ang="0">
                  <a:pos x="1188" y="73"/>
                </a:cxn>
              </a:cxnLst>
              <a:rect l="0" t="0" r="0" b="0"/>
              <a:pathLst>
                <a:path w="1473" h="113">
                  <a:moveTo>
                    <a:pt x="0" y="113"/>
                  </a:moveTo>
                  <a:lnTo>
                    <a:pt x="87" y="87"/>
                  </a:lnTo>
                  <a:lnTo>
                    <a:pt x="176" y="64"/>
                  </a:lnTo>
                  <a:lnTo>
                    <a:pt x="268" y="45"/>
                  </a:lnTo>
                  <a:lnTo>
                    <a:pt x="362" y="29"/>
                  </a:lnTo>
                  <a:lnTo>
                    <a:pt x="457" y="16"/>
                  </a:lnTo>
                  <a:lnTo>
                    <a:pt x="554" y="7"/>
                  </a:lnTo>
                  <a:lnTo>
                    <a:pt x="651" y="2"/>
                  </a:lnTo>
                  <a:lnTo>
                    <a:pt x="750" y="0"/>
                  </a:lnTo>
                  <a:lnTo>
                    <a:pt x="845" y="2"/>
                  </a:lnTo>
                  <a:lnTo>
                    <a:pt x="939" y="7"/>
                  </a:lnTo>
                  <a:lnTo>
                    <a:pt x="1032" y="15"/>
                  </a:lnTo>
                  <a:lnTo>
                    <a:pt x="1124" y="27"/>
                  </a:lnTo>
                  <a:lnTo>
                    <a:pt x="1214" y="41"/>
                  </a:lnTo>
                  <a:lnTo>
                    <a:pt x="1302" y="59"/>
                  </a:lnTo>
                  <a:lnTo>
                    <a:pt x="1389" y="80"/>
                  </a:lnTo>
                  <a:lnTo>
                    <a:pt x="1473" y="104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8" name="未知"/>
            <p:cNvSpPr/>
            <p:nvPr/>
          </p:nvSpPr>
          <p:spPr>
            <a:xfrm>
              <a:off x="1584" y="1453"/>
              <a:ext cx="367" cy="106"/>
            </a:xfrm>
            <a:custGeom>
              <a:avLst/>
              <a:gdLst/>
              <a:ahLst/>
              <a:cxnLst>
                <a:cxn ang="0">
                  <a:pos x="354" y="131"/>
                </a:cxn>
                <a:cxn ang="0">
                  <a:pos x="262" y="106"/>
                </a:cxn>
                <a:cxn ang="0">
                  <a:pos x="171" y="76"/>
                </a:cxn>
                <a:cxn ang="0">
                  <a:pos x="85" y="41"/>
                </a:cxn>
                <a:cxn ang="0">
                  <a:pos x="0" y="0"/>
                </a:cxn>
              </a:cxnLst>
              <a:rect l="0" t="0" r="0" b="0"/>
              <a:pathLst>
                <a:path w="381" h="86">
                  <a:moveTo>
                    <a:pt x="381" y="86"/>
                  </a:moveTo>
                  <a:lnTo>
                    <a:pt x="282" y="70"/>
                  </a:lnTo>
                  <a:lnTo>
                    <a:pt x="185" y="50"/>
                  </a:lnTo>
                  <a:lnTo>
                    <a:pt x="91" y="27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69" name="未知"/>
            <p:cNvSpPr/>
            <p:nvPr/>
          </p:nvSpPr>
          <p:spPr>
            <a:xfrm>
              <a:off x="1560" y="1493"/>
              <a:ext cx="350" cy="176"/>
            </a:xfrm>
            <a:custGeom>
              <a:avLst/>
              <a:gdLst/>
              <a:ahLst/>
              <a:cxnLst>
                <a:cxn ang="0">
                  <a:pos x="360" y="147"/>
                </a:cxn>
                <a:cxn ang="0">
                  <a:pos x="313" y="133"/>
                </a:cxn>
                <a:cxn ang="0">
                  <a:pos x="265" y="118"/>
                </a:cxn>
                <a:cxn ang="0">
                  <a:pos x="218" y="102"/>
                </a:cxn>
                <a:cxn ang="0">
                  <a:pos x="173" y="84"/>
                </a:cxn>
                <a:cxn ang="0">
                  <a:pos x="129" y="65"/>
                </a:cxn>
                <a:cxn ang="0">
                  <a:pos x="84" y="44"/>
                </a:cxn>
                <a:cxn ang="0">
                  <a:pos x="41" y="23"/>
                </a:cxn>
                <a:cxn ang="0">
                  <a:pos x="0" y="0"/>
                </a:cxn>
              </a:cxnLst>
              <a:rect l="0" t="0" r="0" b="0"/>
              <a:pathLst>
                <a:path w="340" h="211">
                  <a:moveTo>
                    <a:pt x="340" y="211"/>
                  </a:moveTo>
                  <a:lnTo>
                    <a:pt x="295" y="191"/>
                  </a:lnTo>
                  <a:lnTo>
                    <a:pt x="250" y="170"/>
                  </a:lnTo>
                  <a:lnTo>
                    <a:pt x="206" y="146"/>
                  </a:lnTo>
                  <a:lnTo>
                    <a:pt x="163" y="121"/>
                  </a:lnTo>
                  <a:lnTo>
                    <a:pt x="121" y="93"/>
                  </a:lnTo>
                  <a:lnTo>
                    <a:pt x="80" y="64"/>
                  </a:lnTo>
                  <a:lnTo>
                    <a:pt x="39" y="33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0" name="未知"/>
            <p:cNvSpPr/>
            <p:nvPr/>
          </p:nvSpPr>
          <p:spPr>
            <a:xfrm>
              <a:off x="1939" y="1127"/>
              <a:ext cx="974" cy="219"/>
            </a:xfrm>
            <a:custGeom>
              <a:avLst/>
              <a:gdLst/>
              <a:ahLst/>
              <a:cxnLst>
                <a:cxn ang="0">
                  <a:pos x="0" y="40"/>
                </a:cxn>
                <a:cxn ang="0">
                  <a:pos x="35" y="31"/>
                </a:cxn>
                <a:cxn ang="0">
                  <a:pos x="70" y="23"/>
                </a:cxn>
                <a:cxn ang="0">
                  <a:pos x="106" y="15"/>
                </a:cxn>
                <a:cxn ang="0">
                  <a:pos x="141" y="10"/>
                </a:cxn>
                <a:cxn ang="0">
                  <a:pos x="178" y="6"/>
                </a:cxn>
                <a:cxn ang="0">
                  <a:pos x="213" y="3"/>
                </a:cxn>
                <a:cxn ang="0">
                  <a:pos x="250" y="1"/>
                </a:cxn>
                <a:cxn ang="0">
                  <a:pos x="286" y="0"/>
                </a:cxn>
                <a:cxn ang="0">
                  <a:pos x="325" y="1"/>
                </a:cxn>
                <a:cxn ang="0">
                  <a:pos x="364" y="3"/>
                </a:cxn>
                <a:cxn ang="0">
                  <a:pos x="403" y="7"/>
                </a:cxn>
                <a:cxn ang="0">
                  <a:pos x="442" y="12"/>
                </a:cxn>
                <a:cxn ang="0">
                  <a:pos x="481" y="18"/>
                </a:cxn>
                <a:cxn ang="0">
                  <a:pos x="519" y="27"/>
                </a:cxn>
                <a:cxn ang="0">
                  <a:pos x="556" y="36"/>
                </a:cxn>
                <a:cxn ang="0">
                  <a:pos x="594" y="47"/>
                </a:cxn>
                <a:cxn ang="0">
                  <a:pos x="632" y="59"/>
                </a:cxn>
                <a:cxn ang="0">
                  <a:pos x="668" y="73"/>
                </a:cxn>
                <a:cxn ang="0">
                  <a:pos x="704" y="88"/>
                </a:cxn>
                <a:cxn ang="0">
                  <a:pos x="739" y="105"/>
                </a:cxn>
                <a:cxn ang="0">
                  <a:pos x="775" y="123"/>
                </a:cxn>
                <a:cxn ang="0">
                  <a:pos x="809" y="142"/>
                </a:cxn>
                <a:cxn ang="0">
                  <a:pos x="842" y="162"/>
                </a:cxn>
                <a:cxn ang="0">
                  <a:pos x="875" y="184"/>
                </a:cxn>
              </a:cxnLst>
              <a:rect l="0" t="0" r="0" b="0"/>
              <a:pathLst>
                <a:path w="1084" h="261">
                  <a:moveTo>
                    <a:pt x="0" y="57"/>
                  </a:moveTo>
                  <a:lnTo>
                    <a:pt x="43" y="44"/>
                  </a:lnTo>
                  <a:lnTo>
                    <a:pt x="87" y="32"/>
                  </a:lnTo>
                  <a:lnTo>
                    <a:pt x="131" y="22"/>
                  </a:lnTo>
                  <a:lnTo>
                    <a:pt x="175" y="14"/>
                  </a:lnTo>
                  <a:lnTo>
                    <a:pt x="220" y="8"/>
                  </a:lnTo>
                  <a:lnTo>
                    <a:pt x="264" y="4"/>
                  </a:lnTo>
                  <a:lnTo>
                    <a:pt x="309" y="1"/>
                  </a:lnTo>
                  <a:lnTo>
                    <a:pt x="354" y="0"/>
                  </a:lnTo>
                  <a:lnTo>
                    <a:pt x="403" y="1"/>
                  </a:lnTo>
                  <a:lnTo>
                    <a:pt x="451" y="4"/>
                  </a:lnTo>
                  <a:lnTo>
                    <a:pt x="500" y="10"/>
                  </a:lnTo>
                  <a:lnTo>
                    <a:pt x="548" y="17"/>
                  </a:lnTo>
                  <a:lnTo>
                    <a:pt x="595" y="26"/>
                  </a:lnTo>
                  <a:lnTo>
                    <a:pt x="643" y="38"/>
                  </a:lnTo>
                  <a:lnTo>
                    <a:pt x="689" y="51"/>
                  </a:lnTo>
                  <a:lnTo>
                    <a:pt x="736" y="67"/>
                  </a:lnTo>
                  <a:lnTo>
                    <a:pt x="782" y="84"/>
                  </a:lnTo>
                  <a:lnTo>
                    <a:pt x="827" y="104"/>
                  </a:lnTo>
                  <a:lnTo>
                    <a:pt x="872" y="125"/>
                  </a:lnTo>
                  <a:lnTo>
                    <a:pt x="916" y="149"/>
                  </a:lnTo>
                  <a:lnTo>
                    <a:pt x="959" y="174"/>
                  </a:lnTo>
                  <a:lnTo>
                    <a:pt x="1002" y="201"/>
                  </a:lnTo>
                  <a:lnTo>
                    <a:pt x="1043" y="230"/>
                  </a:lnTo>
                  <a:lnTo>
                    <a:pt x="1084" y="261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1" name="未知"/>
            <p:cNvSpPr/>
            <p:nvPr/>
          </p:nvSpPr>
          <p:spPr>
            <a:xfrm>
              <a:off x="1922" y="1126"/>
              <a:ext cx="94" cy="5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0" y="46"/>
                </a:cxn>
                <a:cxn ang="0">
                  <a:pos x="85" y="43"/>
                </a:cxn>
                <a:cxn ang="0">
                  <a:pos x="52" y="30"/>
                </a:cxn>
                <a:cxn ang="0">
                  <a:pos x="66" y="0"/>
                </a:cxn>
              </a:cxnLst>
              <a:rect l="0" t="0" r="0" b="0"/>
              <a:pathLst>
                <a:path w="104" h="66">
                  <a:moveTo>
                    <a:pt x="81" y="0"/>
                  </a:moveTo>
                  <a:lnTo>
                    <a:pt x="0" y="66"/>
                  </a:lnTo>
                  <a:lnTo>
                    <a:pt x="104" y="63"/>
                  </a:lnTo>
                  <a:lnTo>
                    <a:pt x="64" y="43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2" name="未知"/>
            <p:cNvSpPr/>
            <p:nvPr/>
          </p:nvSpPr>
          <p:spPr>
            <a:xfrm>
              <a:off x="1955" y="1288"/>
              <a:ext cx="949" cy="87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66" y="8"/>
                </a:cxn>
                <a:cxn ang="0">
                  <a:pos x="134" y="3"/>
                </a:cxn>
                <a:cxn ang="0">
                  <a:pos x="201" y="1"/>
                </a:cxn>
                <a:cxn ang="0">
                  <a:pos x="269" y="0"/>
                </a:cxn>
                <a:cxn ang="0">
                  <a:pos x="346" y="2"/>
                </a:cxn>
                <a:cxn ang="0">
                  <a:pos x="422" y="5"/>
                </a:cxn>
                <a:cxn ang="0">
                  <a:pos x="496" y="11"/>
                </a:cxn>
                <a:cxn ang="0">
                  <a:pos x="570" y="19"/>
                </a:cxn>
                <a:cxn ang="0">
                  <a:pos x="643" y="28"/>
                </a:cxn>
                <a:cxn ang="0">
                  <a:pos x="714" y="41"/>
                </a:cxn>
                <a:cxn ang="0">
                  <a:pos x="784" y="56"/>
                </a:cxn>
                <a:cxn ang="0">
                  <a:pos x="851" y="73"/>
                </a:cxn>
              </a:cxnLst>
              <a:rect l="0" t="0" r="0" b="0"/>
              <a:pathLst>
                <a:path w="1058" h="104">
                  <a:moveTo>
                    <a:pt x="0" y="21"/>
                  </a:moveTo>
                  <a:lnTo>
                    <a:pt x="83" y="11"/>
                  </a:lnTo>
                  <a:lnTo>
                    <a:pt x="166" y="5"/>
                  </a:lnTo>
                  <a:lnTo>
                    <a:pt x="250" y="1"/>
                  </a:lnTo>
                  <a:lnTo>
                    <a:pt x="335" y="0"/>
                  </a:lnTo>
                  <a:lnTo>
                    <a:pt x="430" y="2"/>
                  </a:lnTo>
                  <a:lnTo>
                    <a:pt x="524" y="7"/>
                  </a:lnTo>
                  <a:lnTo>
                    <a:pt x="617" y="15"/>
                  </a:lnTo>
                  <a:lnTo>
                    <a:pt x="709" y="27"/>
                  </a:lnTo>
                  <a:lnTo>
                    <a:pt x="799" y="41"/>
                  </a:lnTo>
                  <a:lnTo>
                    <a:pt x="887" y="59"/>
                  </a:lnTo>
                  <a:lnTo>
                    <a:pt x="974" y="80"/>
                  </a:lnTo>
                  <a:lnTo>
                    <a:pt x="1058" y="104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3" name="未知"/>
            <p:cNvSpPr/>
            <p:nvPr/>
          </p:nvSpPr>
          <p:spPr>
            <a:xfrm>
              <a:off x="1968" y="1271"/>
              <a:ext cx="92" cy="55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0" y="33"/>
                </a:cxn>
                <a:cxn ang="0">
                  <a:pos x="82" y="46"/>
                </a:cxn>
                <a:cxn ang="0">
                  <a:pos x="54" y="27"/>
                </a:cxn>
                <a:cxn ang="0">
                  <a:pos x="74" y="0"/>
                </a:cxn>
              </a:cxnLst>
              <a:rect l="0" t="0" r="0" b="0"/>
              <a:pathLst>
                <a:path w="103" h="66">
                  <a:moveTo>
                    <a:pt x="93" y="0"/>
                  </a:moveTo>
                  <a:lnTo>
                    <a:pt x="0" y="48"/>
                  </a:lnTo>
                  <a:lnTo>
                    <a:pt x="103" y="66"/>
                  </a:lnTo>
                  <a:lnTo>
                    <a:pt x="67" y="3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4" name="未知"/>
            <p:cNvSpPr/>
            <p:nvPr/>
          </p:nvSpPr>
          <p:spPr>
            <a:xfrm>
              <a:off x="1573" y="845"/>
              <a:ext cx="1374" cy="469"/>
            </a:xfrm>
            <a:custGeom>
              <a:avLst/>
              <a:gdLst/>
              <a:ahLst/>
              <a:cxnLst>
                <a:cxn ang="0">
                  <a:pos x="0" y="382"/>
                </a:cxn>
                <a:cxn ang="0">
                  <a:pos x="27" y="338"/>
                </a:cxn>
                <a:cxn ang="0">
                  <a:pos x="56" y="296"/>
                </a:cxn>
                <a:cxn ang="0">
                  <a:pos x="86" y="258"/>
                </a:cxn>
                <a:cxn ang="0">
                  <a:pos x="118" y="221"/>
                </a:cxn>
                <a:cxn ang="0">
                  <a:pos x="153" y="187"/>
                </a:cxn>
                <a:cxn ang="0">
                  <a:pos x="188" y="156"/>
                </a:cxn>
                <a:cxn ang="0">
                  <a:pos x="226" y="128"/>
                </a:cxn>
                <a:cxn ang="0">
                  <a:pos x="265" y="102"/>
                </a:cxn>
                <a:cxn ang="0">
                  <a:pos x="285" y="90"/>
                </a:cxn>
                <a:cxn ang="0">
                  <a:pos x="305" y="78"/>
                </a:cxn>
                <a:cxn ang="0">
                  <a:pos x="326" y="68"/>
                </a:cxn>
                <a:cxn ang="0">
                  <a:pos x="346" y="58"/>
                </a:cxn>
                <a:cxn ang="0">
                  <a:pos x="367" y="49"/>
                </a:cxn>
                <a:cxn ang="0">
                  <a:pos x="389" y="40"/>
                </a:cxn>
                <a:cxn ang="0">
                  <a:pos x="411" y="33"/>
                </a:cxn>
                <a:cxn ang="0">
                  <a:pos x="433" y="26"/>
                </a:cxn>
                <a:cxn ang="0">
                  <a:pos x="454" y="19"/>
                </a:cxn>
                <a:cxn ang="0">
                  <a:pos x="477" y="15"/>
                </a:cxn>
                <a:cxn ang="0">
                  <a:pos x="499" y="11"/>
                </a:cxn>
                <a:cxn ang="0">
                  <a:pos x="521" y="7"/>
                </a:cxn>
                <a:cxn ang="0">
                  <a:pos x="545" y="3"/>
                </a:cxn>
                <a:cxn ang="0">
                  <a:pos x="567" y="2"/>
                </a:cxn>
                <a:cxn ang="0">
                  <a:pos x="590" y="1"/>
                </a:cxn>
                <a:cxn ang="0">
                  <a:pos x="613" y="0"/>
                </a:cxn>
                <a:cxn ang="0">
                  <a:pos x="636" y="1"/>
                </a:cxn>
                <a:cxn ang="0">
                  <a:pos x="660" y="2"/>
                </a:cxn>
                <a:cxn ang="0">
                  <a:pos x="683" y="4"/>
                </a:cxn>
                <a:cxn ang="0">
                  <a:pos x="706" y="7"/>
                </a:cxn>
                <a:cxn ang="0">
                  <a:pos x="729" y="11"/>
                </a:cxn>
                <a:cxn ang="0">
                  <a:pos x="752" y="15"/>
                </a:cxn>
                <a:cxn ang="0">
                  <a:pos x="775" y="21"/>
                </a:cxn>
                <a:cxn ang="0">
                  <a:pos x="797" y="27"/>
                </a:cxn>
                <a:cxn ang="0">
                  <a:pos x="819" y="34"/>
                </a:cxn>
                <a:cxn ang="0">
                  <a:pos x="841" y="42"/>
                </a:cxn>
                <a:cxn ang="0">
                  <a:pos x="862" y="50"/>
                </a:cxn>
                <a:cxn ang="0">
                  <a:pos x="884" y="60"/>
                </a:cxn>
                <a:cxn ang="0">
                  <a:pos x="906" y="70"/>
                </a:cxn>
                <a:cxn ang="0">
                  <a:pos x="926" y="81"/>
                </a:cxn>
                <a:cxn ang="0">
                  <a:pos x="947" y="92"/>
                </a:cxn>
                <a:cxn ang="0">
                  <a:pos x="967" y="105"/>
                </a:cxn>
                <a:cxn ang="0">
                  <a:pos x="986" y="118"/>
                </a:cxn>
                <a:cxn ang="0">
                  <a:pos x="1006" y="132"/>
                </a:cxn>
                <a:cxn ang="0">
                  <a:pos x="1044" y="161"/>
                </a:cxn>
                <a:cxn ang="0">
                  <a:pos x="1080" y="194"/>
                </a:cxn>
                <a:cxn ang="0">
                  <a:pos x="1115" y="229"/>
                </a:cxn>
                <a:cxn ang="0">
                  <a:pos x="1148" y="266"/>
                </a:cxn>
                <a:cxn ang="0">
                  <a:pos x="1178" y="306"/>
                </a:cxn>
                <a:cxn ang="0">
                  <a:pos x="1206" y="348"/>
                </a:cxn>
                <a:cxn ang="0">
                  <a:pos x="1233" y="393"/>
                </a:cxn>
              </a:cxnLst>
              <a:rect l="0" t="0" r="0" b="0"/>
              <a:pathLst>
                <a:path w="1531" h="559">
                  <a:moveTo>
                    <a:pt x="0" y="542"/>
                  </a:moveTo>
                  <a:lnTo>
                    <a:pt x="33" y="480"/>
                  </a:lnTo>
                  <a:lnTo>
                    <a:pt x="69" y="421"/>
                  </a:lnTo>
                  <a:lnTo>
                    <a:pt x="107" y="366"/>
                  </a:lnTo>
                  <a:lnTo>
                    <a:pt x="147" y="314"/>
                  </a:lnTo>
                  <a:lnTo>
                    <a:pt x="190" y="266"/>
                  </a:lnTo>
                  <a:lnTo>
                    <a:pt x="234" y="222"/>
                  </a:lnTo>
                  <a:lnTo>
                    <a:pt x="281" y="181"/>
                  </a:lnTo>
                  <a:lnTo>
                    <a:pt x="329" y="144"/>
                  </a:lnTo>
                  <a:lnTo>
                    <a:pt x="354" y="127"/>
                  </a:lnTo>
                  <a:lnTo>
                    <a:pt x="379" y="111"/>
                  </a:lnTo>
                  <a:lnTo>
                    <a:pt x="404" y="96"/>
                  </a:lnTo>
                  <a:lnTo>
                    <a:pt x="430" y="82"/>
                  </a:lnTo>
                  <a:lnTo>
                    <a:pt x="456" y="69"/>
                  </a:lnTo>
                  <a:lnTo>
                    <a:pt x="483" y="57"/>
                  </a:lnTo>
                  <a:lnTo>
                    <a:pt x="510" y="47"/>
                  </a:lnTo>
                  <a:lnTo>
                    <a:pt x="537" y="37"/>
                  </a:lnTo>
                  <a:lnTo>
                    <a:pt x="564" y="28"/>
                  </a:lnTo>
                  <a:lnTo>
                    <a:pt x="592" y="21"/>
                  </a:lnTo>
                  <a:lnTo>
                    <a:pt x="619" y="15"/>
                  </a:lnTo>
                  <a:lnTo>
                    <a:pt x="647" y="9"/>
                  </a:lnTo>
                  <a:lnTo>
                    <a:pt x="676" y="5"/>
                  </a:lnTo>
                  <a:lnTo>
                    <a:pt x="704" y="2"/>
                  </a:lnTo>
                  <a:lnTo>
                    <a:pt x="732" y="1"/>
                  </a:lnTo>
                  <a:lnTo>
                    <a:pt x="761" y="0"/>
                  </a:lnTo>
                  <a:lnTo>
                    <a:pt x="790" y="1"/>
                  </a:lnTo>
                  <a:lnTo>
                    <a:pt x="819" y="2"/>
                  </a:lnTo>
                  <a:lnTo>
                    <a:pt x="848" y="6"/>
                  </a:lnTo>
                  <a:lnTo>
                    <a:pt x="877" y="10"/>
                  </a:lnTo>
                  <a:lnTo>
                    <a:pt x="905" y="15"/>
                  </a:lnTo>
                  <a:lnTo>
                    <a:pt x="934" y="22"/>
                  </a:lnTo>
                  <a:lnTo>
                    <a:pt x="962" y="30"/>
                  </a:lnTo>
                  <a:lnTo>
                    <a:pt x="989" y="38"/>
                  </a:lnTo>
                  <a:lnTo>
                    <a:pt x="1017" y="48"/>
                  </a:lnTo>
                  <a:lnTo>
                    <a:pt x="1044" y="60"/>
                  </a:lnTo>
                  <a:lnTo>
                    <a:pt x="1071" y="72"/>
                  </a:lnTo>
                  <a:lnTo>
                    <a:pt x="1098" y="85"/>
                  </a:lnTo>
                  <a:lnTo>
                    <a:pt x="1124" y="100"/>
                  </a:lnTo>
                  <a:lnTo>
                    <a:pt x="1150" y="115"/>
                  </a:lnTo>
                  <a:lnTo>
                    <a:pt x="1175" y="131"/>
                  </a:lnTo>
                  <a:lnTo>
                    <a:pt x="1200" y="149"/>
                  </a:lnTo>
                  <a:lnTo>
                    <a:pt x="1225" y="168"/>
                  </a:lnTo>
                  <a:lnTo>
                    <a:pt x="1249" y="187"/>
                  </a:lnTo>
                  <a:lnTo>
                    <a:pt x="1296" y="229"/>
                  </a:lnTo>
                  <a:lnTo>
                    <a:pt x="1341" y="275"/>
                  </a:lnTo>
                  <a:lnTo>
                    <a:pt x="1384" y="325"/>
                  </a:lnTo>
                  <a:lnTo>
                    <a:pt x="1425" y="378"/>
                  </a:lnTo>
                  <a:lnTo>
                    <a:pt x="1463" y="435"/>
                  </a:lnTo>
                  <a:lnTo>
                    <a:pt x="1498" y="495"/>
                  </a:lnTo>
                  <a:lnTo>
                    <a:pt x="1531" y="559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5" name="未知"/>
            <p:cNvSpPr/>
            <p:nvPr/>
          </p:nvSpPr>
          <p:spPr>
            <a:xfrm>
              <a:off x="1560" y="1535"/>
              <a:ext cx="342" cy="341"/>
            </a:xfrm>
            <a:custGeom>
              <a:avLst/>
              <a:gdLst/>
              <a:ahLst/>
              <a:cxnLst>
                <a:cxn ang="0">
                  <a:pos x="319" y="275"/>
                </a:cxn>
                <a:cxn ang="0">
                  <a:pos x="294" y="263"/>
                </a:cxn>
                <a:cxn ang="0">
                  <a:pos x="271" y="250"/>
                </a:cxn>
                <a:cxn ang="0">
                  <a:pos x="249" y="237"/>
                </a:cxn>
                <a:cxn ang="0">
                  <a:pos x="226" y="223"/>
                </a:cxn>
                <a:cxn ang="0">
                  <a:pos x="203" y="208"/>
                </a:cxn>
                <a:cxn ang="0">
                  <a:pos x="182" y="193"/>
                </a:cxn>
                <a:cxn ang="0">
                  <a:pos x="160" y="176"/>
                </a:cxn>
                <a:cxn ang="0">
                  <a:pos x="141" y="160"/>
                </a:cxn>
                <a:cxn ang="0">
                  <a:pos x="121" y="142"/>
                </a:cxn>
                <a:cxn ang="0">
                  <a:pos x="102" y="123"/>
                </a:cxn>
                <a:cxn ang="0">
                  <a:pos x="65" y="85"/>
                </a:cxn>
                <a:cxn ang="0">
                  <a:pos x="32" y="44"/>
                </a:cxn>
                <a:cxn ang="0">
                  <a:pos x="0" y="0"/>
                </a:cxn>
              </a:cxnLst>
              <a:rect l="0" t="0" r="0" b="0"/>
              <a:pathLst>
                <a:path w="367" h="423">
                  <a:moveTo>
                    <a:pt x="367" y="423"/>
                  </a:moveTo>
                  <a:lnTo>
                    <a:pt x="339" y="405"/>
                  </a:lnTo>
                  <a:lnTo>
                    <a:pt x="312" y="385"/>
                  </a:lnTo>
                  <a:lnTo>
                    <a:pt x="286" y="365"/>
                  </a:lnTo>
                  <a:lnTo>
                    <a:pt x="260" y="343"/>
                  </a:lnTo>
                  <a:lnTo>
                    <a:pt x="234" y="320"/>
                  </a:lnTo>
                  <a:lnTo>
                    <a:pt x="209" y="296"/>
                  </a:lnTo>
                  <a:lnTo>
                    <a:pt x="185" y="271"/>
                  </a:lnTo>
                  <a:lnTo>
                    <a:pt x="162" y="245"/>
                  </a:lnTo>
                  <a:lnTo>
                    <a:pt x="139" y="218"/>
                  </a:lnTo>
                  <a:lnTo>
                    <a:pt x="117" y="190"/>
                  </a:lnTo>
                  <a:lnTo>
                    <a:pt x="75" y="130"/>
                  </a:lnTo>
                  <a:lnTo>
                    <a:pt x="36" y="67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6" name="未知"/>
            <p:cNvSpPr/>
            <p:nvPr/>
          </p:nvSpPr>
          <p:spPr>
            <a:xfrm>
              <a:off x="1849" y="845"/>
              <a:ext cx="1098" cy="469"/>
            </a:xfrm>
            <a:custGeom>
              <a:avLst/>
              <a:gdLst/>
              <a:ahLst/>
              <a:cxnLst>
                <a:cxn ang="0">
                  <a:pos x="0" y="112"/>
                </a:cxn>
                <a:cxn ang="0">
                  <a:pos x="21" y="98"/>
                </a:cxn>
                <a:cxn ang="0">
                  <a:pos x="43" y="86"/>
                </a:cxn>
                <a:cxn ang="0">
                  <a:pos x="64" y="75"/>
                </a:cxn>
                <a:cxn ang="0">
                  <a:pos x="86" y="64"/>
                </a:cxn>
                <a:cxn ang="0">
                  <a:pos x="108" y="54"/>
                </a:cxn>
                <a:cxn ang="0">
                  <a:pos x="130" y="44"/>
                </a:cxn>
                <a:cxn ang="0">
                  <a:pos x="152" y="36"/>
                </a:cxn>
                <a:cxn ang="0">
                  <a:pos x="176" y="29"/>
                </a:cxn>
                <a:cxn ang="0">
                  <a:pos x="199" y="22"/>
                </a:cxn>
                <a:cxn ang="0">
                  <a:pos x="222" y="16"/>
                </a:cxn>
                <a:cxn ang="0">
                  <a:pos x="247" y="11"/>
                </a:cxn>
                <a:cxn ang="0">
                  <a:pos x="270" y="7"/>
                </a:cxn>
                <a:cxn ang="0">
                  <a:pos x="293" y="4"/>
                </a:cxn>
                <a:cxn ang="0">
                  <a:pos x="317" y="3"/>
                </a:cxn>
                <a:cxn ang="0">
                  <a:pos x="341" y="1"/>
                </a:cxn>
                <a:cxn ang="0">
                  <a:pos x="365" y="0"/>
                </a:cxn>
                <a:cxn ang="0">
                  <a:pos x="388" y="1"/>
                </a:cxn>
                <a:cxn ang="0">
                  <a:pos x="412" y="2"/>
                </a:cxn>
                <a:cxn ang="0">
                  <a:pos x="435" y="4"/>
                </a:cxn>
                <a:cxn ang="0">
                  <a:pos x="458" y="7"/>
                </a:cxn>
                <a:cxn ang="0">
                  <a:pos x="481" y="11"/>
                </a:cxn>
                <a:cxn ang="0">
                  <a:pos x="504" y="15"/>
                </a:cxn>
                <a:cxn ang="0">
                  <a:pos x="527" y="21"/>
                </a:cxn>
                <a:cxn ang="0">
                  <a:pos x="549" y="27"/>
                </a:cxn>
                <a:cxn ang="0">
                  <a:pos x="571" y="34"/>
                </a:cxn>
                <a:cxn ang="0">
                  <a:pos x="593" y="42"/>
                </a:cxn>
                <a:cxn ang="0">
                  <a:pos x="614" y="50"/>
                </a:cxn>
                <a:cxn ang="0">
                  <a:pos x="637" y="60"/>
                </a:cxn>
                <a:cxn ang="0">
                  <a:pos x="658" y="70"/>
                </a:cxn>
                <a:cxn ang="0">
                  <a:pos x="678" y="81"/>
                </a:cxn>
                <a:cxn ang="0">
                  <a:pos x="699" y="92"/>
                </a:cxn>
                <a:cxn ang="0">
                  <a:pos x="719" y="105"/>
                </a:cxn>
                <a:cxn ang="0">
                  <a:pos x="738" y="118"/>
                </a:cxn>
                <a:cxn ang="0">
                  <a:pos x="758" y="132"/>
                </a:cxn>
                <a:cxn ang="0">
                  <a:pos x="796" y="161"/>
                </a:cxn>
                <a:cxn ang="0">
                  <a:pos x="832" y="194"/>
                </a:cxn>
                <a:cxn ang="0">
                  <a:pos x="867" y="229"/>
                </a:cxn>
                <a:cxn ang="0">
                  <a:pos x="900" y="266"/>
                </a:cxn>
                <a:cxn ang="0">
                  <a:pos x="930" y="306"/>
                </a:cxn>
                <a:cxn ang="0">
                  <a:pos x="958" y="348"/>
                </a:cxn>
                <a:cxn ang="0">
                  <a:pos x="985" y="393"/>
                </a:cxn>
              </a:cxnLst>
              <a:rect l="0" t="0" r="0" b="0"/>
              <a:pathLst>
                <a:path w="1224" h="559">
                  <a:moveTo>
                    <a:pt x="0" y="159"/>
                  </a:moveTo>
                  <a:lnTo>
                    <a:pt x="26" y="140"/>
                  </a:lnTo>
                  <a:lnTo>
                    <a:pt x="53" y="122"/>
                  </a:lnTo>
                  <a:lnTo>
                    <a:pt x="79" y="106"/>
                  </a:lnTo>
                  <a:lnTo>
                    <a:pt x="107" y="90"/>
                  </a:lnTo>
                  <a:lnTo>
                    <a:pt x="134" y="76"/>
                  </a:lnTo>
                  <a:lnTo>
                    <a:pt x="162" y="63"/>
                  </a:lnTo>
                  <a:lnTo>
                    <a:pt x="190" y="51"/>
                  </a:lnTo>
                  <a:lnTo>
                    <a:pt x="219" y="41"/>
                  </a:lnTo>
                  <a:lnTo>
                    <a:pt x="248" y="31"/>
                  </a:lnTo>
                  <a:lnTo>
                    <a:pt x="276" y="23"/>
                  </a:lnTo>
                  <a:lnTo>
                    <a:pt x="306" y="16"/>
                  </a:lnTo>
                  <a:lnTo>
                    <a:pt x="335" y="10"/>
                  </a:lnTo>
                  <a:lnTo>
                    <a:pt x="365" y="6"/>
                  </a:lnTo>
                  <a:lnTo>
                    <a:pt x="394" y="3"/>
                  </a:lnTo>
                  <a:lnTo>
                    <a:pt x="424" y="1"/>
                  </a:lnTo>
                  <a:lnTo>
                    <a:pt x="454" y="0"/>
                  </a:lnTo>
                  <a:lnTo>
                    <a:pt x="483" y="1"/>
                  </a:lnTo>
                  <a:lnTo>
                    <a:pt x="512" y="2"/>
                  </a:lnTo>
                  <a:lnTo>
                    <a:pt x="541" y="6"/>
                  </a:lnTo>
                  <a:lnTo>
                    <a:pt x="570" y="10"/>
                  </a:lnTo>
                  <a:lnTo>
                    <a:pt x="598" y="15"/>
                  </a:lnTo>
                  <a:lnTo>
                    <a:pt x="627" y="22"/>
                  </a:lnTo>
                  <a:lnTo>
                    <a:pt x="655" y="30"/>
                  </a:lnTo>
                  <a:lnTo>
                    <a:pt x="682" y="38"/>
                  </a:lnTo>
                  <a:lnTo>
                    <a:pt x="710" y="48"/>
                  </a:lnTo>
                  <a:lnTo>
                    <a:pt x="737" y="60"/>
                  </a:lnTo>
                  <a:lnTo>
                    <a:pt x="764" y="72"/>
                  </a:lnTo>
                  <a:lnTo>
                    <a:pt x="791" y="85"/>
                  </a:lnTo>
                  <a:lnTo>
                    <a:pt x="817" y="100"/>
                  </a:lnTo>
                  <a:lnTo>
                    <a:pt x="843" y="115"/>
                  </a:lnTo>
                  <a:lnTo>
                    <a:pt x="868" y="131"/>
                  </a:lnTo>
                  <a:lnTo>
                    <a:pt x="893" y="149"/>
                  </a:lnTo>
                  <a:lnTo>
                    <a:pt x="918" y="168"/>
                  </a:lnTo>
                  <a:lnTo>
                    <a:pt x="942" y="187"/>
                  </a:lnTo>
                  <a:lnTo>
                    <a:pt x="989" y="229"/>
                  </a:lnTo>
                  <a:lnTo>
                    <a:pt x="1034" y="275"/>
                  </a:lnTo>
                  <a:lnTo>
                    <a:pt x="1077" y="325"/>
                  </a:lnTo>
                  <a:lnTo>
                    <a:pt x="1118" y="378"/>
                  </a:lnTo>
                  <a:lnTo>
                    <a:pt x="1156" y="435"/>
                  </a:lnTo>
                  <a:lnTo>
                    <a:pt x="1191" y="495"/>
                  </a:lnTo>
                  <a:lnTo>
                    <a:pt x="1224" y="559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7" name="未知"/>
            <p:cNvSpPr/>
            <p:nvPr/>
          </p:nvSpPr>
          <p:spPr>
            <a:xfrm>
              <a:off x="1803" y="940"/>
              <a:ext cx="88" cy="75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0" y="63"/>
                </a:cxn>
                <a:cxn ang="0">
                  <a:pos x="79" y="37"/>
                </a:cxn>
                <a:cxn ang="0">
                  <a:pos x="43" y="33"/>
                </a:cxn>
                <a:cxn ang="0">
                  <a:pos x="45" y="0"/>
                </a:cxn>
              </a:cxnLst>
              <a:rect l="0" t="0" r="0" b="0"/>
              <a:pathLst>
                <a:path w="98" h="89">
                  <a:moveTo>
                    <a:pt x="56" y="0"/>
                  </a:moveTo>
                  <a:lnTo>
                    <a:pt x="0" y="89"/>
                  </a:lnTo>
                  <a:lnTo>
                    <a:pt x="98" y="52"/>
                  </a:lnTo>
                  <a:lnTo>
                    <a:pt x="53" y="46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8" name="未知"/>
            <p:cNvSpPr/>
            <p:nvPr/>
          </p:nvSpPr>
          <p:spPr>
            <a:xfrm>
              <a:off x="1909" y="1535"/>
              <a:ext cx="1067" cy="482"/>
            </a:xfrm>
            <a:custGeom>
              <a:avLst/>
              <a:gdLst/>
              <a:ahLst/>
              <a:cxnLst>
                <a:cxn ang="0">
                  <a:pos x="932" y="0"/>
                </a:cxn>
                <a:cxn ang="0">
                  <a:pos x="907" y="47"/>
                </a:cxn>
                <a:cxn ang="0">
                  <a:pos x="881" y="90"/>
                </a:cxn>
                <a:cxn ang="0">
                  <a:pos x="851" y="132"/>
                </a:cxn>
                <a:cxn ang="0">
                  <a:pos x="821" y="170"/>
                </a:cxn>
                <a:cxn ang="0">
                  <a:pos x="787" y="206"/>
                </a:cxn>
                <a:cxn ang="0">
                  <a:pos x="753" y="240"/>
                </a:cxn>
                <a:cxn ang="0">
                  <a:pos x="736" y="256"/>
                </a:cxn>
                <a:cxn ang="0">
                  <a:pos x="717" y="271"/>
                </a:cxn>
                <a:cxn ang="0">
                  <a:pos x="699" y="285"/>
                </a:cxn>
                <a:cxn ang="0">
                  <a:pos x="680" y="299"/>
                </a:cxn>
                <a:cxn ang="0">
                  <a:pos x="661" y="312"/>
                </a:cxn>
                <a:cxn ang="0">
                  <a:pos x="641" y="324"/>
                </a:cxn>
                <a:cxn ang="0">
                  <a:pos x="620" y="335"/>
                </a:cxn>
                <a:cxn ang="0">
                  <a:pos x="600" y="345"/>
                </a:cxn>
                <a:cxn ang="0">
                  <a:pos x="580" y="355"/>
                </a:cxn>
                <a:cxn ang="0">
                  <a:pos x="559" y="364"/>
                </a:cxn>
                <a:cxn ang="0">
                  <a:pos x="538" y="373"/>
                </a:cxn>
                <a:cxn ang="0">
                  <a:pos x="517" y="380"/>
                </a:cxn>
                <a:cxn ang="0">
                  <a:pos x="495" y="386"/>
                </a:cxn>
                <a:cxn ang="0">
                  <a:pos x="475" y="392"/>
                </a:cxn>
                <a:cxn ang="0">
                  <a:pos x="452" y="397"/>
                </a:cxn>
                <a:cxn ang="0">
                  <a:pos x="430" y="401"/>
                </a:cxn>
                <a:cxn ang="0">
                  <a:pos x="408" y="403"/>
                </a:cxn>
                <a:cxn ang="0">
                  <a:pos x="385" y="406"/>
                </a:cxn>
                <a:cxn ang="0">
                  <a:pos x="364" y="407"/>
                </a:cxn>
                <a:cxn ang="0">
                  <a:pos x="341" y="408"/>
                </a:cxn>
                <a:cxn ang="0">
                  <a:pos x="318" y="407"/>
                </a:cxn>
                <a:cxn ang="0">
                  <a:pos x="295" y="406"/>
                </a:cxn>
                <a:cxn ang="0">
                  <a:pos x="274" y="403"/>
                </a:cxn>
                <a:cxn ang="0">
                  <a:pos x="252" y="401"/>
                </a:cxn>
                <a:cxn ang="0">
                  <a:pos x="229" y="397"/>
                </a:cxn>
                <a:cxn ang="0">
                  <a:pos x="208" y="392"/>
                </a:cxn>
                <a:cxn ang="0">
                  <a:pos x="185" y="386"/>
                </a:cxn>
                <a:cxn ang="0">
                  <a:pos x="164" y="380"/>
                </a:cxn>
                <a:cxn ang="0">
                  <a:pos x="142" y="373"/>
                </a:cxn>
                <a:cxn ang="0">
                  <a:pos x="121" y="364"/>
                </a:cxn>
                <a:cxn ang="0">
                  <a:pos x="100" y="355"/>
                </a:cxn>
                <a:cxn ang="0">
                  <a:pos x="80" y="345"/>
                </a:cxn>
                <a:cxn ang="0">
                  <a:pos x="59" y="335"/>
                </a:cxn>
                <a:cxn ang="0">
                  <a:pos x="39" y="323"/>
                </a:cxn>
                <a:cxn ang="0">
                  <a:pos x="20" y="310"/>
                </a:cxn>
                <a:cxn ang="0">
                  <a:pos x="0" y="298"/>
                </a:cxn>
              </a:cxnLst>
              <a:rect l="0" t="0" r="0" b="0"/>
              <a:pathLst>
                <a:path w="1221" h="570">
                  <a:moveTo>
                    <a:pt x="1221" y="0"/>
                  </a:moveTo>
                  <a:lnTo>
                    <a:pt x="1188" y="65"/>
                  </a:lnTo>
                  <a:lnTo>
                    <a:pt x="1153" y="126"/>
                  </a:lnTo>
                  <a:lnTo>
                    <a:pt x="1115" y="184"/>
                  </a:lnTo>
                  <a:lnTo>
                    <a:pt x="1074" y="238"/>
                  </a:lnTo>
                  <a:lnTo>
                    <a:pt x="1031" y="289"/>
                  </a:lnTo>
                  <a:lnTo>
                    <a:pt x="986" y="336"/>
                  </a:lnTo>
                  <a:lnTo>
                    <a:pt x="963" y="358"/>
                  </a:lnTo>
                  <a:lnTo>
                    <a:pt x="939" y="379"/>
                  </a:lnTo>
                  <a:lnTo>
                    <a:pt x="915" y="399"/>
                  </a:lnTo>
                  <a:lnTo>
                    <a:pt x="890" y="418"/>
                  </a:lnTo>
                  <a:lnTo>
                    <a:pt x="865" y="436"/>
                  </a:lnTo>
                  <a:lnTo>
                    <a:pt x="839" y="453"/>
                  </a:lnTo>
                  <a:lnTo>
                    <a:pt x="813" y="468"/>
                  </a:lnTo>
                  <a:lnTo>
                    <a:pt x="786" y="483"/>
                  </a:lnTo>
                  <a:lnTo>
                    <a:pt x="760" y="497"/>
                  </a:lnTo>
                  <a:lnTo>
                    <a:pt x="732" y="509"/>
                  </a:lnTo>
                  <a:lnTo>
                    <a:pt x="705" y="521"/>
                  </a:lnTo>
                  <a:lnTo>
                    <a:pt x="677" y="531"/>
                  </a:lnTo>
                  <a:lnTo>
                    <a:pt x="649" y="540"/>
                  </a:lnTo>
                  <a:lnTo>
                    <a:pt x="621" y="548"/>
                  </a:lnTo>
                  <a:lnTo>
                    <a:pt x="592" y="555"/>
                  </a:lnTo>
                  <a:lnTo>
                    <a:pt x="563" y="560"/>
                  </a:lnTo>
                  <a:lnTo>
                    <a:pt x="534" y="564"/>
                  </a:lnTo>
                  <a:lnTo>
                    <a:pt x="505" y="568"/>
                  </a:lnTo>
                  <a:lnTo>
                    <a:pt x="476" y="569"/>
                  </a:lnTo>
                  <a:lnTo>
                    <a:pt x="446" y="570"/>
                  </a:lnTo>
                  <a:lnTo>
                    <a:pt x="417" y="569"/>
                  </a:lnTo>
                  <a:lnTo>
                    <a:pt x="387" y="568"/>
                  </a:lnTo>
                  <a:lnTo>
                    <a:pt x="358" y="564"/>
                  </a:lnTo>
                  <a:lnTo>
                    <a:pt x="329" y="560"/>
                  </a:lnTo>
                  <a:lnTo>
                    <a:pt x="300" y="555"/>
                  </a:lnTo>
                  <a:lnTo>
                    <a:pt x="272" y="548"/>
                  </a:lnTo>
                  <a:lnTo>
                    <a:pt x="243" y="540"/>
                  </a:lnTo>
                  <a:lnTo>
                    <a:pt x="215" y="531"/>
                  </a:lnTo>
                  <a:lnTo>
                    <a:pt x="187" y="521"/>
                  </a:lnTo>
                  <a:lnTo>
                    <a:pt x="159" y="509"/>
                  </a:lnTo>
                  <a:lnTo>
                    <a:pt x="132" y="497"/>
                  </a:lnTo>
                  <a:lnTo>
                    <a:pt x="105" y="483"/>
                  </a:lnTo>
                  <a:lnTo>
                    <a:pt x="78" y="468"/>
                  </a:lnTo>
                  <a:lnTo>
                    <a:pt x="52" y="452"/>
                  </a:lnTo>
                  <a:lnTo>
                    <a:pt x="26" y="434"/>
                  </a:lnTo>
                  <a:lnTo>
                    <a:pt x="0" y="416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79" name="未知"/>
            <p:cNvSpPr/>
            <p:nvPr/>
          </p:nvSpPr>
          <p:spPr>
            <a:xfrm>
              <a:off x="1824" y="1824"/>
              <a:ext cx="86" cy="75"/>
            </a:xfrm>
            <a:custGeom>
              <a:avLst/>
              <a:gdLst/>
              <a:ahLst/>
              <a:cxnLst>
                <a:cxn ang="0">
                  <a:pos x="75" y="26"/>
                </a:cxn>
                <a:cxn ang="0">
                  <a:pos x="0" y="0"/>
                </a:cxn>
                <a:cxn ang="0">
                  <a:pos x="43" y="64"/>
                </a:cxn>
                <a:cxn ang="0">
                  <a:pos x="41" y="32"/>
                </a:cxn>
                <a:cxn ang="0">
                  <a:pos x="75" y="26"/>
                </a:cxn>
              </a:cxnLst>
              <a:rect l="0" t="0" r="0" b="0"/>
              <a:pathLst>
                <a:path w="98" h="88">
                  <a:moveTo>
                    <a:pt x="98" y="36"/>
                  </a:moveTo>
                  <a:lnTo>
                    <a:pt x="0" y="0"/>
                  </a:lnTo>
                  <a:lnTo>
                    <a:pt x="56" y="88"/>
                  </a:lnTo>
                  <a:lnTo>
                    <a:pt x="53" y="43"/>
                  </a:lnTo>
                  <a:lnTo>
                    <a:pt x="98" y="36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0" name="未知"/>
            <p:cNvSpPr/>
            <p:nvPr/>
          </p:nvSpPr>
          <p:spPr>
            <a:xfrm>
              <a:off x="1499" y="443"/>
              <a:ext cx="1477" cy="849"/>
            </a:xfrm>
            <a:custGeom>
              <a:avLst/>
              <a:gdLst/>
              <a:ahLst/>
              <a:cxnLst>
                <a:cxn ang="0">
                  <a:pos x="10" y="672"/>
                </a:cxn>
                <a:cxn ang="0">
                  <a:pos x="31" y="596"/>
                </a:cxn>
                <a:cxn ang="0">
                  <a:pos x="57" y="523"/>
                </a:cxn>
                <a:cxn ang="0">
                  <a:pos x="86" y="453"/>
                </a:cxn>
                <a:cxn ang="0">
                  <a:pos x="119" y="389"/>
                </a:cxn>
                <a:cxn ang="0">
                  <a:pos x="155" y="328"/>
                </a:cxn>
                <a:cxn ang="0">
                  <a:pos x="193" y="272"/>
                </a:cxn>
                <a:cxn ang="0">
                  <a:pos x="234" y="220"/>
                </a:cxn>
                <a:cxn ang="0">
                  <a:pos x="278" y="173"/>
                </a:cxn>
                <a:cxn ang="0">
                  <a:pos x="323" y="132"/>
                </a:cxn>
                <a:cxn ang="0">
                  <a:pos x="372" y="96"/>
                </a:cxn>
                <a:cxn ang="0">
                  <a:pos x="422" y="65"/>
                </a:cxn>
                <a:cxn ang="0">
                  <a:pos x="473" y="39"/>
                </a:cxn>
                <a:cxn ang="0">
                  <a:pos x="527" y="20"/>
                </a:cxn>
                <a:cxn ang="0">
                  <a:pos x="581" y="8"/>
                </a:cxn>
                <a:cxn ang="0">
                  <a:pos x="637" y="1"/>
                </a:cxn>
                <a:cxn ang="0">
                  <a:pos x="694" y="1"/>
                </a:cxn>
                <a:cxn ang="0">
                  <a:pos x="748" y="7"/>
                </a:cxn>
                <a:cxn ang="0">
                  <a:pos x="801" y="19"/>
                </a:cxn>
                <a:cxn ang="0">
                  <a:pos x="854" y="39"/>
                </a:cxn>
                <a:cxn ang="0">
                  <a:pos x="906" y="63"/>
                </a:cxn>
                <a:cxn ang="0">
                  <a:pos x="956" y="93"/>
                </a:cxn>
                <a:cxn ang="0">
                  <a:pos x="1004" y="129"/>
                </a:cxn>
                <a:cxn ang="0">
                  <a:pos x="1048" y="170"/>
                </a:cxn>
                <a:cxn ang="0">
                  <a:pos x="1092" y="216"/>
                </a:cxn>
                <a:cxn ang="0">
                  <a:pos x="1133" y="267"/>
                </a:cxn>
                <a:cxn ang="0">
                  <a:pos x="1172" y="322"/>
                </a:cxn>
                <a:cxn ang="0">
                  <a:pos x="1207" y="381"/>
                </a:cxn>
                <a:cxn ang="0">
                  <a:pos x="1240" y="445"/>
                </a:cxn>
                <a:cxn ang="0">
                  <a:pos x="1269" y="514"/>
                </a:cxn>
                <a:cxn ang="0">
                  <a:pos x="1295" y="585"/>
                </a:cxn>
                <a:cxn ang="0">
                  <a:pos x="1317" y="660"/>
                </a:cxn>
              </a:cxnLst>
              <a:rect l="0" t="0" r="0" b="0"/>
              <a:pathLst>
                <a:path w="1644" h="1013">
                  <a:moveTo>
                    <a:pt x="0" y="1013"/>
                  </a:moveTo>
                  <a:lnTo>
                    <a:pt x="12" y="957"/>
                  </a:lnTo>
                  <a:lnTo>
                    <a:pt x="25" y="902"/>
                  </a:lnTo>
                  <a:lnTo>
                    <a:pt x="39" y="848"/>
                  </a:lnTo>
                  <a:lnTo>
                    <a:pt x="54" y="796"/>
                  </a:lnTo>
                  <a:lnTo>
                    <a:pt x="71" y="744"/>
                  </a:lnTo>
                  <a:lnTo>
                    <a:pt x="88" y="695"/>
                  </a:lnTo>
                  <a:lnTo>
                    <a:pt x="107" y="646"/>
                  </a:lnTo>
                  <a:lnTo>
                    <a:pt x="127" y="599"/>
                  </a:lnTo>
                  <a:lnTo>
                    <a:pt x="147" y="554"/>
                  </a:lnTo>
                  <a:lnTo>
                    <a:pt x="169" y="510"/>
                  </a:lnTo>
                  <a:lnTo>
                    <a:pt x="191" y="467"/>
                  </a:lnTo>
                  <a:lnTo>
                    <a:pt x="215" y="426"/>
                  </a:lnTo>
                  <a:lnTo>
                    <a:pt x="239" y="387"/>
                  </a:lnTo>
                  <a:lnTo>
                    <a:pt x="264" y="349"/>
                  </a:lnTo>
                  <a:lnTo>
                    <a:pt x="290" y="313"/>
                  </a:lnTo>
                  <a:lnTo>
                    <a:pt x="317" y="279"/>
                  </a:lnTo>
                  <a:lnTo>
                    <a:pt x="344" y="247"/>
                  </a:lnTo>
                  <a:lnTo>
                    <a:pt x="372" y="216"/>
                  </a:lnTo>
                  <a:lnTo>
                    <a:pt x="401" y="188"/>
                  </a:lnTo>
                  <a:lnTo>
                    <a:pt x="431" y="161"/>
                  </a:lnTo>
                  <a:lnTo>
                    <a:pt x="461" y="136"/>
                  </a:lnTo>
                  <a:lnTo>
                    <a:pt x="492" y="113"/>
                  </a:lnTo>
                  <a:lnTo>
                    <a:pt x="523" y="92"/>
                  </a:lnTo>
                  <a:lnTo>
                    <a:pt x="555" y="73"/>
                  </a:lnTo>
                  <a:lnTo>
                    <a:pt x="587" y="56"/>
                  </a:lnTo>
                  <a:lnTo>
                    <a:pt x="620" y="42"/>
                  </a:lnTo>
                  <a:lnTo>
                    <a:pt x="653" y="29"/>
                  </a:lnTo>
                  <a:lnTo>
                    <a:pt x="686" y="19"/>
                  </a:lnTo>
                  <a:lnTo>
                    <a:pt x="720" y="11"/>
                  </a:lnTo>
                  <a:lnTo>
                    <a:pt x="755" y="5"/>
                  </a:lnTo>
                  <a:lnTo>
                    <a:pt x="789" y="1"/>
                  </a:lnTo>
                  <a:lnTo>
                    <a:pt x="824" y="0"/>
                  </a:lnTo>
                  <a:lnTo>
                    <a:pt x="859" y="1"/>
                  </a:lnTo>
                  <a:lnTo>
                    <a:pt x="893" y="5"/>
                  </a:lnTo>
                  <a:lnTo>
                    <a:pt x="927" y="10"/>
                  </a:lnTo>
                  <a:lnTo>
                    <a:pt x="960" y="18"/>
                  </a:lnTo>
                  <a:lnTo>
                    <a:pt x="993" y="28"/>
                  </a:lnTo>
                  <a:lnTo>
                    <a:pt x="1026" y="41"/>
                  </a:lnTo>
                  <a:lnTo>
                    <a:pt x="1059" y="55"/>
                  </a:lnTo>
                  <a:lnTo>
                    <a:pt x="1091" y="72"/>
                  </a:lnTo>
                  <a:lnTo>
                    <a:pt x="1122" y="90"/>
                  </a:lnTo>
                  <a:lnTo>
                    <a:pt x="1153" y="111"/>
                  </a:lnTo>
                  <a:lnTo>
                    <a:pt x="1184" y="133"/>
                  </a:lnTo>
                  <a:lnTo>
                    <a:pt x="1213" y="158"/>
                  </a:lnTo>
                  <a:lnTo>
                    <a:pt x="1243" y="184"/>
                  </a:lnTo>
                  <a:lnTo>
                    <a:pt x="1271" y="212"/>
                  </a:lnTo>
                  <a:lnTo>
                    <a:pt x="1299" y="242"/>
                  </a:lnTo>
                  <a:lnTo>
                    <a:pt x="1327" y="274"/>
                  </a:lnTo>
                  <a:lnTo>
                    <a:pt x="1353" y="308"/>
                  </a:lnTo>
                  <a:lnTo>
                    <a:pt x="1379" y="343"/>
                  </a:lnTo>
                  <a:lnTo>
                    <a:pt x="1404" y="380"/>
                  </a:lnTo>
                  <a:lnTo>
                    <a:pt x="1428" y="418"/>
                  </a:lnTo>
                  <a:lnTo>
                    <a:pt x="1452" y="458"/>
                  </a:lnTo>
                  <a:lnTo>
                    <a:pt x="1474" y="500"/>
                  </a:lnTo>
                  <a:lnTo>
                    <a:pt x="1496" y="543"/>
                  </a:lnTo>
                  <a:lnTo>
                    <a:pt x="1516" y="588"/>
                  </a:lnTo>
                  <a:lnTo>
                    <a:pt x="1536" y="634"/>
                  </a:lnTo>
                  <a:lnTo>
                    <a:pt x="1555" y="682"/>
                  </a:lnTo>
                  <a:lnTo>
                    <a:pt x="1572" y="731"/>
                  </a:lnTo>
                  <a:lnTo>
                    <a:pt x="1589" y="781"/>
                  </a:lnTo>
                  <a:lnTo>
                    <a:pt x="1604" y="833"/>
                  </a:lnTo>
                  <a:lnTo>
                    <a:pt x="1619" y="886"/>
                  </a:lnTo>
                  <a:lnTo>
                    <a:pt x="1632" y="940"/>
                  </a:lnTo>
                  <a:lnTo>
                    <a:pt x="1644" y="995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1" name="未知"/>
            <p:cNvSpPr/>
            <p:nvPr/>
          </p:nvSpPr>
          <p:spPr>
            <a:xfrm>
              <a:off x="1517" y="1535"/>
              <a:ext cx="144" cy="481"/>
            </a:xfrm>
            <a:custGeom>
              <a:avLst/>
              <a:gdLst/>
              <a:ahLst/>
              <a:cxnLst>
                <a:cxn ang="0">
                  <a:pos x="139" y="370"/>
                </a:cxn>
                <a:cxn ang="0">
                  <a:pos x="112" y="329"/>
                </a:cxn>
                <a:cxn ang="0">
                  <a:pos x="88" y="287"/>
                </a:cxn>
                <a:cxn ang="0">
                  <a:pos x="67" y="242"/>
                </a:cxn>
                <a:cxn ang="0">
                  <a:pos x="47" y="196"/>
                </a:cxn>
                <a:cxn ang="0">
                  <a:pos x="31" y="149"/>
                </a:cxn>
                <a:cxn ang="0">
                  <a:pos x="17" y="101"/>
                </a:cxn>
                <a:cxn ang="0">
                  <a:pos x="8" y="51"/>
                </a:cxn>
                <a:cxn ang="0">
                  <a:pos x="0" y="0"/>
                </a:cxn>
              </a:cxnLst>
              <a:rect l="0" t="0" r="0" b="0"/>
              <a:pathLst>
                <a:path w="149" h="626">
                  <a:moveTo>
                    <a:pt x="149" y="626"/>
                  </a:moveTo>
                  <a:lnTo>
                    <a:pt x="120" y="557"/>
                  </a:lnTo>
                  <a:lnTo>
                    <a:pt x="94" y="485"/>
                  </a:lnTo>
                  <a:lnTo>
                    <a:pt x="71" y="410"/>
                  </a:lnTo>
                  <a:lnTo>
                    <a:pt x="51" y="332"/>
                  </a:lnTo>
                  <a:lnTo>
                    <a:pt x="33" y="252"/>
                  </a:lnTo>
                  <a:lnTo>
                    <a:pt x="19" y="170"/>
                  </a:lnTo>
                  <a:lnTo>
                    <a:pt x="8" y="8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2" name="未知"/>
            <p:cNvSpPr/>
            <p:nvPr/>
          </p:nvSpPr>
          <p:spPr>
            <a:xfrm>
              <a:off x="1186" y="1528"/>
              <a:ext cx="243" cy="674"/>
            </a:xfrm>
            <a:custGeom>
              <a:avLst/>
              <a:gdLst/>
              <a:ahLst/>
              <a:cxnLst>
                <a:cxn ang="0">
                  <a:pos x="0" y="565"/>
                </a:cxn>
                <a:cxn ang="0">
                  <a:pos x="9" y="516"/>
                </a:cxn>
                <a:cxn ang="0">
                  <a:pos x="19" y="468"/>
                </a:cxn>
                <a:cxn ang="0">
                  <a:pos x="29" y="422"/>
                </a:cxn>
                <a:cxn ang="0">
                  <a:pos x="41" y="377"/>
                </a:cxn>
                <a:cxn ang="0">
                  <a:pos x="52" y="335"/>
                </a:cxn>
                <a:cxn ang="0">
                  <a:pos x="64" y="294"/>
                </a:cxn>
                <a:cxn ang="0">
                  <a:pos x="78" y="255"/>
                </a:cxn>
                <a:cxn ang="0">
                  <a:pos x="91" y="219"/>
                </a:cxn>
                <a:cxn ang="0">
                  <a:pos x="105" y="184"/>
                </a:cxn>
                <a:cxn ang="0">
                  <a:pos x="120" y="150"/>
                </a:cxn>
                <a:cxn ang="0">
                  <a:pos x="135" y="120"/>
                </a:cxn>
                <a:cxn ang="0">
                  <a:pos x="150" y="91"/>
                </a:cxn>
                <a:cxn ang="0">
                  <a:pos x="166" y="65"/>
                </a:cxn>
                <a:cxn ang="0">
                  <a:pos x="183" y="41"/>
                </a:cxn>
                <a:cxn ang="0">
                  <a:pos x="199" y="19"/>
                </a:cxn>
                <a:cxn ang="0">
                  <a:pos x="217" y="0"/>
                </a:cxn>
              </a:cxnLst>
              <a:rect l="0" t="0" r="0" b="0"/>
              <a:pathLst>
                <a:path w="272" h="804">
                  <a:moveTo>
                    <a:pt x="0" y="804"/>
                  </a:moveTo>
                  <a:lnTo>
                    <a:pt x="11" y="734"/>
                  </a:lnTo>
                  <a:lnTo>
                    <a:pt x="24" y="666"/>
                  </a:lnTo>
                  <a:lnTo>
                    <a:pt x="37" y="600"/>
                  </a:lnTo>
                  <a:lnTo>
                    <a:pt x="51" y="537"/>
                  </a:lnTo>
                  <a:lnTo>
                    <a:pt x="65" y="477"/>
                  </a:lnTo>
                  <a:lnTo>
                    <a:pt x="81" y="419"/>
                  </a:lnTo>
                  <a:lnTo>
                    <a:pt x="97" y="363"/>
                  </a:lnTo>
                  <a:lnTo>
                    <a:pt x="114" y="311"/>
                  </a:lnTo>
                  <a:lnTo>
                    <a:pt x="132" y="261"/>
                  </a:lnTo>
                  <a:lnTo>
                    <a:pt x="150" y="214"/>
                  </a:lnTo>
                  <a:lnTo>
                    <a:pt x="169" y="170"/>
                  </a:lnTo>
                  <a:lnTo>
                    <a:pt x="188" y="130"/>
                  </a:lnTo>
                  <a:lnTo>
                    <a:pt x="208" y="92"/>
                  </a:lnTo>
                  <a:lnTo>
                    <a:pt x="229" y="58"/>
                  </a:lnTo>
                  <a:lnTo>
                    <a:pt x="250" y="27"/>
                  </a:lnTo>
                  <a:lnTo>
                    <a:pt x="272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3" name="未知"/>
            <p:cNvSpPr/>
            <p:nvPr/>
          </p:nvSpPr>
          <p:spPr>
            <a:xfrm>
              <a:off x="1179" y="0"/>
              <a:ext cx="63" cy="732"/>
            </a:xfrm>
            <a:custGeom>
              <a:avLst/>
              <a:gdLst/>
              <a:ahLst/>
              <a:cxnLst>
                <a:cxn ang="0">
                  <a:pos x="57" y="613"/>
                </a:cxn>
                <a:cxn ang="0">
                  <a:pos x="44" y="543"/>
                </a:cxn>
                <a:cxn ang="0">
                  <a:pos x="32" y="470"/>
                </a:cxn>
                <a:cxn ang="0">
                  <a:pos x="22" y="395"/>
                </a:cxn>
                <a:cxn ang="0">
                  <a:pos x="14" y="318"/>
                </a:cxn>
                <a:cxn ang="0">
                  <a:pos x="8" y="240"/>
                </a:cxn>
                <a:cxn ang="0">
                  <a:pos x="4" y="162"/>
                </a:cxn>
                <a:cxn ang="0">
                  <a:pos x="1" y="80"/>
                </a:cxn>
                <a:cxn ang="0">
                  <a:pos x="0" y="0"/>
                </a:cxn>
              </a:cxnLst>
              <a:rect l="0" t="0" r="0" b="0"/>
              <a:pathLst>
                <a:path w="70" h="874">
                  <a:moveTo>
                    <a:pt x="70" y="874"/>
                  </a:moveTo>
                  <a:lnTo>
                    <a:pt x="54" y="774"/>
                  </a:lnTo>
                  <a:lnTo>
                    <a:pt x="40" y="670"/>
                  </a:lnTo>
                  <a:lnTo>
                    <a:pt x="28" y="563"/>
                  </a:lnTo>
                  <a:lnTo>
                    <a:pt x="18" y="454"/>
                  </a:lnTo>
                  <a:lnTo>
                    <a:pt x="10" y="343"/>
                  </a:lnTo>
                  <a:lnTo>
                    <a:pt x="5" y="230"/>
                  </a:lnTo>
                  <a:lnTo>
                    <a:pt x="1" y="115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4" name="未知"/>
            <p:cNvSpPr/>
            <p:nvPr/>
          </p:nvSpPr>
          <p:spPr>
            <a:xfrm>
              <a:off x="1207" y="702"/>
              <a:ext cx="59" cy="87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41" y="73"/>
                </a:cxn>
                <a:cxn ang="0">
                  <a:pos x="53" y="0"/>
                </a:cxn>
                <a:cxn ang="0">
                  <a:pos x="31" y="25"/>
                </a:cxn>
                <a:cxn ang="0">
                  <a:pos x="0" y="8"/>
                </a:cxn>
              </a:cxnLst>
              <a:rect l="0" t="0" r="0" b="0"/>
              <a:pathLst>
                <a:path w="66" h="103">
                  <a:moveTo>
                    <a:pt x="0" y="12"/>
                  </a:moveTo>
                  <a:lnTo>
                    <a:pt x="51" y="103"/>
                  </a:lnTo>
                  <a:lnTo>
                    <a:pt x="66" y="0"/>
                  </a:lnTo>
                  <a:lnTo>
                    <a:pt x="39" y="3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5" name="未知"/>
            <p:cNvSpPr/>
            <p:nvPr/>
          </p:nvSpPr>
          <p:spPr>
            <a:xfrm>
              <a:off x="192" y="1450"/>
              <a:ext cx="1159" cy="518"/>
            </a:xfrm>
            <a:custGeom>
              <a:avLst/>
              <a:gdLst/>
              <a:ahLst/>
              <a:cxnLst>
                <a:cxn ang="0">
                  <a:pos x="0" y="1482"/>
                </a:cxn>
                <a:cxn ang="0">
                  <a:pos x="121" y="1319"/>
                </a:cxn>
                <a:cxn ang="0">
                  <a:pos x="241" y="1156"/>
                </a:cxn>
                <a:cxn ang="0">
                  <a:pos x="366" y="1007"/>
                </a:cxn>
                <a:cxn ang="0">
                  <a:pos x="489" y="867"/>
                </a:cxn>
                <a:cxn ang="0">
                  <a:pos x="612" y="744"/>
                </a:cxn>
                <a:cxn ang="0">
                  <a:pos x="739" y="624"/>
                </a:cxn>
                <a:cxn ang="0">
                  <a:pos x="865" y="515"/>
                </a:cxn>
                <a:cxn ang="0">
                  <a:pos x="994" y="418"/>
                </a:cxn>
                <a:cxn ang="0">
                  <a:pos x="1120" y="326"/>
                </a:cxn>
                <a:cxn ang="0">
                  <a:pos x="1250" y="255"/>
                </a:cxn>
                <a:cxn ang="0">
                  <a:pos x="1379" y="189"/>
                </a:cxn>
                <a:cxn ang="0">
                  <a:pos x="1509" y="132"/>
                </a:cxn>
                <a:cxn ang="0">
                  <a:pos x="1643" y="83"/>
                </a:cxn>
                <a:cxn ang="0">
                  <a:pos x="1773" y="40"/>
                </a:cxn>
                <a:cxn ang="0">
                  <a:pos x="1905" y="17"/>
                </a:cxn>
                <a:cxn ang="0">
                  <a:pos x="2038" y="0"/>
                </a:cxn>
              </a:cxnLst>
              <a:rect l="0" t="0" r="0" b="0"/>
              <a:pathLst>
                <a:path w="659" h="181">
                  <a:moveTo>
                    <a:pt x="0" y="181"/>
                  </a:moveTo>
                  <a:lnTo>
                    <a:pt x="39" y="161"/>
                  </a:lnTo>
                  <a:lnTo>
                    <a:pt x="78" y="141"/>
                  </a:lnTo>
                  <a:lnTo>
                    <a:pt x="118" y="123"/>
                  </a:lnTo>
                  <a:lnTo>
                    <a:pt x="158" y="106"/>
                  </a:lnTo>
                  <a:lnTo>
                    <a:pt x="198" y="91"/>
                  </a:lnTo>
                  <a:lnTo>
                    <a:pt x="239" y="76"/>
                  </a:lnTo>
                  <a:lnTo>
                    <a:pt x="280" y="63"/>
                  </a:lnTo>
                  <a:lnTo>
                    <a:pt x="321" y="51"/>
                  </a:lnTo>
                  <a:lnTo>
                    <a:pt x="362" y="40"/>
                  </a:lnTo>
                  <a:lnTo>
                    <a:pt x="404" y="31"/>
                  </a:lnTo>
                  <a:lnTo>
                    <a:pt x="446" y="23"/>
                  </a:lnTo>
                  <a:lnTo>
                    <a:pt x="488" y="16"/>
                  </a:lnTo>
                  <a:lnTo>
                    <a:pt x="531" y="10"/>
                  </a:lnTo>
                  <a:lnTo>
                    <a:pt x="573" y="5"/>
                  </a:lnTo>
                  <a:lnTo>
                    <a:pt x="616" y="2"/>
                  </a:lnTo>
                  <a:lnTo>
                    <a:pt x="659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6" name="未知"/>
            <p:cNvSpPr/>
            <p:nvPr/>
          </p:nvSpPr>
          <p:spPr>
            <a:xfrm>
              <a:off x="528" y="1380"/>
              <a:ext cx="90" cy="56"/>
            </a:xfrm>
            <a:custGeom>
              <a:avLst/>
              <a:gdLst/>
              <a:ahLst/>
              <a:cxnLst>
                <a:cxn ang="0">
                  <a:pos x="0" y="47"/>
                </a:cxn>
                <a:cxn ang="0">
                  <a:pos x="82" y="23"/>
                </a:cxn>
                <a:cxn ang="0">
                  <a:pos x="0" y="0"/>
                </a:cxn>
                <a:cxn ang="0">
                  <a:pos x="25" y="23"/>
                </a:cxn>
                <a:cxn ang="0">
                  <a:pos x="0" y="47"/>
                </a:cxn>
              </a:cxnLst>
              <a:rect l="0" t="0" r="0" b="0"/>
              <a:pathLst>
                <a:path w="99" h="67">
                  <a:moveTo>
                    <a:pt x="0" y="67"/>
                  </a:moveTo>
                  <a:lnTo>
                    <a:pt x="99" y="33"/>
                  </a:lnTo>
                  <a:lnTo>
                    <a:pt x="0" y="0"/>
                  </a:lnTo>
                  <a:lnTo>
                    <a:pt x="31" y="33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7" name="未知"/>
            <p:cNvSpPr/>
            <p:nvPr/>
          </p:nvSpPr>
          <p:spPr>
            <a:xfrm>
              <a:off x="576" y="1104"/>
              <a:ext cx="92" cy="67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83" y="55"/>
                </a:cxn>
                <a:cxn ang="0">
                  <a:pos x="29" y="0"/>
                </a:cxn>
                <a:cxn ang="0">
                  <a:pos x="37" y="30"/>
                </a:cxn>
                <a:cxn ang="0">
                  <a:pos x="0" y="38"/>
                </a:cxn>
              </a:cxnLst>
              <a:rect l="0" t="0" r="0" b="0"/>
              <a:pathLst>
                <a:path w="102" h="81">
                  <a:moveTo>
                    <a:pt x="0" y="56"/>
                  </a:moveTo>
                  <a:lnTo>
                    <a:pt x="102" y="81"/>
                  </a:lnTo>
                  <a:lnTo>
                    <a:pt x="36" y="0"/>
                  </a:lnTo>
                  <a:lnTo>
                    <a:pt x="45" y="44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8" name="未知"/>
            <p:cNvSpPr/>
            <p:nvPr/>
          </p:nvSpPr>
          <p:spPr>
            <a:xfrm>
              <a:off x="855" y="1473"/>
              <a:ext cx="500" cy="456"/>
            </a:xfrm>
            <a:custGeom>
              <a:avLst/>
              <a:gdLst/>
              <a:ahLst/>
              <a:cxnLst>
                <a:cxn ang="0">
                  <a:pos x="0" y="382"/>
                </a:cxn>
                <a:cxn ang="0">
                  <a:pos x="23" y="350"/>
                </a:cxn>
                <a:cxn ang="0">
                  <a:pos x="48" y="320"/>
                </a:cxn>
                <a:cxn ang="0">
                  <a:pos x="73" y="290"/>
                </a:cxn>
                <a:cxn ang="0">
                  <a:pos x="98" y="263"/>
                </a:cxn>
                <a:cxn ang="0">
                  <a:pos x="123" y="234"/>
                </a:cxn>
                <a:cxn ang="0">
                  <a:pos x="151" y="208"/>
                </a:cxn>
                <a:cxn ang="0">
                  <a:pos x="178" y="182"/>
                </a:cxn>
                <a:cxn ang="0">
                  <a:pos x="206" y="158"/>
                </a:cxn>
                <a:cxn ang="0">
                  <a:pos x="234" y="135"/>
                </a:cxn>
                <a:cxn ang="0">
                  <a:pos x="264" y="112"/>
                </a:cxn>
                <a:cxn ang="0">
                  <a:pos x="294" y="91"/>
                </a:cxn>
                <a:cxn ang="0">
                  <a:pos x="323" y="71"/>
                </a:cxn>
                <a:cxn ang="0">
                  <a:pos x="354" y="51"/>
                </a:cxn>
                <a:cxn ang="0">
                  <a:pos x="385" y="33"/>
                </a:cxn>
                <a:cxn ang="0">
                  <a:pos x="417" y="16"/>
                </a:cxn>
                <a:cxn ang="0">
                  <a:pos x="449" y="0"/>
                </a:cxn>
              </a:cxnLst>
              <a:rect l="0" t="0" r="0" b="0"/>
              <a:pathLst>
                <a:path w="557" h="545">
                  <a:moveTo>
                    <a:pt x="0" y="545"/>
                  </a:moveTo>
                  <a:lnTo>
                    <a:pt x="29" y="500"/>
                  </a:lnTo>
                  <a:lnTo>
                    <a:pt x="59" y="457"/>
                  </a:lnTo>
                  <a:lnTo>
                    <a:pt x="90" y="415"/>
                  </a:lnTo>
                  <a:lnTo>
                    <a:pt x="121" y="375"/>
                  </a:lnTo>
                  <a:lnTo>
                    <a:pt x="153" y="335"/>
                  </a:lnTo>
                  <a:lnTo>
                    <a:pt x="187" y="298"/>
                  </a:lnTo>
                  <a:lnTo>
                    <a:pt x="221" y="261"/>
                  </a:lnTo>
                  <a:lnTo>
                    <a:pt x="255" y="226"/>
                  </a:lnTo>
                  <a:lnTo>
                    <a:pt x="291" y="192"/>
                  </a:lnTo>
                  <a:lnTo>
                    <a:pt x="327" y="160"/>
                  </a:lnTo>
                  <a:lnTo>
                    <a:pt x="364" y="130"/>
                  </a:lnTo>
                  <a:lnTo>
                    <a:pt x="401" y="101"/>
                  </a:lnTo>
                  <a:lnTo>
                    <a:pt x="439" y="73"/>
                  </a:lnTo>
                  <a:lnTo>
                    <a:pt x="478" y="47"/>
                  </a:lnTo>
                  <a:lnTo>
                    <a:pt x="517" y="23"/>
                  </a:lnTo>
                  <a:lnTo>
                    <a:pt x="557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89" name="未知"/>
            <p:cNvSpPr/>
            <p:nvPr/>
          </p:nvSpPr>
          <p:spPr>
            <a:xfrm>
              <a:off x="1709" y="443"/>
              <a:ext cx="1273" cy="850"/>
            </a:xfrm>
            <a:custGeom>
              <a:avLst/>
              <a:gdLst/>
              <a:ahLst/>
              <a:cxnLst>
                <a:cxn ang="0">
                  <a:pos x="0" y="287"/>
                </a:cxn>
                <a:cxn ang="0">
                  <a:pos x="25" y="253"/>
                </a:cxn>
                <a:cxn ang="0">
                  <a:pos x="51" y="222"/>
                </a:cxn>
                <a:cxn ang="0">
                  <a:pos x="78" y="192"/>
                </a:cxn>
                <a:cxn ang="0">
                  <a:pos x="105" y="164"/>
                </a:cxn>
                <a:cxn ang="0">
                  <a:pos x="133" y="138"/>
                </a:cxn>
                <a:cxn ang="0">
                  <a:pos x="163" y="115"/>
                </a:cxn>
                <a:cxn ang="0">
                  <a:pos x="191" y="93"/>
                </a:cxn>
                <a:cxn ang="0">
                  <a:pos x="222" y="74"/>
                </a:cxn>
                <a:cxn ang="0">
                  <a:pos x="253" y="57"/>
                </a:cxn>
                <a:cxn ang="0">
                  <a:pos x="284" y="43"/>
                </a:cxn>
                <a:cxn ang="0">
                  <a:pos x="316" y="29"/>
                </a:cxn>
                <a:cxn ang="0">
                  <a:pos x="348" y="19"/>
                </a:cxn>
                <a:cxn ang="0">
                  <a:pos x="382" y="11"/>
                </a:cxn>
                <a:cxn ang="0">
                  <a:pos x="414" y="5"/>
                </a:cxn>
                <a:cxn ang="0">
                  <a:pos x="448" y="2"/>
                </a:cxn>
                <a:cxn ang="0">
                  <a:pos x="481" y="0"/>
                </a:cxn>
                <a:cxn ang="0">
                  <a:pos x="509" y="1"/>
                </a:cxn>
                <a:cxn ang="0">
                  <a:pos x="537" y="3"/>
                </a:cxn>
                <a:cxn ang="0">
                  <a:pos x="565" y="8"/>
                </a:cxn>
                <a:cxn ang="0">
                  <a:pos x="591" y="13"/>
                </a:cxn>
                <a:cxn ang="0">
                  <a:pos x="618" y="21"/>
                </a:cxn>
                <a:cxn ang="0">
                  <a:pos x="646" y="30"/>
                </a:cxn>
                <a:cxn ang="0">
                  <a:pos x="673" y="40"/>
                </a:cxn>
                <a:cxn ang="0">
                  <a:pos x="699" y="53"/>
                </a:cxn>
                <a:cxn ang="0">
                  <a:pos x="724" y="66"/>
                </a:cxn>
                <a:cxn ang="0">
                  <a:pos x="749" y="81"/>
                </a:cxn>
                <a:cxn ang="0">
                  <a:pos x="775" y="97"/>
                </a:cxn>
                <a:cxn ang="0">
                  <a:pos x="798" y="115"/>
                </a:cxn>
                <a:cxn ang="0">
                  <a:pos x="822" y="134"/>
                </a:cxn>
                <a:cxn ang="0">
                  <a:pos x="845" y="155"/>
                </a:cxn>
                <a:cxn ang="0">
                  <a:pos x="869" y="177"/>
                </a:cxn>
                <a:cxn ang="0">
                  <a:pos x="891" y="200"/>
                </a:cxn>
                <a:cxn ang="0">
                  <a:pos x="912" y="225"/>
                </a:cxn>
                <a:cxn ang="0">
                  <a:pos x="934" y="250"/>
                </a:cxn>
                <a:cxn ang="0">
                  <a:pos x="953" y="278"/>
                </a:cxn>
                <a:cxn ang="0">
                  <a:pos x="973" y="305"/>
                </a:cxn>
                <a:cxn ang="0">
                  <a:pos x="993" y="334"/>
                </a:cxn>
                <a:cxn ang="0">
                  <a:pos x="1011" y="365"/>
                </a:cxn>
                <a:cxn ang="0">
                  <a:pos x="1028" y="396"/>
                </a:cxn>
                <a:cxn ang="0">
                  <a:pos x="1045" y="429"/>
                </a:cxn>
                <a:cxn ang="0">
                  <a:pos x="1061" y="463"/>
                </a:cxn>
                <a:cxn ang="0">
                  <a:pos x="1077" y="498"/>
                </a:cxn>
                <a:cxn ang="0">
                  <a:pos x="1091" y="533"/>
                </a:cxn>
                <a:cxn ang="0">
                  <a:pos x="1104" y="570"/>
                </a:cxn>
                <a:cxn ang="0">
                  <a:pos x="1117" y="608"/>
                </a:cxn>
                <a:cxn ang="0">
                  <a:pos x="1129" y="647"/>
                </a:cxn>
                <a:cxn ang="0">
                  <a:pos x="1139" y="686"/>
                </a:cxn>
                <a:cxn ang="0">
                  <a:pos x="1149" y="726"/>
                </a:cxn>
              </a:cxnLst>
              <a:rect l="0" t="0" r="0" b="0"/>
              <a:pathLst>
                <a:path w="1410" h="995">
                  <a:moveTo>
                    <a:pt x="0" y="393"/>
                  </a:moveTo>
                  <a:lnTo>
                    <a:pt x="31" y="347"/>
                  </a:lnTo>
                  <a:lnTo>
                    <a:pt x="62" y="304"/>
                  </a:lnTo>
                  <a:lnTo>
                    <a:pt x="95" y="263"/>
                  </a:lnTo>
                  <a:lnTo>
                    <a:pt x="129" y="225"/>
                  </a:lnTo>
                  <a:lnTo>
                    <a:pt x="163" y="190"/>
                  </a:lnTo>
                  <a:lnTo>
                    <a:pt x="199" y="158"/>
                  </a:lnTo>
                  <a:lnTo>
                    <a:pt x="235" y="128"/>
                  </a:lnTo>
                  <a:lnTo>
                    <a:pt x="273" y="102"/>
                  </a:lnTo>
                  <a:lnTo>
                    <a:pt x="310" y="78"/>
                  </a:lnTo>
                  <a:lnTo>
                    <a:pt x="349" y="58"/>
                  </a:lnTo>
                  <a:lnTo>
                    <a:pt x="388" y="40"/>
                  </a:lnTo>
                  <a:lnTo>
                    <a:pt x="428" y="26"/>
                  </a:lnTo>
                  <a:lnTo>
                    <a:pt x="468" y="15"/>
                  </a:lnTo>
                  <a:lnTo>
                    <a:pt x="508" y="7"/>
                  </a:lnTo>
                  <a:lnTo>
                    <a:pt x="549" y="2"/>
                  </a:lnTo>
                  <a:lnTo>
                    <a:pt x="590" y="0"/>
                  </a:lnTo>
                  <a:lnTo>
                    <a:pt x="625" y="1"/>
                  </a:lnTo>
                  <a:lnTo>
                    <a:pt x="659" y="5"/>
                  </a:lnTo>
                  <a:lnTo>
                    <a:pt x="693" y="10"/>
                  </a:lnTo>
                  <a:lnTo>
                    <a:pt x="726" y="18"/>
                  </a:lnTo>
                  <a:lnTo>
                    <a:pt x="759" y="28"/>
                  </a:lnTo>
                  <a:lnTo>
                    <a:pt x="792" y="41"/>
                  </a:lnTo>
                  <a:lnTo>
                    <a:pt x="825" y="55"/>
                  </a:lnTo>
                  <a:lnTo>
                    <a:pt x="857" y="72"/>
                  </a:lnTo>
                  <a:lnTo>
                    <a:pt x="888" y="90"/>
                  </a:lnTo>
                  <a:lnTo>
                    <a:pt x="919" y="111"/>
                  </a:lnTo>
                  <a:lnTo>
                    <a:pt x="950" y="133"/>
                  </a:lnTo>
                  <a:lnTo>
                    <a:pt x="979" y="158"/>
                  </a:lnTo>
                  <a:lnTo>
                    <a:pt x="1009" y="184"/>
                  </a:lnTo>
                  <a:lnTo>
                    <a:pt x="1037" y="212"/>
                  </a:lnTo>
                  <a:lnTo>
                    <a:pt x="1065" y="242"/>
                  </a:lnTo>
                  <a:lnTo>
                    <a:pt x="1093" y="274"/>
                  </a:lnTo>
                  <a:lnTo>
                    <a:pt x="1119" y="308"/>
                  </a:lnTo>
                  <a:lnTo>
                    <a:pt x="1145" y="343"/>
                  </a:lnTo>
                  <a:lnTo>
                    <a:pt x="1170" y="380"/>
                  </a:lnTo>
                  <a:lnTo>
                    <a:pt x="1194" y="418"/>
                  </a:lnTo>
                  <a:lnTo>
                    <a:pt x="1218" y="458"/>
                  </a:lnTo>
                  <a:lnTo>
                    <a:pt x="1240" y="500"/>
                  </a:lnTo>
                  <a:lnTo>
                    <a:pt x="1262" y="543"/>
                  </a:lnTo>
                  <a:lnTo>
                    <a:pt x="1282" y="588"/>
                  </a:lnTo>
                  <a:lnTo>
                    <a:pt x="1302" y="634"/>
                  </a:lnTo>
                  <a:lnTo>
                    <a:pt x="1321" y="682"/>
                  </a:lnTo>
                  <a:lnTo>
                    <a:pt x="1338" y="731"/>
                  </a:lnTo>
                  <a:lnTo>
                    <a:pt x="1355" y="781"/>
                  </a:lnTo>
                  <a:lnTo>
                    <a:pt x="1370" y="833"/>
                  </a:lnTo>
                  <a:lnTo>
                    <a:pt x="1385" y="886"/>
                  </a:lnTo>
                  <a:lnTo>
                    <a:pt x="1398" y="940"/>
                  </a:lnTo>
                  <a:lnTo>
                    <a:pt x="1410" y="995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90" name="未知"/>
            <p:cNvSpPr/>
            <p:nvPr/>
          </p:nvSpPr>
          <p:spPr>
            <a:xfrm>
              <a:off x="1657" y="777"/>
              <a:ext cx="71" cy="8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0" y="74"/>
                </a:cxn>
                <a:cxn ang="0">
                  <a:pos x="64" y="25"/>
                </a:cxn>
                <a:cxn ang="0">
                  <a:pos x="28" y="32"/>
                </a:cxn>
                <a:cxn ang="0">
                  <a:pos x="17" y="0"/>
                </a:cxn>
              </a:cxnLst>
              <a:rect l="0" t="0" r="0" b="0"/>
              <a:pathLst>
                <a:path w="79" h="102">
                  <a:moveTo>
                    <a:pt x="21" y="0"/>
                  </a:moveTo>
                  <a:lnTo>
                    <a:pt x="0" y="102"/>
                  </a:lnTo>
                  <a:lnTo>
                    <a:pt x="79" y="34"/>
                  </a:lnTo>
                  <a:lnTo>
                    <a:pt x="35" y="44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91" name="未知"/>
            <p:cNvSpPr/>
            <p:nvPr/>
          </p:nvSpPr>
          <p:spPr>
            <a:xfrm>
              <a:off x="1975" y="1380"/>
              <a:ext cx="89" cy="55"/>
            </a:xfrm>
            <a:custGeom>
              <a:avLst/>
              <a:gdLst/>
              <a:ahLst/>
              <a:cxnLst>
                <a:cxn ang="0">
                  <a:pos x="80" y="0"/>
                </a:cxn>
                <a:cxn ang="0">
                  <a:pos x="0" y="23"/>
                </a:cxn>
                <a:cxn ang="0">
                  <a:pos x="80" y="45"/>
                </a:cxn>
                <a:cxn ang="0">
                  <a:pos x="55" y="23"/>
                </a:cxn>
                <a:cxn ang="0">
                  <a:pos x="80" y="0"/>
                </a:cxn>
              </a:cxnLst>
              <a:rect l="0" t="0" r="0" b="0"/>
              <a:pathLst>
                <a:path w="99" h="67">
                  <a:moveTo>
                    <a:pt x="99" y="0"/>
                  </a:moveTo>
                  <a:lnTo>
                    <a:pt x="0" y="34"/>
                  </a:lnTo>
                  <a:lnTo>
                    <a:pt x="99" y="67"/>
                  </a:lnTo>
                  <a:lnTo>
                    <a:pt x="68" y="3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92" name="未知"/>
            <p:cNvSpPr/>
            <p:nvPr/>
          </p:nvSpPr>
          <p:spPr>
            <a:xfrm>
              <a:off x="833" y="816"/>
              <a:ext cx="79" cy="81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70" y="68"/>
                </a:cxn>
                <a:cxn ang="0">
                  <a:pos x="40" y="0"/>
                </a:cxn>
                <a:cxn ang="0">
                  <a:pos x="36" y="32"/>
                </a:cxn>
                <a:cxn ang="0">
                  <a:pos x="0" y="30"/>
                </a:cxn>
              </a:cxnLst>
              <a:rect l="0" t="0" r="0" b="0"/>
              <a:pathLst>
                <a:path w="89" h="97">
                  <a:moveTo>
                    <a:pt x="0" y="43"/>
                  </a:moveTo>
                  <a:lnTo>
                    <a:pt x="89" y="97"/>
                  </a:lnTo>
                  <a:lnTo>
                    <a:pt x="51" y="0"/>
                  </a:lnTo>
                  <a:lnTo>
                    <a:pt x="46" y="45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93" name="未知"/>
            <p:cNvSpPr/>
            <p:nvPr/>
          </p:nvSpPr>
          <p:spPr>
            <a:xfrm>
              <a:off x="578" y="1632"/>
              <a:ext cx="94" cy="58"/>
            </a:xfrm>
            <a:custGeom>
              <a:avLst/>
              <a:gdLst/>
              <a:ahLst/>
              <a:cxnLst>
                <a:cxn ang="0">
                  <a:pos x="21" y="49"/>
                </a:cxn>
                <a:cxn ang="0">
                  <a:pos x="85" y="0"/>
                </a:cxn>
                <a:cxn ang="0">
                  <a:pos x="0" y="5"/>
                </a:cxn>
                <a:cxn ang="0">
                  <a:pos x="33" y="18"/>
                </a:cxn>
                <a:cxn ang="0">
                  <a:pos x="21" y="49"/>
                </a:cxn>
              </a:cxnLst>
              <a:rect l="0" t="0" r="0" b="0"/>
              <a:pathLst>
                <a:path w="104" h="69">
                  <a:moveTo>
                    <a:pt x="25" y="69"/>
                  </a:moveTo>
                  <a:lnTo>
                    <a:pt x="104" y="0"/>
                  </a:lnTo>
                  <a:lnTo>
                    <a:pt x="0" y="7"/>
                  </a:lnTo>
                  <a:lnTo>
                    <a:pt x="41" y="26"/>
                  </a:lnTo>
                  <a:lnTo>
                    <a:pt x="25" y="69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94" name="未知"/>
            <p:cNvSpPr/>
            <p:nvPr/>
          </p:nvSpPr>
          <p:spPr>
            <a:xfrm>
              <a:off x="612" y="1945"/>
              <a:ext cx="235" cy="684"/>
            </a:xfrm>
            <a:custGeom>
              <a:avLst/>
              <a:gdLst/>
              <a:ahLst/>
              <a:cxnLst>
                <a:cxn ang="0">
                  <a:pos x="0" y="573"/>
                </a:cxn>
                <a:cxn ang="0">
                  <a:pos x="7" y="534"/>
                </a:cxn>
                <a:cxn ang="0">
                  <a:pos x="16" y="495"/>
                </a:cxn>
                <a:cxn ang="0">
                  <a:pos x="25" y="456"/>
                </a:cxn>
                <a:cxn ang="0">
                  <a:pos x="34" y="417"/>
                </a:cxn>
                <a:cxn ang="0">
                  <a:pos x="56" y="342"/>
                </a:cxn>
                <a:cxn ang="0">
                  <a:pos x="81" y="269"/>
                </a:cxn>
                <a:cxn ang="0">
                  <a:pos x="109" y="198"/>
                </a:cxn>
                <a:cxn ang="0">
                  <a:pos x="140" y="129"/>
                </a:cxn>
                <a:cxn ang="0">
                  <a:pos x="174" y="63"/>
                </a:cxn>
                <a:cxn ang="0">
                  <a:pos x="191" y="32"/>
                </a:cxn>
                <a:cxn ang="0">
                  <a:pos x="210" y="0"/>
                </a:cxn>
              </a:cxnLst>
              <a:rect l="0" t="0" r="0" b="0"/>
              <a:pathLst>
                <a:path w="263" h="816">
                  <a:moveTo>
                    <a:pt x="0" y="816"/>
                  </a:moveTo>
                  <a:lnTo>
                    <a:pt x="9" y="760"/>
                  </a:lnTo>
                  <a:lnTo>
                    <a:pt x="20" y="704"/>
                  </a:lnTo>
                  <a:lnTo>
                    <a:pt x="31" y="649"/>
                  </a:lnTo>
                  <a:lnTo>
                    <a:pt x="43" y="594"/>
                  </a:lnTo>
                  <a:lnTo>
                    <a:pt x="71" y="487"/>
                  </a:lnTo>
                  <a:lnTo>
                    <a:pt x="102" y="383"/>
                  </a:lnTo>
                  <a:lnTo>
                    <a:pt x="137" y="282"/>
                  </a:lnTo>
                  <a:lnTo>
                    <a:pt x="176" y="184"/>
                  </a:lnTo>
                  <a:lnTo>
                    <a:pt x="218" y="90"/>
                  </a:lnTo>
                  <a:lnTo>
                    <a:pt x="240" y="45"/>
                  </a:lnTo>
                  <a:lnTo>
                    <a:pt x="263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95" name="未知"/>
            <p:cNvSpPr/>
            <p:nvPr/>
          </p:nvSpPr>
          <p:spPr>
            <a:xfrm>
              <a:off x="808" y="1896"/>
              <a:ext cx="69" cy="87"/>
            </a:xfrm>
            <a:custGeom>
              <a:avLst/>
              <a:gdLst/>
              <a:ahLst/>
              <a:cxnLst>
                <a:cxn ang="0">
                  <a:pos x="47" y="73"/>
                </a:cxn>
                <a:cxn ang="0">
                  <a:pos x="62" y="0"/>
                </a:cxn>
                <a:cxn ang="0">
                  <a:pos x="0" y="50"/>
                </a:cxn>
                <a:cxn ang="0">
                  <a:pos x="35" y="42"/>
                </a:cxn>
                <a:cxn ang="0">
                  <a:pos x="47" y="73"/>
                </a:cxn>
              </a:cxnLst>
              <a:rect l="0" t="0" r="0" b="0"/>
              <a:pathLst>
                <a:path w="77" h="103">
                  <a:moveTo>
                    <a:pt x="58" y="103"/>
                  </a:moveTo>
                  <a:lnTo>
                    <a:pt x="77" y="0"/>
                  </a:lnTo>
                  <a:lnTo>
                    <a:pt x="0" y="70"/>
                  </a:lnTo>
                  <a:lnTo>
                    <a:pt x="44" y="59"/>
                  </a:lnTo>
                  <a:lnTo>
                    <a:pt x="58" y="103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96" name="未知"/>
            <p:cNvSpPr/>
            <p:nvPr/>
          </p:nvSpPr>
          <p:spPr>
            <a:xfrm>
              <a:off x="1129" y="2208"/>
              <a:ext cx="49" cy="655"/>
            </a:xfrm>
            <a:custGeom>
              <a:avLst/>
              <a:gdLst/>
              <a:ahLst/>
              <a:cxnLst>
                <a:cxn ang="0">
                  <a:pos x="0" y="548"/>
                </a:cxn>
                <a:cxn ang="0">
                  <a:pos x="1" y="477"/>
                </a:cxn>
                <a:cxn ang="0">
                  <a:pos x="4" y="405"/>
                </a:cxn>
                <a:cxn ang="0">
                  <a:pos x="6" y="335"/>
                </a:cxn>
                <a:cxn ang="0">
                  <a:pos x="11" y="265"/>
                </a:cxn>
                <a:cxn ang="0">
                  <a:pos x="18" y="197"/>
                </a:cxn>
                <a:cxn ang="0">
                  <a:pos x="25" y="130"/>
                </a:cxn>
                <a:cxn ang="0">
                  <a:pos x="33" y="64"/>
                </a:cxn>
                <a:cxn ang="0">
                  <a:pos x="44" y="0"/>
                </a:cxn>
              </a:cxnLst>
              <a:rect l="0" t="0" r="0" b="0"/>
              <a:pathLst>
                <a:path w="55" h="783">
                  <a:moveTo>
                    <a:pt x="0" y="783"/>
                  </a:moveTo>
                  <a:lnTo>
                    <a:pt x="1" y="681"/>
                  </a:lnTo>
                  <a:lnTo>
                    <a:pt x="4" y="579"/>
                  </a:lnTo>
                  <a:lnTo>
                    <a:pt x="8" y="478"/>
                  </a:lnTo>
                  <a:lnTo>
                    <a:pt x="14" y="379"/>
                  </a:lnTo>
                  <a:lnTo>
                    <a:pt x="22" y="281"/>
                  </a:lnTo>
                  <a:lnTo>
                    <a:pt x="31" y="186"/>
                  </a:lnTo>
                  <a:lnTo>
                    <a:pt x="42" y="92"/>
                  </a:lnTo>
                  <a:lnTo>
                    <a:pt x="55" y="0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97" name="未知"/>
            <p:cNvSpPr/>
            <p:nvPr/>
          </p:nvSpPr>
          <p:spPr>
            <a:xfrm>
              <a:off x="1188" y="2025"/>
              <a:ext cx="60" cy="87"/>
            </a:xfrm>
            <a:custGeom>
              <a:avLst/>
              <a:gdLst/>
              <a:ahLst/>
              <a:cxnLst>
                <a:cxn ang="0">
                  <a:pos x="54" y="73"/>
                </a:cxn>
                <a:cxn ang="0">
                  <a:pos x="39" y="0"/>
                </a:cxn>
                <a:cxn ang="0">
                  <a:pos x="0" y="66"/>
                </a:cxn>
                <a:cxn ang="0">
                  <a:pos x="30" y="48"/>
                </a:cxn>
                <a:cxn ang="0">
                  <a:pos x="54" y="73"/>
                </a:cxn>
              </a:cxnLst>
              <a:rect l="0" t="0" r="0" b="0"/>
              <a:pathLst>
                <a:path w="67" h="103">
                  <a:moveTo>
                    <a:pt x="67" y="103"/>
                  </a:moveTo>
                  <a:lnTo>
                    <a:pt x="49" y="0"/>
                  </a:lnTo>
                  <a:lnTo>
                    <a:pt x="0" y="92"/>
                  </a:lnTo>
                  <a:lnTo>
                    <a:pt x="38" y="67"/>
                  </a:lnTo>
                  <a:lnTo>
                    <a:pt x="67" y="103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98" name="未知"/>
            <p:cNvSpPr/>
            <p:nvPr/>
          </p:nvSpPr>
          <p:spPr>
            <a:xfrm>
              <a:off x="1675" y="1535"/>
              <a:ext cx="1324" cy="899"/>
            </a:xfrm>
            <a:custGeom>
              <a:avLst/>
              <a:gdLst/>
              <a:ahLst/>
              <a:cxnLst>
                <a:cxn ang="0">
                  <a:pos x="1174" y="0"/>
                </a:cxn>
                <a:cxn ang="0">
                  <a:pos x="1164" y="44"/>
                </a:cxn>
                <a:cxn ang="0">
                  <a:pos x="1155" y="86"/>
                </a:cxn>
                <a:cxn ang="0">
                  <a:pos x="1143" y="128"/>
                </a:cxn>
                <a:cxn ang="0">
                  <a:pos x="1131" y="169"/>
                </a:cxn>
                <a:cxn ang="0">
                  <a:pos x="1117" y="209"/>
                </a:cxn>
                <a:cxn ang="0">
                  <a:pos x="1103" y="247"/>
                </a:cxn>
                <a:cxn ang="0">
                  <a:pos x="1088" y="285"/>
                </a:cxn>
                <a:cxn ang="0">
                  <a:pos x="1073" y="322"/>
                </a:cxn>
                <a:cxn ang="0">
                  <a:pos x="1056" y="357"/>
                </a:cxn>
                <a:cxn ang="0">
                  <a:pos x="1038" y="391"/>
                </a:cxn>
                <a:cxn ang="0">
                  <a:pos x="1021" y="424"/>
                </a:cxn>
                <a:cxn ang="0">
                  <a:pos x="1001" y="456"/>
                </a:cxn>
                <a:cxn ang="0">
                  <a:pos x="982" y="486"/>
                </a:cxn>
                <a:cxn ang="0">
                  <a:pos x="961" y="515"/>
                </a:cxn>
                <a:cxn ang="0">
                  <a:pos x="941" y="543"/>
                </a:cxn>
                <a:cxn ang="0">
                  <a:pos x="919" y="570"/>
                </a:cxn>
                <a:cxn ang="0">
                  <a:pos x="897" y="595"/>
                </a:cxn>
                <a:cxn ang="0">
                  <a:pos x="874" y="619"/>
                </a:cxn>
                <a:cxn ang="0">
                  <a:pos x="850" y="642"/>
                </a:cxn>
                <a:cxn ang="0">
                  <a:pos x="826" y="662"/>
                </a:cxn>
                <a:cxn ang="0">
                  <a:pos x="802" y="682"/>
                </a:cxn>
                <a:cxn ang="0">
                  <a:pos x="776" y="699"/>
                </a:cxn>
                <a:cxn ang="0">
                  <a:pos x="751" y="717"/>
                </a:cxn>
                <a:cxn ang="0">
                  <a:pos x="725" y="731"/>
                </a:cxn>
                <a:cxn ang="0">
                  <a:pos x="699" y="744"/>
                </a:cxn>
                <a:cxn ang="0">
                  <a:pos x="672" y="755"/>
                </a:cxn>
                <a:cxn ang="0">
                  <a:pos x="646" y="766"/>
                </a:cxn>
                <a:cxn ang="0">
                  <a:pos x="618" y="773"/>
                </a:cxn>
                <a:cxn ang="0">
                  <a:pos x="591" y="779"/>
                </a:cxn>
                <a:cxn ang="0">
                  <a:pos x="562" y="784"/>
                </a:cxn>
                <a:cxn ang="0">
                  <a:pos x="534" y="787"/>
                </a:cxn>
                <a:cxn ang="0">
                  <a:pos x="505" y="788"/>
                </a:cxn>
                <a:cxn ang="0">
                  <a:pos x="470" y="786"/>
                </a:cxn>
                <a:cxn ang="0">
                  <a:pos x="435" y="782"/>
                </a:cxn>
                <a:cxn ang="0">
                  <a:pos x="399" y="775"/>
                </a:cxn>
                <a:cxn ang="0">
                  <a:pos x="364" y="765"/>
                </a:cxn>
                <a:cxn ang="0">
                  <a:pos x="330" y="752"/>
                </a:cxn>
                <a:cxn ang="0">
                  <a:pos x="296" y="736"/>
                </a:cxn>
                <a:cxn ang="0">
                  <a:pos x="263" y="718"/>
                </a:cxn>
                <a:cxn ang="0">
                  <a:pos x="231" y="697"/>
                </a:cxn>
                <a:cxn ang="0">
                  <a:pos x="199" y="674"/>
                </a:cxn>
                <a:cxn ang="0">
                  <a:pos x="168" y="648"/>
                </a:cxn>
                <a:cxn ang="0">
                  <a:pos x="137" y="619"/>
                </a:cxn>
                <a:cxn ang="0">
                  <a:pos x="107" y="589"/>
                </a:cxn>
                <a:cxn ang="0">
                  <a:pos x="80" y="556"/>
                </a:cxn>
                <a:cxn ang="0">
                  <a:pos x="52" y="520"/>
                </a:cxn>
                <a:cxn ang="0">
                  <a:pos x="25" y="481"/>
                </a:cxn>
                <a:cxn ang="0">
                  <a:pos x="0" y="442"/>
                </a:cxn>
              </a:cxnLst>
              <a:rect l="0" t="0" r="0" b="0"/>
              <a:pathLst>
                <a:path w="1493" h="1026">
                  <a:moveTo>
                    <a:pt x="1493" y="0"/>
                  </a:moveTo>
                  <a:lnTo>
                    <a:pt x="1481" y="57"/>
                  </a:lnTo>
                  <a:lnTo>
                    <a:pt x="1468" y="112"/>
                  </a:lnTo>
                  <a:lnTo>
                    <a:pt x="1454" y="167"/>
                  </a:lnTo>
                  <a:lnTo>
                    <a:pt x="1438" y="220"/>
                  </a:lnTo>
                  <a:lnTo>
                    <a:pt x="1421" y="272"/>
                  </a:lnTo>
                  <a:lnTo>
                    <a:pt x="1403" y="322"/>
                  </a:lnTo>
                  <a:lnTo>
                    <a:pt x="1384" y="371"/>
                  </a:lnTo>
                  <a:lnTo>
                    <a:pt x="1364" y="419"/>
                  </a:lnTo>
                  <a:lnTo>
                    <a:pt x="1343" y="465"/>
                  </a:lnTo>
                  <a:lnTo>
                    <a:pt x="1321" y="509"/>
                  </a:lnTo>
                  <a:lnTo>
                    <a:pt x="1298" y="552"/>
                  </a:lnTo>
                  <a:lnTo>
                    <a:pt x="1273" y="594"/>
                  </a:lnTo>
                  <a:lnTo>
                    <a:pt x="1248" y="633"/>
                  </a:lnTo>
                  <a:lnTo>
                    <a:pt x="1222" y="671"/>
                  </a:lnTo>
                  <a:lnTo>
                    <a:pt x="1196" y="708"/>
                  </a:lnTo>
                  <a:lnTo>
                    <a:pt x="1168" y="743"/>
                  </a:lnTo>
                  <a:lnTo>
                    <a:pt x="1140" y="775"/>
                  </a:lnTo>
                  <a:lnTo>
                    <a:pt x="1111" y="806"/>
                  </a:lnTo>
                  <a:lnTo>
                    <a:pt x="1081" y="836"/>
                  </a:lnTo>
                  <a:lnTo>
                    <a:pt x="1050" y="863"/>
                  </a:lnTo>
                  <a:lnTo>
                    <a:pt x="1019" y="888"/>
                  </a:lnTo>
                  <a:lnTo>
                    <a:pt x="987" y="911"/>
                  </a:lnTo>
                  <a:lnTo>
                    <a:pt x="955" y="933"/>
                  </a:lnTo>
                  <a:lnTo>
                    <a:pt x="922" y="952"/>
                  </a:lnTo>
                  <a:lnTo>
                    <a:pt x="889" y="969"/>
                  </a:lnTo>
                  <a:lnTo>
                    <a:pt x="855" y="984"/>
                  </a:lnTo>
                  <a:lnTo>
                    <a:pt x="821" y="997"/>
                  </a:lnTo>
                  <a:lnTo>
                    <a:pt x="786" y="1007"/>
                  </a:lnTo>
                  <a:lnTo>
                    <a:pt x="751" y="1015"/>
                  </a:lnTo>
                  <a:lnTo>
                    <a:pt x="715" y="1021"/>
                  </a:lnTo>
                  <a:lnTo>
                    <a:pt x="679" y="1025"/>
                  </a:lnTo>
                  <a:lnTo>
                    <a:pt x="643" y="1026"/>
                  </a:lnTo>
                  <a:lnTo>
                    <a:pt x="598" y="1024"/>
                  </a:lnTo>
                  <a:lnTo>
                    <a:pt x="553" y="1018"/>
                  </a:lnTo>
                  <a:lnTo>
                    <a:pt x="508" y="1009"/>
                  </a:lnTo>
                  <a:lnTo>
                    <a:pt x="464" y="996"/>
                  </a:lnTo>
                  <a:lnTo>
                    <a:pt x="420" y="979"/>
                  </a:lnTo>
                  <a:lnTo>
                    <a:pt x="377" y="959"/>
                  </a:lnTo>
                  <a:lnTo>
                    <a:pt x="335" y="935"/>
                  </a:lnTo>
                  <a:lnTo>
                    <a:pt x="293" y="908"/>
                  </a:lnTo>
                  <a:lnTo>
                    <a:pt x="253" y="878"/>
                  </a:lnTo>
                  <a:lnTo>
                    <a:pt x="213" y="844"/>
                  </a:lnTo>
                  <a:lnTo>
                    <a:pt x="175" y="807"/>
                  </a:lnTo>
                  <a:lnTo>
                    <a:pt x="137" y="767"/>
                  </a:lnTo>
                  <a:lnTo>
                    <a:pt x="101" y="723"/>
                  </a:lnTo>
                  <a:lnTo>
                    <a:pt x="66" y="677"/>
                  </a:lnTo>
                  <a:lnTo>
                    <a:pt x="32" y="627"/>
                  </a:lnTo>
                  <a:lnTo>
                    <a:pt x="0" y="575"/>
                  </a:lnTo>
                </a:path>
              </a:pathLst>
            </a:cu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399" name="未知"/>
            <p:cNvSpPr/>
            <p:nvPr/>
          </p:nvSpPr>
          <p:spPr>
            <a:xfrm>
              <a:off x="1632" y="1968"/>
              <a:ext cx="70" cy="90"/>
            </a:xfrm>
            <a:custGeom>
              <a:avLst/>
              <a:gdLst/>
              <a:ahLst/>
              <a:cxnLst>
                <a:cxn ang="0">
                  <a:pos x="63" y="53"/>
                </a:cxn>
                <a:cxn ang="0">
                  <a:pos x="0" y="0"/>
                </a:cxn>
                <a:cxn ang="0">
                  <a:pos x="16" y="79"/>
                </a:cxn>
                <a:cxn ang="0">
                  <a:pos x="27" y="45"/>
                </a:cxn>
                <a:cxn ang="0">
                  <a:pos x="63" y="53"/>
                </a:cxn>
              </a:cxnLst>
              <a:rect l="0" t="0" r="0" b="0"/>
              <a:pathLst>
                <a:path w="78" h="103">
                  <a:moveTo>
                    <a:pt x="78" y="70"/>
                  </a:moveTo>
                  <a:lnTo>
                    <a:pt x="0" y="0"/>
                  </a:lnTo>
                  <a:lnTo>
                    <a:pt x="20" y="103"/>
                  </a:lnTo>
                  <a:lnTo>
                    <a:pt x="33" y="59"/>
                  </a:lnTo>
                  <a:lnTo>
                    <a:pt x="78" y="70"/>
                  </a:lnTo>
                  <a:close/>
                </a:path>
              </a:pathLst>
            </a:custGeom>
            <a:solidFill>
              <a:srgbClr val="0000FF"/>
            </a:solidFill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400" name="Line 65"/>
            <p:cNvSpPr/>
            <p:nvPr/>
          </p:nvSpPr>
          <p:spPr>
            <a:xfrm>
              <a:off x="0" y="1413"/>
              <a:ext cx="4320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2401" name="Group 66"/>
            <p:cNvGrpSpPr/>
            <p:nvPr/>
          </p:nvGrpSpPr>
          <p:grpSpPr>
            <a:xfrm>
              <a:off x="2880" y="1248"/>
              <a:ext cx="242" cy="346"/>
              <a:chOff x="0" y="0"/>
              <a:chExt cx="242" cy="346"/>
            </a:xfrm>
          </p:grpSpPr>
          <p:sp>
            <p:nvSpPr>
              <p:cNvPr id="142402" name="Oval 67"/>
              <p:cNvSpPr/>
              <p:nvPr/>
            </p:nvSpPr>
            <p:spPr>
              <a:xfrm>
                <a:off x="0" y="47"/>
                <a:ext cx="242" cy="248"/>
              </a:xfrm>
              <a:prstGeom prst="ellipse">
                <a:avLst/>
              </a:prstGeom>
              <a:solidFill>
                <a:schemeClr val="folHlink"/>
              </a:solidFill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2403" name="Rectangle 68"/>
              <p:cNvSpPr/>
              <p:nvPr/>
            </p:nvSpPr>
            <p:spPr>
              <a:xfrm>
                <a:off x="36" y="0"/>
                <a:ext cx="173" cy="3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3600" dirty="0">
                    <a:solidFill>
                      <a:srgbClr val="CC0000"/>
                    </a:solidFill>
                    <a:latin typeface="Bookman Old Style" panose="02050604050505020204" pitchFamily="18" charset="0"/>
                  </a:rPr>
                  <a:t>+</a:t>
                </a:r>
                <a:endParaRPr lang="zh-CN" altLang="en-US" sz="2400" b="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2404" name="Group 69"/>
            <p:cNvGrpSpPr/>
            <p:nvPr/>
          </p:nvGrpSpPr>
          <p:grpSpPr>
            <a:xfrm>
              <a:off x="1377" y="1296"/>
              <a:ext cx="255" cy="264"/>
              <a:chOff x="0" y="0"/>
              <a:chExt cx="255" cy="264"/>
            </a:xfrm>
          </p:grpSpPr>
          <p:sp>
            <p:nvSpPr>
              <p:cNvPr id="142405" name="Oval 70"/>
              <p:cNvSpPr/>
              <p:nvPr/>
            </p:nvSpPr>
            <p:spPr>
              <a:xfrm>
                <a:off x="0" y="0"/>
                <a:ext cx="255" cy="264"/>
              </a:xfrm>
              <a:prstGeom prst="ellipse">
                <a:avLst/>
              </a:prstGeom>
              <a:solidFill>
                <a:srgbClr val="CCFFFF"/>
              </a:solidFill>
              <a:ln w="28575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2406" name="Rectangle 71"/>
              <p:cNvSpPr/>
              <p:nvPr/>
            </p:nvSpPr>
            <p:spPr>
              <a:xfrm>
                <a:off x="47" y="116"/>
                <a:ext cx="155" cy="56"/>
              </a:xfrm>
              <a:prstGeom prst="rect">
                <a:avLst/>
              </a:prstGeom>
              <a:solidFill>
                <a:srgbClr val="0000FF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" name="Group 72"/>
          <p:cNvGrpSpPr/>
          <p:nvPr/>
        </p:nvGrpSpPr>
        <p:grpSpPr>
          <a:xfrm>
            <a:off x="1295400" y="1371600"/>
            <a:ext cx="6629400" cy="5105400"/>
            <a:chOff x="0" y="0"/>
            <a:chExt cx="4176" cy="3216"/>
          </a:xfrm>
        </p:grpSpPr>
        <p:sp>
          <p:nvSpPr>
            <p:cNvPr id="142408" name="Oval 73"/>
            <p:cNvSpPr/>
            <p:nvPr/>
          </p:nvSpPr>
          <p:spPr>
            <a:xfrm>
              <a:off x="2640" y="1344"/>
              <a:ext cx="432" cy="432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2409" name="未知"/>
            <p:cNvSpPr/>
            <p:nvPr/>
          </p:nvSpPr>
          <p:spPr>
            <a:xfrm>
              <a:off x="2592" y="1152"/>
              <a:ext cx="720" cy="817"/>
            </a:xfrm>
            <a:custGeom>
              <a:avLst/>
              <a:gdLst/>
              <a:ahLst/>
              <a:cxnLst>
                <a:cxn ang="0">
                  <a:pos x="14" y="465"/>
                </a:cxn>
                <a:cxn ang="0">
                  <a:pos x="18" y="297"/>
                </a:cxn>
                <a:cxn ang="0">
                  <a:pos x="126" y="115"/>
                </a:cxn>
                <a:cxn ang="0">
                  <a:pos x="307" y="17"/>
                </a:cxn>
                <a:cxn ang="0">
                  <a:pos x="451" y="17"/>
                </a:cxn>
                <a:cxn ang="0">
                  <a:pos x="600" y="119"/>
                </a:cxn>
                <a:cxn ang="0">
                  <a:pos x="692" y="353"/>
                </a:cxn>
                <a:cxn ang="0">
                  <a:pos x="651" y="638"/>
                </a:cxn>
                <a:cxn ang="0">
                  <a:pos x="504" y="788"/>
                </a:cxn>
                <a:cxn ang="0">
                  <a:pos x="307" y="802"/>
                </a:cxn>
                <a:cxn ang="0">
                  <a:pos x="124" y="700"/>
                </a:cxn>
                <a:cxn ang="0">
                  <a:pos x="40" y="581"/>
                </a:cxn>
                <a:cxn ang="0">
                  <a:pos x="14" y="465"/>
                </a:cxn>
              </a:cxnLst>
              <a:rect l="0" t="0" r="0" b="0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410" name="Oval 75"/>
            <p:cNvSpPr/>
            <p:nvPr/>
          </p:nvSpPr>
          <p:spPr>
            <a:xfrm>
              <a:off x="1104" y="1344"/>
              <a:ext cx="432" cy="432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2411" name="未知"/>
            <p:cNvSpPr/>
            <p:nvPr/>
          </p:nvSpPr>
          <p:spPr>
            <a:xfrm flipH="1">
              <a:off x="864" y="1152"/>
              <a:ext cx="720" cy="817"/>
            </a:xfrm>
            <a:custGeom>
              <a:avLst/>
              <a:gdLst/>
              <a:ahLst/>
              <a:cxnLst>
                <a:cxn ang="0">
                  <a:pos x="14" y="465"/>
                </a:cxn>
                <a:cxn ang="0">
                  <a:pos x="18" y="297"/>
                </a:cxn>
                <a:cxn ang="0">
                  <a:pos x="126" y="115"/>
                </a:cxn>
                <a:cxn ang="0">
                  <a:pos x="307" y="17"/>
                </a:cxn>
                <a:cxn ang="0">
                  <a:pos x="451" y="17"/>
                </a:cxn>
                <a:cxn ang="0">
                  <a:pos x="600" y="119"/>
                </a:cxn>
                <a:cxn ang="0">
                  <a:pos x="692" y="353"/>
                </a:cxn>
                <a:cxn ang="0">
                  <a:pos x="651" y="638"/>
                </a:cxn>
                <a:cxn ang="0">
                  <a:pos x="504" y="788"/>
                </a:cxn>
                <a:cxn ang="0">
                  <a:pos x="307" y="802"/>
                </a:cxn>
                <a:cxn ang="0">
                  <a:pos x="124" y="700"/>
                </a:cxn>
                <a:cxn ang="0">
                  <a:pos x="40" y="581"/>
                </a:cxn>
                <a:cxn ang="0">
                  <a:pos x="14" y="465"/>
                </a:cxn>
              </a:cxnLst>
              <a:rect l="0" t="0" r="0" b="0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412" name="未知"/>
            <p:cNvSpPr/>
            <p:nvPr/>
          </p:nvSpPr>
          <p:spPr>
            <a:xfrm>
              <a:off x="2496" y="864"/>
              <a:ext cx="1200" cy="1345"/>
            </a:xfrm>
            <a:custGeom>
              <a:avLst/>
              <a:gdLst/>
              <a:ahLst/>
              <a:cxnLst>
                <a:cxn ang="0">
                  <a:pos x="37" y="1261"/>
                </a:cxn>
                <a:cxn ang="0">
                  <a:pos x="52" y="805"/>
                </a:cxn>
                <a:cxn ang="0">
                  <a:pos x="352" y="311"/>
                </a:cxn>
                <a:cxn ang="0">
                  <a:pos x="855" y="46"/>
                </a:cxn>
                <a:cxn ang="0">
                  <a:pos x="1255" y="46"/>
                </a:cxn>
                <a:cxn ang="0">
                  <a:pos x="1667" y="323"/>
                </a:cxn>
                <a:cxn ang="0">
                  <a:pos x="1922" y="956"/>
                </a:cxn>
                <a:cxn ang="0">
                  <a:pos x="1810" y="1729"/>
                </a:cxn>
                <a:cxn ang="0">
                  <a:pos x="1399" y="2135"/>
                </a:cxn>
                <a:cxn ang="0">
                  <a:pos x="855" y="2173"/>
                </a:cxn>
                <a:cxn ang="0">
                  <a:pos x="344" y="1896"/>
                </a:cxn>
                <a:cxn ang="0">
                  <a:pos x="110" y="1574"/>
                </a:cxn>
                <a:cxn ang="0">
                  <a:pos x="37" y="1261"/>
                </a:cxn>
              </a:cxnLst>
              <a:rect l="0" t="0" r="0" b="0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413" name="Line 78"/>
            <p:cNvSpPr/>
            <p:nvPr/>
          </p:nvSpPr>
          <p:spPr>
            <a:xfrm>
              <a:off x="2112" y="0"/>
              <a:ext cx="0" cy="321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414" name="未知"/>
            <p:cNvSpPr/>
            <p:nvPr/>
          </p:nvSpPr>
          <p:spPr>
            <a:xfrm flipH="1">
              <a:off x="480" y="864"/>
              <a:ext cx="1200" cy="1345"/>
            </a:xfrm>
            <a:custGeom>
              <a:avLst/>
              <a:gdLst/>
              <a:ahLst/>
              <a:cxnLst>
                <a:cxn ang="0">
                  <a:pos x="37" y="1261"/>
                </a:cxn>
                <a:cxn ang="0">
                  <a:pos x="52" y="805"/>
                </a:cxn>
                <a:cxn ang="0">
                  <a:pos x="352" y="311"/>
                </a:cxn>
                <a:cxn ang="0">
                  <a:pos x="855" y="46"/>
                </a:cxn>
                <a:cxn ang="0">
                  <a:pos x="1255" y="46"/>
                </a:cxn>
                <a:cxn ang="0">
                  <a:pos x="1667" y="323"/>
                </a:cxn>
                <a:cxn ang="0">
                  <a:pos x="1922" y="956"/>
                </a:cxn>
                <a:cxn ang="0">
                  <a:pos x="1810" y="1729"/>
                </a:cxn>
                <a:cxn ang="0">
                  <a:pos x="1399" y="2135"/>
                </a:cxn>
                <a:cxn ang="0">
                  <a:pos x="855" y="2173"/>
                </a:cxn>
                <a:cxn ang="0">
                  <a:pos x="344" y="1896"/>
                </a:cxn>
                <a:cxn ang="0">
                  <a:pos x="110" y="1574"/>
                </a:cxn>
                <a:cxn ang="0">
                  <a:pos x="37" y="1261"/>
                </a:cxn>
              </a:cxnLst>
              <a:rect l="0" t="0" r="0" b="0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415" name="未知"/>
            <p:cNvSpPr/>
            <p:nvPr/>
          </p:nvSpPr>
          <p:spPr>
            <a:xfrm>
              <a:off x="2352" y="432"/>
              <a:ext cx="1824" cy="2208"/>
            </a:xfrm>
            <a:custGeom>
              <a:avLst/>
              <a:gdLst/>
              <a:ahLst/>
              <a:cxnLst>
                <a:cxn ang="0">
                  <a:pos x="86" y="3397"/>
                </a:cxn>
                <a:cxn ang="0">
                  <a:pos x="121" y="2170"/>
                </a:cxn>
                <a:cxn ang="0">
                  <a:pos x="813" y="840"/>
                </a:cxn>
                <a:cxn ang="0">
                  <a:pos x="1974" y="124"/>
                </a:cxn>
                <a:cxn ang="0">
                  <a:pos x="2899" y="124"/>
                </a:cxn>
                <a:cxn ang="0">
                  <a:pos x="3853" y="870"/>
                </a:cxn>
                <a:cxn ang="0">
                  <a:pos x="4442" y="2578"/>
                </a:cxn>
                <a:cxn ang="0">
                  <a:pos x="4180" y="4659"/>
                </a:cxn>
                <a:cxn ang="0">
                  <a:pos x="3231" y="5756"/>
                </a:cxn>
                <a:cxn ang="0">
                  <a:pos x="1974" y="5856"/>
                </a:cxn>
                <a:cxn ang="0">
                  <a:pos x="796" y="5113"/>
                </a:cxn>
                <a:cxn ang="0">
                  <a:pos x="256" y="4243"/>
                </a:cxn>
                <a:cxn ang="0">
                  <a:pos x="86" y="3397"/>
                </a:cxn>
              </a:cxnLst>
              <a:rect l="0" t="0" r="0" b="0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416" name="未知"/>
            <p:cNvSpPr/>
            <p:nvPr/>
          </p:nvSpPr>
          <p:spPr>
            <a:xfrm flipH="1">
              <a:off x="0" y="432"/>
              <a:ext cx="1824" cy="2208"/>
            </a:xfrm>
            <a:custGeom>
              <a:avLst/>
              <a:gdLst/>
              <a:ahLst/>
              <a:cxnLst>
                <a:cxn ang="0">
                  <a:pos x="86" y="3397"/>
                </a:cxn>
                <a:cxn ang="0">
                  <a:pos x="121" y="2170"/>
                </a:cxn>
                <a:cxn ang="0">
                  <a:pos x="813" y="840"/>
                </a:cxn>
                <a:cxn ang="0">
                  <a:pos x="1974" y="124"/>
                </a:cxn>
                <a:cxn ang="0">
                  <a:pos x="2899" y="124"/>
                </a:cxn>
                <a:cxn ang="0">
                  <a:pos x="3853" y="870"/>
                </a:cxn>
                <a:cxn ang="0">
                  <a:pos x="4442" y="2578"/>
                </a:cxn>
                <a:cxn ang="0">
                  <a:pos x="4180" y="4659"/>
                </a:cxn>
                <a:cxn ang="0">
                  <a:pos x="3231" y="5756"/>
                </a:cxn>
                <a:cxn ang="0">
                  <a:pos x="1974" y="5856"/>
                </a:cxn>
                <a:cxn ang="0">
                  <a:pos x="796" y="5113"/>
                </a:cxn>
                <a:cxn ang="0">
                  <a:pos x="256" y="4243"/>
                </a:cxn>
                <a:cxn ang="0">
                  <a:pos x="86" y="3397"/>
                </a:cxn>
              </a:cxnLst>
              <a:rect l="0" t="0" r="0" b="0"/>
              <a:pathLst>
                <a:path w="740" h="817">
                  <a:moveTo>
                    <a:pt x="14" y="465"/>
                  </a:moveTo>
                  <a:cubicBezTo>
                    <a:pt x="11" y="419"/>
                    <a:pt x="0" y="356"/>
                    <a:pt x="20" y="297"/>
                  </a:cubicBezTo>
                  <a:cubicBezTo>
                    <a:pt x="40" y="239"/>
                    <a:pt x="84" y="162"/>
                    <a:pt x="134" y="115"/>
                  </a:cubicBezTo>
                  <a:cubicBezTo>
                    <a:pt x="185" y="68"/>
                    <a:pt x="267" y="33"/>
                    <a:pt x="325" y="17"/>
                  </a:cubicBezTo>
                  <a:cubicBezTo>
                    <a:pt x="382" y="0"/>
                    <a:pt x="425" y="0"/>
                    <a:pt x="477" y="17"/>
                  </a:cubicBezTo>
                  <a:cubicBezTo>
                    <a:pt x="529" y="34"/>
                    <a:pt x="592" y="63"/>
                    <a:pt x="634" y="119"/>
                  </a:cubicBezTo>
                  <a:cubicBezTo>
                    <a:pt x="676" y="175"/>
                    <a:pt x="722" y="266"/>
                    <a:pt x="731" y="353"/>
                  </a:cubicBezTo>
                  <a:cubicBezTo>
                    <a:pt x="740" y="440"/>
                    <a:pt x="721" y="566"/>
                    <a:pt x="688" y="638"/>
                  </a:cubicBezTo>
                  <a:cubicBezTo>
                    <a:pt x="655" y="710"/>
                    <a:pt x="592" y="761"/>
                    <a:pt x="532" y="788"/>
                  </a:cubicBezTo>
                  <a:cubicBezTo>
                    <a:pt x="472" y="815"/>
                    <a:pt x="392" y="817"/>
                    <a:pt x="325" y="802"/>
                  </a:cubicBezTo>
                  <a:cubicBezTo>
                    <a:pt x="258" y="787"/>
                    <a:pt x="178" y="737"/>
                    <a:pt x="131" y="700"/>
                  </a:cubicBezTo>
                  <a:cubicBezTo>
                    <a:pt x="85" y="664"/>
                    <a:pt x="62" y="621"/>
                    <a:pt x="42" y="581"/>
                  </a:cubicBezTo>
                  <a:cubicBezTo>
                    <a:pt x="22" y="541"/>
                    <a:pt x="17" y="512"/>
                    <a:pt x="14" y="465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417" name="未知"/>
            <p:cNvSpPr/>
            <p:nvPr/>
          </p:nvSpPr>
          <p:spPr>
            <a:xfrm>
              <a:off x="2256" y="48"/>
              <a:ext cx="568" cy="3024"/>
            </a:xfrm>
            <a:custGeom>
              <a:avLst/>
              <a:gdLst/>
              <a:ahLst/>
              <a:cxnLst>
                <a:cxn ang="0">
                  <a:pos x="544" y="0"/>
                </a:cxn>
                <a:cxn ang="0">
                  <a:pos x="400" y="144"/>
                </a:cxn>
                <a:cxn ang="0">
                  <a:pos x="304" y="240"/>
                </a:cxn>
                <a:cxn ang="0">
                  <a:pos x="208" y="384"/>
                </a:cxn>
                <a:cxn ang="0">
                  <a:pos x="112" y="576"/>
                </a:cxn>
                <a:cxn ang="0">
                  <a:pos x="16" y="960"/>
                </a:cxn>
                <a:cxn ang="0">
                  <a:pos x="16" y="1872"/>
                </a:cxn>
                <a:cxn ang="0">
                  <a:pos x="64" y="2352"/>
                </a:cxn>
                <a:cxn ang="0">
                  <a:pos x="208" y="2688"/>
                </a:cxn>
                <a:cxn ang="0">
                  <a:pos x="352" y="2880"/>
                </a:cxn>
                <a:cxn ang="0">
                  <a:pos x="568" y="3024"/>
                </a:cxn>
              </a:cxnLst>
              <a:rect l="0" t="0" r="0" b="0"/>
              <a:pathLst>
                <a:path w="568" h="3024">
                  <a:moveTo>
                    <a:pt x="544" y="0"/>
                  </a:moveTo>
                  <a:cubicBezTo>
                    <a:pt x="492" y="52"/>
                    <a:pt x="440" y="104"/>
                    <a:pt x="400" y="144"/>
                  </a:cubicBezTo>
                  <a:cubicBezTo>
                    <a:pt x="360" y="184"/>
                    <a:pt x="336" y="200"/>
                    <a:pt x="304" y="240"/>
                  </a:cubicBezTo>
                  <a:cubicBezTo>
                    <a:pt x="272" y="280"/>
                    <a:pt x="240" y="328"/>
                    <a:pt x="208" y="384"/>
                  </a:cubicBezTo>
                  <a:cubicBezTo>
                    <a:pt x="176" y="440"/>
                    <a:pt x="144" y="480"/>
                    <a:pt x="112" y="576"/>
                  </a:cubicBezTo>
                  <a:cubicBezTo>
                    <a:pt x="80" y="672"/>
                    <a:pt x="32" y="744"/>
                    <a:pt x="16" y="960"/>
                  </a:cubicBezTo>
                  <a:cubicBezTo>
                    <a:pt x="0" y="1176"/>
                    <a:pt x="8" y="1640"/>
                    <a:pt x="16" y="1872"/>
                  </a:cubicBezTo>
                  <a:cubicBezTo>
                    <a:pt x="24" y="2104"/>
                    <a:pt x="32" y="2216"/>
                    <a:pt x="64" y="2352"/>
                  </a:cubicBezTo>
                  <a:cubicBezTo>
                    <a:pt x="96" y="2488"/>
                    <a:pt x="160" y="2600"/>
                    <a:pt x="208" y="2688"/>
                  </a:cubicBezTo>
                  <a:cubicBezTo>
                    <a:pt x="256" y="2776"/>
                    <a:pt x="292" y="2824"/>
                    <a:pt x="352" y="2880"/>
                  </a:cubicBezTo>
                  <a:cubicBezTo>
                    <a:pt x="412" y="2936"/>
                    <a:pt x="523" y="2994"/>
                    <a:pt x="568" y="30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418" name="未知"/>
            <p:cNvSpPr/>
            <p:nvPr/>
          </p:nvSpPr>
          <p:spPr>
            <a:xfrm flipH="1">
              <a:off x="1392" y="48"/>
              <a:ext cx="576" cy="3024"/>
            </a:xfrm>
            <a:custGeom>
              <a:avLst/>
              <a:gdLst/>
              <a:ahLst/>
              <a:cxnLst>
                <a:cxn ang="0">
                  <a:pos x="560" y="0"/>
                </a:cxn>
                <a:cxn ang="0">
                  <a:pos x="412" y="144"/>
                </a:cxn>
                <a:cxn ang="0">
                  <a:pos x="312" y="240"/>
                </a:cxn>
                <a:cxn ang="0">
                  <a:pos x="214" y="384"/>
                </a:cxn>
                <a:cxn ang="0">
                  <a:pos x="116" y="576"/>
                </a:cxn>
                <a:cxn ang="0">
                  <a:pos x="16" y="960"/>
                </a:cxn>
                <a:cxn ang="0">
                  <a:pos x="16" y="1872"/>
                </a:cxn>
                <a:cxn ang="0">
                  <a:pos x="66" y="2352"/>
                </a:cxn>
                <a:cxn ang="0">
                  <a:pos x="214" y="2688"/>
                </a:cxn>
                <a:cxn ang="0">
                  <a:pos x="362" y="2880"/>
                </a:cxn>
                <a:cxn ang="0">
                  <a:pos x="584" y="3024"/>
                </a:cxn>
              </a:cxnLst>
              <a:rect l="0" t="0" r="0" b="0"/>
              <a:pathLst>
                <a:path w="568" h="3024">
                  <a:moveTo>
                    <a:pt x="544" y="0"/>
                  </a:moveTo>
                  <a:cubicBezTo>
                    <a:pt x="492" y="52"/>
                    <a:pt x="440" y="104"/>
                    <a:pt x="400" y="144"/>
                  </a:cubicBezTo>
                  <a:cubicBezTo>
                    <a:pt x="360" y="184"/>
                    <a:pt x="336" y="200"/>
                    <a:pt x="304" y="240"/>
                  </a:cubicBezTo>
                  <a:cubicBezTo>
                    <a:pt x="272" y="280"/>
                    <a:pt x="240" y="328"/>
                    <a:pt x="208" y="384"/>
                  </a:cubicBezTo>
                  <a:cubicBezTo>
                    <a:pt x="176" y="440"/>
                    <a:pt x="144" y="480"/>
                    <a:pt x="112" y="576"/>
                  </a:cubicBezTo>
                  <a:cubicBezTo>
                    <a:pt x="80" y="672"/>
                    <a:pt x="32" y="744"/>
                    <a:pt x="16" y="960"/>
                  </a:cubicBezTo>
                  <a:cubicBezTo>
                    <a:pt x="0" y="1176"/>
                    <a:pt x="8" y="1640"/>
                    <a:pt x="16" y="1872"/>
                  </a:cubicBezTo>
                  <a:cubicBezTo>
                    <a:pt x="24" y="2104"/>
                    <a:pt x="32" y="2216"/>
                    <a:pt x="64" y="2352"/>
                  </a:cubicBezTo>
                  <a:cubicBezTo>
                    <a:pt x="96" y="2488"/>
                    <a:pt x="160" y="2600"/>
                    <a:pt x="208" y="2688"/>
                  </a:cubicBezTo>
                  <a:cubicBezTo>
                    <a:pt x="256" y="2776"/>
                    <a:pt x="292" y="2824"/>
                    <a:pt x="352" y="2880"/>
                  </a:cubicBezTo>
                  <a:cubicBezTo>
                    <a:pt x="412" y="2936"/>
                    <a:pt x="523" y="2994"/>
                    <a:pt x="568" y="3024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Text Box 2"/>
          <p:cNvSpPr txBox="1"/>
          <p:nvPr/>
        </p:nvSpPr>
        <p:spPr>
          <a:xfrm>
            <a:off x="228600" y="700088"/>
            <a:ext cx="50292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二</a:t>
            </a:r>
            <a:r>
              <a:rPr lang="en-US" altLang="zh-CN" sz="24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. </a:t>
            </a:r>
            <a:r>
              <a:rPr lang="zh-CN" altLang="en-US" sz="24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场强与电势梯度的关系</a:t>
            </a:r>
            <a:endParaRPr lang="zh-CN" altLang="en-US" sz="2400" dirty="0">
              <a:solidFill>
                <a:srgbClr val="A5002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625475" y="1308100"/>
          <a:ext cx="42354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7490400" imgH="5486400" progId="Equation.DSMT4">
                  <p:embed/>
                </p:oleObj>
              </mc:Choice>
              <mc:Fallback>
                <p:oleObj name="Equation" r:id="rId1" imgW="37490400" imgH="54864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5475" y="1308100"/>
                        <a:ext cx="4235450" cy="585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774700" y="2908300"/>
          <a:ext cx="21574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777240" imgH="229235" progId="Equation.DSMT4">
                  <p:embed/>
                </p:oleObj>
              </mc:Choice>
              <mc:Fallback>
                <p:oleObj name="" r:id="rId3" imgW="777240" imgH="229235" progId="Equation.DSMT4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4700" y="2908300"/>
                        <a:ext cx="2157413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5" name="Object 5"/>
          <p:cNvGraphicFramePr>
            <a:graphicFrameLocks noChangeAspect="1"/>
          </p:cNvGraphicFramePr>
          <p:nvPr/>
        </p:nvGraphicFramePr>
        <p:xfrm>
          <a:off x="3376613" y="2917825"/>
          <a:ext cx="216058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7678400" imgH="5486400" progId="Equation.DSMT4">
                  <p:embed/>
                </p:oleObj>
              </mc:Choice>
              <mc:Fallback>
                <p:oleObj name="Equation" r:id="rId5" imgW="17678400" imgH="5486400" progId="Equation.DSMT4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6613" y="2917825"/>
                        <a:ext cx="2160587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6" name="Text Box 6"/>
          <p:cNvSpPr txBox="1"/>
          <p:nvPr/>
        </p:nvSpPr>
        <p:spPr>
          <a:xfrm>
            <a:off x="381000" y="5005388"/>
            <a:ext cx="8153400" cy="1143000"/>
          </a:xfrm>
          <a:prstGeom prst="rect">
            <a:avLst/>
          </a:prstGeom>
          <a:gradFill rotWithShape="0">
            <a:gsLst>
              <a:gs pos="0">
                <a:srgbClr val="FFF3FF"/>
              </a:gs>
              <a:gs pos="50000">
                <a:srgbClr val="FFFFFF"/>
              </a:gs>
              <a:gs pos="100000">
                <a:srgbClr val="FFF3FF"/>
              </a:gs>
            </a:gsLst>
            <a:lin ang="5400000" scaled="1"/>
            <a:tileRect/>
          </a:gradFill>
          <a:ln w="19050" cap="flat" cmpd="sng">
            <a:solidFill>
              <a:srgbClr val="CC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电场中某一点的</a:t>
            </a:r>
            <a:r>
              <a:rPr lang="zh-CN" altLang="en-US" sz="24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场强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沿</a:t>
            </a:r>
            <a:r>
              <a:rPr lang="zh-CN" altLang="en-US" sz="24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某一方向的分量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，等于电势沿该方向上</a:t>
            </a:r>
            <a:r>
              <a:rPr lang="zh-CN" altLang="en-US" sz="24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变化率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4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负值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28008" name="Object 8"/>
          <p:cNvGraphicFramePr>
            <a:graphicFrameLocks noChangeAspect="1"/>
          </p:cNvGraphicFramePr>
          <p:nvPr/>
        </p:nvGraphicFramePr>
        <p:xfrm>
          <a:off x="381000" y="2038350"/>
          <a:ext cx="5595938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2207895" imgH="254000" progId="Equation.DSMT4">
                  <p:embed/>
                </p:oleObj>
              </mc:Choice>
              <mc:Fallback>
                <p:oleObj name="" r:id="rId7" imgW="2207895" imgH="254000" progId="Equation.DSMT4">
                  <p:embed/>
                  <p:pic>
                    <p:nvPicPr>
                      <p:cNvPr id="0" name="Object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2038350"/>
                        <a:ext cx="5595938" cy="658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9" name="Object 9"/>
          <p:cNvGraphicFramePr>
            <a:graphicFrameLocks noChangeAspect="1"/>
          </p:cNvGraphicFramePr>
          <p:nvPr/>
        </p:nvGraphicFramePr>
        <p:xfrm>
          <a:off x="2624138" y="3775075"/>
          <a:ext cx="1798637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5849600" imgH="9448800" progId="Equation.DSMT4">
                  <p:embed/>
                </p:oleObj>
              </mc:Choice>
              <mc:Fallback>
                <p:oleObj name="Equation" r:id="rId9" imgW="15849600" imgH="9448800" progId="Equation.DSMT4">
                  <p:embed/>
                  <p:pic>
                    <p:nvPicPr>
                      <p:cNvPr id="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4138" y="3775075"/>
                        <a:ext cx="1798637" cy="10017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AE2CE"/>
                          </a:gs>
                          <a:gs pos="50000">
                            <a:srgbClr val="FFFFFF"/>
                          </a:gs>
                          <a:gs pos="100000">
                            <a:srgbClr val="FAE2CE"/>
                          </a:gs>
                        </a:gsLst>
                        <a:lin ang="5400000" scaled="1"/>
                        <a:tileRect/>
                      </a:gradFill>
                      <a:ln w="9525" cap="flat" cmpd="sng">
                        <a:solidFill>
                          <a:srgbClr val="FF66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4392" name="图片 128006" descr="08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07125" y="762000"/>
            <a:ext cx="2505075" cy="16779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08304" y="2153443"/>
            <a:ext cx="201190" cy="2865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72523" y="2020888"/>
            <a:ext cx="876300" cy="419100"/>
          </a:xfrm>
          <a:prstGeom prst="rect">
            <a:avLst/>
          </a:prstGeom>
        </p:spPr>
      </p:pic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175466" y="2069556"/>
          <a:ext cx="873357" cy="32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4" imgW="11582400" imgH="4267200" progId="Equation.DSMT4">
                  <p:embed/>
                </p:oleObj>
              </mc:Choice>
              <mc:Fallback>
                <p:oleObj name="Equation" r:id="rId14" imgW="11582400" imgH="42672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175466" y="2069556"/>
                        <a:ext cx="873357" cy="321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6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635000" y="2830513"/>
          <a:ext cx="35052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1877695" imgH="304800" progId="Equation.3">
                  <p:embed/>
                </p:oleObj>
              </mc:Choice>
              <mc:Fallback>
                <p:oleObj name="" r:id="rId1" imgW="1877695" imgH="304800" progId="Equation.3">
                  <p:embed/>
                  <p:pic>
                    <p:nvPicPr>
                      <p:cNvPr id="0" name="Object 2"/>
                      <p:cNvPicPr/>
                      <p:nvPr/>
                    </p:nvPicPr>
                    <p:blipFill>
                      <a:blip r:embed="rId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635000" y="2830513"/>
                        <a:ext cx="3505200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4370388" y="2700338"/>
          <a:ext cx="323691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7795200" imgH="10058400" progId="Equation.DSMT4">
                  <p:embed/>
                </p:oleObj>
              </mc:Choice>
              <mc:Fallback>
                <p:oleObj name="Equation" r:id="rId3" imgW="37795200" imgH="100584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4370388" y="2700338"/>
                        <a:ext cx="3236912" cy="865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8" name="Object 4"/>
          <p:cNvGraphicFramePr>
            <a:graphicFrameLocks noChangeAspect="1"/>
          </p:cNvGraphicFramePr>
          <p:nvPr/>
        </p:nvGraphicFramePr>
        <p:xfrm>
          <a:off x="922338" y="4935538"/>
          <a:ext cx="333851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35966400" imgH="5791200" progId="Equation.DSMT4">
                  <p:embed/>
                </p:oleObj>
              </mc:Choice>
              <mc:Fallback>
                <p:oleObj name="Equation" r:id="rId5" imgW="35966400" imgH="5791200" progId="Equation.DSMT4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922338" y="4935538"/>
                        <a:ext cx="3338512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"/>
          <p:cNvGrpSpPr/>
          <p:nvPr/>
        </p:nvGrpSpPr>
        <p:grpSpPr>
          <a:xfrm>
            <a:off x="4824413" y="3644900"/>
            <a:ext cx="3867150" cy="777875"/>
            <a:chOff x="68" y="0"/>
            <a:chExt cx="2436" cy="490"/>
          </a:xfrm>
        </p:grpSpPr>
        <p:graphicFrame>
          <p:nvGraphicFramePr>
            <p:cNvPr id="145413" name="Object 6"/>
            <p:cNvGraphicFramePr>
              <a:graphicFrameLocks noChangeAspect="1"/>
            </p:cNvGraphicFramePr>
            <p:nvPr/>
          </p:nvGraphicFramePr>
          <p:xfrm>
            <a:off x="889" y="178"/>
            <a:ext cx="88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7" imgW="13716000" imgH="4876800" progId="Equation.DSMT4">
                    <p:embed/>
                  </p:oleObj>
                </mc:Choice>
                <mc:Fallback>
                  <p:oleObj name="Equation" r:id="rId7" imgW="13716000" imgH="4876800" progId="Equation.DSMT4">
                    <p:embed/>
                    <p:pic>
                      <p:nvPicPr>
                        <p:cNvPr id="0" name="Object 6"/>
                        <p:cNvPicPr/>
                        <p:nvPr/>
                      </p:nvPicPr>
                      <p:blipFill>
                        <a:blip r:embed="rId8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89" y="178"/>
                          <a:ext cx="883" cy="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14" name="Object 7"/>
            <p:cNvGraphicFramePr>
              <a:graphicFrameLocks noChangeAspect="1"/>
            </p:cNvGraphicFramePr>
            <p:nvPr/>
          </p:nvGraphicFramePr>
          <p:xfrm>
            <a:off x="1980" y="166"/>
            <a:ext cx="52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9" imgW="6400800" imgH="4267200" progId="Equation.DSMT4">
                    <p:embed/>
                  </p:oleObj>
                </mc:Choice>
                <mc:Fallback>
                  <p:oleObj name="Equation" r:id="rId9" imgW="6400800" imgH="4267200" progId="Equation.DSMT4">
                    <p:embed/>
                    <p:pic>
                      <p:nvPicPr>
                        <p:cNvPr id="0" name="Object 7"/>
                        <p:cNvPicPr/>
                        <p:nvPr/>
                      </p:nvPicPr>
                      <p:blipFill>
                        <a:blip r:embed="rId10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980" y="166"/>
                          <a:ext cx="524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15" name="Text Box 8"/>
            <p:cNvSpPr txBox="1"/>
            <p:nvPr/>
          </p:nvSpPr>
          <p:spPr>
            <a:xfrm>
              <a:off x="1667" y="144"/>
              <a:ext cx="30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或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9033" name="Text Box 9"/>
            <p:cNvSpPr txBox="1">
              <a:spLocks noChangeArrowheads="1"/>
            </p:cNvSpPr>
            <p:nvPr/>
          </p:nvSpPr>
          <p:spPr bwMode="auto">
            <a:xfrm>
              <a:off x="80" y="145"/>
              <a:ext cx="870" cy="32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0" hangingPunct="0">
                <a:buClrTx/>
                <a:buSzTx/>
                <a:defRPr/>
              </a:pPr>
              <a:r>
                <a:rPr kumimoji="0" lang="en-US" sz="2800" i="1" kern="1200" cap="none" spc="0" normalizeH="0" baseline="0" noProof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u</a:t>
              </a:r>
              <a:r>
                <a:rPr kumimoji="0" lang="zh-CN" altLang="en-US" sz="2400" kern="1200" cap="none" spc="0" normalizeH="0" baseline="0" noProof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的梯度</a:t>
              </a:r>
              <a:r>
                <a:rPr kumimoji="0" lang="en-US" sz="2400" kern="1200" cap="none" spc="0" normalizeH="0" baseline="0" noProof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:</a:t>
              </a:r>
              <a:endParaRPr kumimoji="0" lang="en-US" sz="24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45417" name="Line 10"/>
            <p:cNvSpPr/>
            <p:nvPr/>
          </p:nvSpPr>
          <p:spPr>
            <a:xfrm>
              <a:off x="68" y="0"/>
              <a:ext cx="1872" cy="0"/>
            </a:xfrm>
            <a:prstGeom prst="line">
              <a:avLst/>
            </a:prstGeom>
            <a:ln w="38100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2"/>
          <p:cNvGrpSpPr/>
          <p:nvPr/>
        </p:nvGrpSpPr>
        <p:grpSpPr>
          <a:xfrm>
            <a:off x="953453" y="908368"/>
            <a:ext cx="3252787" cy="544512"/>
            <a:chOff x="0" y="-26"/>
            <a:chExt cx="2049" cy="343"/>
          </a:xfrm>
        </p:grpSpPr>
        <p:graphicFrame>
          <p:nvGraphicFramePr>
            <p:cNvPr id="145420" name="Object 13"/>
            <p:cNvGraphicFramePr>
              <a:graphicFrameLocks noChangeAspect="1"/>
            </p:cNvGraphicFramePr>
            <p:nvPr/>
          </p:nvGraphicFramePr>
          <p:xfrm>
            <a:off x="593" y="-26"/>
            <a:ext cx="1456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11" imgW="20726400" imgH="4876800" progId="Equation.DSMT4">
                    <p:embed/>
                  </p:oleObj>
                </mc:Choice>
                <mc:Fallback>
                  <p:oleObj name="Equation" r:id="rId11" imgW="20726400" imgH="4876800" progId="Equation.DSMT4">
                    <p:embed/>
                    <p:pic>
                      <p:nvPicPr>
                        <p:cNvPr id="0" name="Object 13"/>
                        <p:cNvPicPr/>
                        <p:nvPr/>
                      </p:nvPicPr>
                      <p:blipFill>
                        <a:blip r:embed="rId12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93" y="-26"/>
                          <a:ext cx="1456" cy="34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21" name="Text Box 14"/>
            <p:cNvSpPr txBox="1"/>
            <p:nvPr/>
          </p:nvSpPr>
          <p:spPr>
            <a:xfrm>
              <a:off x="0" y="1"/>
              <a:ext cx="49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一般</a:t>
              </a:r>
              <a:endParaRPr lang="zh-CN" altLang="en-US" sz="24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971550" y="1552092"/>
            <a:ext cx="6196071" cy="1007319"/>
            <a:chOff x="0" y="-10"/>
            <a:chExt cx="3765" cy="589"/>
          </a:xfrm>
        </p:grpSpPr>
        <p:graphicFrame>
          <p:nvGraphicFramePr>
            <p:cNvPr id="145423" name="Object 16"/>
            <p:cNvGraphicFramePr>
              <a:graphicFrameLocks noChangeAspect="1"/>
            </p:cNvGraphicFramePr>
            <p:nvPr/>
          </p:nvGraphicFramePr>
          <p:xfrm>
            <a:off x="515" y="-10"/>
            <a:ext cx="941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13" imgW="16154400" imgH="9448800" progId="Equation.DSMT4">
                    <p:embed/>
                  </p:oleObj>
                </mc:Choice>
                <mc:Fallback>
                  <p:oleObj name="Equation" r:id="rId13" imgW="16154400" imgH="9448800" progId="Equation.DSMT4">
                    <p:embed/>
                    <p:pic>
                      <p:nvPicPr>
                        <p:cNvPr id="0" name="Object 16"/>
                        <p:cNvPicPr/>
                        <p:nvPr/>
                      </p:nvPicPr>
                      <p:blipFill>
                        <a:blip r:embed="rId14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15" y="-10"/>
                          <a:ext cx="941" cy="5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24" name="Object 17"/>
            <p:cNvGraphicFramePr>
              <a:graphicFrameLocks noChangeAspect="1"/>
            </p:cNvGraphicFramePr>
            <p:nvPr/>
          </p:nvGraphicFramePr>
          <p:xfrm>
            <a:off x="1576" y="-9"/>
            <a:ext cx="1003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15" imgW="16459200" imgH="10058400" progId="Equation.DSMT4">
                    <p:embed/>
                  </p:oleObj>
                </mc:Choice>
                <mc:Fallback>
                  <p:oleObj name="Equation" r:id="rId15" imgW="16459200" imgH="10058400" progId="Equation.DSMT4">
                    <p:embed/>
                    <p:pic>
                      <p:nvPicPr>
                        <p:cNvPr id="0" name="Object 17"/>
                        <p:cNvPicPr/>
                        <p:nvPr/>
                      </p:nvPicPr>
                      <p:blipFill>
                        <a:blip r:embed="rId16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76" y="-9"/>
                          <a:ext cx="1003" cy="5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25" name="Object 18"/>
            <p:cNvGraphicFramePr>
              <a:graphicFrameLocks noChangeAspect="1"/>
            </p:cNvGraphicFramePr>
            <p:nvPr/>
          </p:nvGraphicFramePr>
          <p:xfrm>
            <a:off x="2714" y="5"/>
            <a:ext cx="1051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Equation" r:id="rId17" imgW="16154400" imgH="9448800" progId="Equation.DSMT4">
                    <p:embed/>
                  </p:oleObj>
                </mc:Choice>
                <mc:Fallback>
                  <p:oleObj name="Equation" r:id="rId17" imgW="16154400" imgH="9448800" progId="Equation.DSMT4">
                    <p:embed/>
                    <p:pic>
                      <p:nvPicPr>
                        <p:cNvPr id="0" name="Object 18"/>
                        <p:cNvPicPr/>
                        <p:nvPr/>
                      </p:nvPicPr>
                      <p:blipFill>
                        <a:blip r:embed="rId18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714" y="5"/>
                          <a:ext cx="1051" cy="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5426" name="Text Box 19"/>
            <p:cNvSpPr txBox="1"/>
            <p:nvPr/>
          </p:nvSpPr>
          <p:spPr>
            <a:xfrm>
              <a:off x="0" y="102"/>
              <a:ext cx="482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所以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8888" y="2601913"/>
            <a:ext cx="6767513" cy="560388"/>
            <a:chOff x="0" y="0"/>
            <a:chExt cx="4263" cy="353"/>
          </a:xfrm>
        </p:grpSpPr>
        <p:sp>
          <p:nvSpPr>
            <p:cNvPr id="130051" name="Text Box 3"/>
            <p:cNvSpPr txBox="1">
              <a:spLocks noChangeArrowheads="1"/>
            </p:cNvSpPr>
            <p:nvPr/>
          </p:nvSpPr>
          <p:spPr bwMode="auto">
            <a:xfrm>
              <a:off x="265" y="62"/>
              <a:ext cx="3998" cy="29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R="0" algn="ctr" defTabSz="914400" eaLnBrk="0" hangingPunct="0">
                <a:buClrTx/>
                <a:buSzTx/>
                <a:defRPr/>
              </a:pPr>
              <a:r>
                <a:rPr kumimoji="0" lang="zh-CN" altLang="en-US" sz="2400" kern="1200" cap="none" spc="0" normalizeH="0" baseline="0" noProof="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的方向与</a:t>
              </a:r>
              <a:r>
                <a:rPr lang="en-US" altLang="zh-CN" sz="2400" i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V </a:t>
              </a:r>
              <a:r>
                <a:rPr kumimoji="0" lang="zh-CN" altLang="en-US" sz="2400" kern="1200" cap="none" spc="0" normalizeH="0" baseline="0" noProof="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的梯度反向，即指向</a:t>
              </a:r>
              <a:r>
                <a:rPr lang="en-US" altLang="zh-CN" sz="2400" i="1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V </a:t>
              </a:r>
              <a:r>
                <a:rPr kumimoji="0" lang="zh-CN" altLang="en-US" sz="2400" kern="1200" cap="none" spc="0" normalizeH="0" baseline="0" noProof="0" dirty="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降低的方向</a:t>
              </a:r>
              <a:endParaRPr kumimoji="0" lang="zh-CN" altLang="en-US" sz="2400" b="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graphicFrame>
          <p:nvGraphicFramePr>
            <p:cNvPr id="146435" name="Object 4"/>
            <p:cNvGraphicFramePr>
              <a:graphicFrameLocks noChangeAspect="1"/>
            </p:cNvGraphicFramePr>
            <p:nvPr/>
          </p:nvGraphicFramePr>
          <p:xfrm>
            <a:off x="0" y="0"/>
            <a:ext cx="286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168275" imgH="207010" progId="Equation.3">
                    <p:embed/>
                  </p:oleObj>
                </mc:Choice>
                <mc:Fallback>
                  <p:oleObj name="" r:id="rId1" imgW="168275" imgH="207010" progId="Equation.3">
                    <p:embed/>
                    <p:pic>
                      <p:nvPicPr>
                        <p:cNvPr id="0" name="Object 4"/>
                        <p:cNvPicPr/>
                        <p:nvPr/>
                      </p:nvPicPr>
                      <p:blipFill>
                        <a:blip r:embed="rId2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86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0053" name="Rectangle 5"/>
          <p:cNvSpPr/>
          <p:nvPr/>
        </p:nvSpPr>
        <p:spPr>
          <a:xfrm>
            <a:off x="304800" y="3541713"/>
            <a:ext cx="8534400" cy="14192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zh-CN" altLang="en-US" sz="2400" dirty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</a:rPr>
              <a:t>物理意义：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电势梯度是一个</a:t>
            </a:r>
            <a:r>
              <a:rPr lang="zh-CN" altLang="en-US" sz="2400" u="sng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矢量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，它的</a:t>
            </a:r>
            <a:r>
              <a:rPr lang="zh-CN" altLang="en-US" sz="2400" u="sng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大小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为电势沿等势面法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           线方向的变化率，它的</a:t>
            </a:r>
            <a:r>
              <a:rPr lang="zh-CN" altLang="en-US" sz="2400" u="sng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方向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沿等势面法线方向且指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eaLnBrk="0" hangingPunct="0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             向电势增大的方向。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46437" name="Object 6"/>
          <p:cNvGraphicFramePr>
            <a:graphicFrameLocks noChangeAspect="1"/>
          </p:cNvGraphicFramePr>
          <p:nvPr/>
        </p:nvGraphicFramePr>
        <p:xfrm>
          <a:off x="1157288" y="1589088"/>
          <a:ext cx="35147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5966400" imgH="5791200" progId="Equation.DSMT4">
                  <p:embed/>
                </p:oleObj>
              </mc:Choice>
              <mc:Fallback>
                <p:oleObj name="Equation" r:id="rId3" imgW="35966400" imgH="5791200" progId="Equation.DSMT4">
                  <p:embed/>
                  <p:pic>
                    <p:nvPicPr>
                      <p:cNvPr id="0" name="Object 6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157288" y="1589088"/>
                        <a:ext cx="3514725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4213" y="620713"/>
            <a:ext cx="1368425" cy="838200"/>
            <a:chOff x="0" y="0"/>
            <a:chExt cx="1236" cy="576"/>
          </a:xfrm>
        </p:grpSpPr>
        <p:sp>
          <p:nvSpPr>
            <p:cNvPr id="147458" name="AutoShape 22"/>
            <p:cNvSpPr/>
            <p:nvPr/>
          </p:nvSpPr>
          <p:spPr>
            <a:xfrm>
              <a:off x="0" y="0"/>
              <a:ext cx="1236" cy="576"/>
            </a:xfrm>
            <a:prstGeom prst="star16">
              <a:avLst>
                <a:gd name="adj" fmla="val 37500"/>
              </a:avLst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b="0" dirty="0">
                <a:latin typeface="Tahoma" panose="020B0604030504040204" pitchFamily="34" charset="0"/>
              </a:endParaRPr>
            </a:p>
          </p:txBody>
        </p:sp>
        <p:sp>
          <p:nvSpPr>
            <p:cNvPr id="147459" name="Rectangle 23"/>
            <p:cNvSpPr/>
            <p:nvPr/>
          </p:nvSpPr>
          <p:spPr>
            <a:xfrm>
              <a:off x="290" y="116"/>
              <a:ext cx="900" cy="359"/>
            </a:xfrm>
            <a:prstGeom prst="rect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lIns="92075" tIns="46038" rIns="92075" bIns="46038" anchor="t" anchorCtr="0">
              <a:spAutoFit/>
            </a:bodyPr>
            <a:lstStyle/>
            <a:p>
              <a:pPr eaLnBrk="0" hangingPunct="0"/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讨论:</a:t>
              </a:r>
              <a:endParaRPr lang="zh-CN" altLang="en-US" sz="2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31077" name="Text Box 5"/>
          <p:cNvSpPr txBox="1"/>
          <p:nvPr/>
        </p:nvSpPr>
        <p:spPr>
          <a:xfrm>
            <a:off x="947738" y="1574800"/>
            <a:ext cx="4989512" cy="8921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试利用场强与电势梯度的关系式           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分析下列问题：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1078" name="Text Box 6"/>
          <p:cNvSpPr txBox="1"/>
          <p:nvPr/>
        </p:nvSpPr>
        <p:spPr>
          <a:xfrm>
            <a:off x="1004888" y="2730500"/>
            <a:ext cx="6771640" cy="19380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）在电势不变的空间内，电场强度是否为零？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）在场强不变的空间内，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电势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是否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也不变？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）在电势为零处，场强是否一定为零？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）场强为零处，电势是否一定为零？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/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1079" name="Object 7"/>
          <p:cNvGraphicFramePr>
            <a:graphicFrameLocks noGrp="1" noChangeAspect="1"/>
          </p:cNvGraphicFramePr>
          <p:nvPr>
            <p:ph/>
          </p:nvPr>
        </p:nvGraphicFramePr>
        <p:xfrm>
          <a:off x="5937250" y="1404938"/>
          <a:ext cx="1557338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6459200" imgH="9448800" progId="Equation.DSMT4">
                  <p:embed/>
                </p:oleObj>
              </mc:Choice>
              <mc:Fallback>
                <p:oleObj name="Equation" r:id="rId1" imgW="16459200" imgH="9448800" progId="Equation.DSMT4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37250" y="1404938"/>
                        <a:ext cx="1557338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/>
      <p:bldP spid="13107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8232775" cy="9779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0" hangingPunct="0">
              <a:lnSpc>
                <a:spcPct val="120000"/>
              </a:lnSpc>
              <a:buClrTx/>
              <a:buSzTx/>
              <a:defRPr/>
            </a:pPr>
            <a:r>
              <a:rPr kumimoji="0" lang="zh-CN" altLang="en-US" sz="2400" kern="1200" cap="none" spc="0" normalizeH="0" baseline="0" noProof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kumimoji="0" lang="en-US" altLang="zh-CN" sz="2400" kern="1200" cap="none" spc="0" normalizeH="0" baseline="0" noProof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kumimoji="0" lang="zh-CN" altLang="en-US" sz="2400" kern="1200" cap="none" spc="0" normalizeH="0" baseline="0" noProof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．利用场强与电势梯度的关系， 计算均匀带电细圆环轴线上一点的场强。</a:t>
            </a:r>
            <a:endParaRPr kumimoji="0" lang="zh-CN" altLang="en-US" sz="2400" b="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1730375" y="1665288"/>
          <a:ext cx="3351213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9928800" imgH="10363200" progId="Equation.DSMT4">
                  <p:embed/>
                </p:oleObj>
              </mc:Choice>
              <mc:Fallback>
                <p:oleObj name="Equation" r:id="rId1" imgW="39928800" imgH="103632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730375" y="1665288"/>
                        <a:ext cx="3351213" cy="804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0" name="Text Box 4"/>
          <p:cNvSpPr txBox="1"/>
          <p:nvPr/>
        </p:nvSpPr>
        <p:spPr>
          <a:xfrm>
            <a:off x="612775" y="1768475"/>
            <a:ext cx="5746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 eaLnBrk="0" hangingPunct="0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解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1397000" y="2660650"/>
          <a:ext cx="457358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54254400" imgH="10363200" progId="Equation.DSMT4">
                  <p:embed/>
                </p:oleObj>
              </mc:Choice>
              <mc:Fallback>
                <p:oleObj name="Equation" r:id="rId3" imgW="54254400" imgH="10363200" progId="Equation.DSMT4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397000" y="2660650"/>
                        <a:ext cx="4573588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6"/>
          <p:cNvGraphicFramePr>
            <a:graphicFrameLocks noChangeAspect="1"/>
          </p:cNvGraphicFramePr>
          <p:nvPr/>
        </p:nvGraphicFramePr>
        <p:xfrm>
          <a:off x="1403350" y="3573463"/>
          <a:ext cx="449580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562100" imgH="596900" progId="Equation.3">
                  <p:embed/>
                </p:oleObj>
              </mc:Choice>
              <mc:Fallback>
                <p:oleObj name="" r:id="rId5" imgW="1562100" imgH="596900" progId="Equation.3">
                  <p:embed/>
                  <p:pic>
                    <p:nvPicPr>
                      <p:cNvPr id="0" name="Object 6"/>
                      <p:cNvPicPr/>
                      <p:nvPr/>
                    </p:nvPicPr>
                    <p:blipFill>
                      <a:blip r:embed="rId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3573463"/>
                        <a:ext cx="4495800" cy="1119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1258888" y="4724400"/>
          <a:ext cx="20478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981710" imgH="280670" progId="Equation.3">
                  <p:embed/>
                </p:oleObj>
              </mc:Choice>
              <mc:Fallback>
                <p:oleObj name="" r:id="rId7" imgW="981710" imgH="280670" progId="Equation.3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8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4724400"/>
                        <a:ext cx="2047875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8"/>
          <p:cNvGrpSpPr>
            <a:grpSpLocks noChangeAspect="1"/>
          </p:cNvGrpSpPr>
          <p:nvPr/>
        </p:nvGrpSpPr>
        <p:grpSpPr>
          <a:xfrm>
            <a:off x="1187450" y="5300663"/>
            <a:ext cx="5227638" cy="1169987"/>
            <a:chOff x="0" y="0"/>
            <a:chExt cx="3293" cy="737"/>
          </a:xfrm>
        </p:grpSpPr>
        <p:graphicFrame>
          <p:nvGraphicFramePr>
            <p:cNvPr id="148488" name="Object 9"/>
            <p:cNvGraphicFramePr>
              <a:graphicFrameLocks noChangeAspect="1"/>
            </p:cNvGraphicFramePr>
            <p:nvPr/>
          </p:nvGraphicFramePr>
          <p:xfrm>
            <a:off x="0" y="96"/>
            <a:ext cx="960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9" imgW="586105" imgH="254635" progId="Equation.3">
                    <p:embed/>
                  </p:oleObj>
                </mc:Choice>
                <mc:Fallback>
                  <p:oleObj name="" r:id="rId9" imgW="586105" imgH="254635" progId="Equation.3">
                    <p:embed/>
                    <p:pic>
                      <p:nvPicPr>
                        <p:cNvPr id="0" name="Object 9"/>
                        <p:cNvPicPr/>
                        <p:nvPr/>
                      </p:nvPicPr>
                      <p:blipFill>
                        <a:blip r:embed="rId10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96"/>
                          <a:ext cx="960" cy="4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489" name="Object 10"/>
            <p:cNvGraphicFramePr>
              <a:graphicFrameLocks noChangeAspect="1"/>
            </p:cNvGraphicFramePr>
            <p:nvPr/>
          </p:nvGraphicFramePr>
          <p:xfrm>
            <a:off x="912" y="0"/>
            <a:ext cx="2381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11" imgW="1350645" imgH="484505" progId="Equation.3">
                    <p:embed/>
                  </p:oleObj>
                </mc:Choice>
                <mc:Fallback>
                  <p:oleObj name="" r:id="rId11" imgW="1350645" imgH="484505" progId="Equation.3">
                    <p:embed/>
                    <p:pic>
                      <p:nvPicPr>
                        <p:cNvPr id="0" name="Object 10"/>
                        <p:cNvPicPr/>
                        <p:nvPr/>
                      </p:nvPicPr>
                      <p:blipFill>
                        <a:blip r:embed="rId12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912" y="0"/>
                          <a:ext cx="2381" cy="7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8" grpId="0" animBg="1"/>
      <p:bldP spid="132098" grpId="1" animBg="1"/>
      <p:bldP spid="132100" grpId="0"/>
      <p:bldP spid="132100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Text Box 2"/>
          <p:cNvSpPr txBox="1"/>
          <p:nvPr/>
        </p:nvSpPr>
        <p:spPr>
          <a:xfrm>
            <a:off x="304800" y="609600"/>
            <a:ext cx="8169275" cy="9779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</a:rPr>
              <a:t>例</a:t>
            </a:r>
            <a:r>
              <a:rPr lang="en-US" altLang="zh-CN" sz="2400" dirty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</a:rPr>
              <a:t>　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利用场强与电势梯度的关系，求半径为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，面电荷密度为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σ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的均匀带电圆盘轴线上的场强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lang="en-US" altLang="zh-CN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33123" name="Object 3"/>
          <p:cNvGraphicFramePr>
            <a:graphicFrameLocks noChangeAspect="1"/>
          </p:cNvGraphicFramePr>
          <p:nvPr/>
        </p:nvGraphicFramePr>
        <p:xfrm>
          <a:off x="2551113" y="2576513"/>
          <a:ext cx="27876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2613600" imgH="10972800" progId="Equation.DSMT4">
                  <p:embed/>
                </p:oleObj>
              </mc:Choice>
              <mc:Fallback>
                <p:oleObj name="Equation" r:id="rId1" imgW="32613600" imgH="1097280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1113" y="2576513"/>
                        <a:ext cx="2787650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>
          <a:xfrm>
            <a:off x="663575" y="3659188"/>
            <a:ext cx="4462463" cy="1592262"/>
            <a:chOff x="34" y="1"/>
            <a:chExt cx="2811" cy="1003"/>
          </a:xfrm>
        </p:grpSpPr>
        <p:sp>
          <p:nvSpPr>
            <p:cNvPr id="149508" name="Text Box 5"/>
            <p:cNvSpPr txBox="1"/>
            <p:nvPr/>
          </p:nvSpPr>
          <p:spPr>
            <a:xfrm>
              <a:off x="34" y="1"/>
              <a:ext cx="256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则圆盘在</a:t>
              </a: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点产生的电势为：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49509" name="Object 6"/>
            <p:cNvGraphicFramePr>
              <a:graphicFrameLocks noChangeAspect="1"/>
            </p:cNvGraphicFramePr>
            <p:nvPr/>
          </p:nvGraphicFramePr>
          <p:xfrm>
            <a:off x="519" y="424"/>
            <a:ext cx="2326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3" imgW="43891200" imgH="10972800" progId="Equation.DSMT4">
                    <p:embed/>
                  </p:oleObj>
                </mc:Choice>
                <mc:Fallback>
                  <p:oleObj name="Equation" r:id="rId3" imgW="43891200" imgH="10972800" progId="Equation.DSMT4">
                    <p:embed/>
                    <p:pic>
                      <p:nvPicPr>
                        <p:cNvPr id="0" name="Object 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19" y="424"/>
                          <a:ext cx="2326" cy="5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1590675" y="5407025"/>
          <a:ext cx="5057775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373630" imgH="431800" progId="Equation.DSMT4">
                  <p:embed/>
                </p:oleObj>
              </mc:Choice>
              <mc:Fallback>
                <p:oleObj name="" r:id="rId5" imgW="2373630" imgH="431800" progId="Equation.DSMT4">
                  <p:embed/>
                  <p:pic>
                    <p:nvPicPr>
                      <p:cNvPr id="0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90675" y="5407025"/>
                        <a:ext cx="5057775" cy="919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8"/>
          <p:cNvGrpSpPr/>
          <p:nvPr/>
        </p:nvGrpSpPr>
        <p:grpSpPr>
          <a:xfrm>
            <a:off x="455613" y="1892300"/>
            <a:ext cx="5264150" cy="533400"/>
            <a:chOff x="83" y="30"/>
            <a:chExt cx="3316" cy="336"/>
          </a:xfrm>
        </p:grpSpPr>
        <p:sp>
          <p:nvSpPr>
            <p:cNvPr id="149512" name="Text Box 9"/>
            <p:cNvSpPr txBox="1"/>
            <p:nvPr/>
          </p:nvSpPr>
          <p:spPr>
            <a:xfrm>
              <a:off x="83" y="30"/>
              <a:ext cx="1300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解：如图所示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49513" name="Object 10"/>
            <p:cNvGraphicFramePr>
              <a:graphicFrameLocks noChangeAspect="1"/>
            </p:cNvGraphicFramePr>
            <p:nvPr/>
          </p:nvGraphicFramePr>
          <p:xfrm>
            <a:off x="1383" y="38"/>
            <a:ext cx="201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7" imgW="1390015" imgH="229235" progId="Equation.DSMT4">
                    <p:embed/>
                  </p:oleObj>
                </mc:Choice>
                <mc:Fallback>
                  <p:oleObj name="" r:id="rId7" imgW="1390015" imgH="229235" progId="Equation.DSMT4">
                    <p:embed/>
                    <p:pic>
                      <p:nvPicPr>
                        <p:cNvPr id="0" name="Object 1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383" y="38"/>
                          <a:ext cx="2016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9514" name="Picture 11" descr="08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26150" y="1905000"/>
            <a:ext cx="2233613" cy="27559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529" name="Group 2"/>
          <p:cNvGrpSpPr/>
          <p:nvPr/>
        </p:nvGrpSpPr>
        <p:grpSpPr>
          <a:xfrm>
            <a:off x="517525" y="798513"/>
            <a:ext cx="6688138" cy="942975"/>
            <a:chOff x="134" y="71"/>
            <a:chExt cx="4213" cy="594"/>
          </a:xfrm>
        </p:grpSpPr>
        <p:sp>
          <p:nvSpPr>
            <p:cNvPr id="150530" name="Text Box 3"/>
            <p:cNvSpPr txBox="1"/>
            <p:nvPr/>
          </p:nvSpPr>
          <p:spPr>
            <a:xfrm>
              <a:off x="134" y="132"/>
              <a:ext cx="154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所以</a:t>
              </a:r>
              <a:r>
                <a:rPr lang="en-US" altLang="zh-CN" sz="2400" dirty="0">
                  <a:latin typeface="微软雅黑" panose="020B0503020204020204" charset="-122"/>
                  <a:ea typeface="微软雅黑" panose="020B0503020204020204" charset="-122"/>
                </a:rPr>
                <a:t>P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点场强为：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50531" name="Object 4"/>
            <p:cNvGraphicFramePr>
              <a:graphicFrameLocks noChangeAspect="1"/>
            </p:cNvGraphicFramePr>
            <p:nvPr/>
          </p:nvGraphicFramePr>
          <p:xfrm>
            <a:off x="1688" y="71"/>
            <a:ext cx="2659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Equation" r:id="rId1" imgW="46939200" imgH="10363200" progId="Equation.DSMT4">
                    <p:embed/>
                  </p:oleObj>
                </mc:Choice>
                <mc:Fallback>
                  <p:oleObj name="Equation" r:id="rId1" imgW="46939200" imgH="10363200" progId="Equation.DSMT4">
                    <p:embed/>
                    <p:pic>
                      <p:nvPicPr>
                        <p:cNvPr id="0" name="Object 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688" y="71"/>
                          <a:ext cx="2659" cy="5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2989263" y="1952625"/>
          <a:ext cx="206851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1945600" imgH="10058400" progId="Equation.DSMT4">
                  <p:embed/>
                </p:oleObj>
              </mc:Choice>
              <mc:Fallback>
                <p:oleObj name="Equation" r:id="rId3" imgW="21945600" imgH="10058400" progId="Equation.DSMT4">
                  <p:embed/>
                  <p:pic>
                    <p:nvPicPr>
                      <p:cNvPr id="0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9263" y="1952625"/>
                        <a:ext cx="2068512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2886075" y="3003550"/>
          <a:ext cx="227488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21640800" imgH="9448800" progId="Equation.DSMT4">
                  <p:embed/>
                </p:oleObj>
              </mc:Choice>
              <mc:Fallback>
                <p:oleObj name="Equation" r:id="rId5" imgW="21640800" imgH="9448800" progId="Equation.DSMT4">
                  <p:embed/>
                  <p:pic>
                    <p:nvPicPr>
                      <p:cNvPr id="0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6075" y="3003550"/>
                        <a:ext cx="2274888" cy="1003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"/>
          <p:cNvGrpSpPr/>
          <p:nvPr/>
        </p:nvGrpSpPr>
        <p:grpSpPr>
          <a:xfrm>
            <a:off x="296863" y="4159250"/>
            <a:ext cx="6046787" cy="1806575"/>
            <a:chOff x="0" y="0"/>
            <a:chExt cx="3809" cy="1138"/>
          </a:xfrm>
        </p:grpSpPr>
        <p:sp>
          <p:nvSpPr>
            <p:cNvPr id="150535" name="Text Box 8"/>
            <p:cNvSpPr txBox="1"/>
            <p:nvPr/>
          </p:nvSpPr>
          <p:spPr>
            <a:xfrm>
              <a:off x="0" y="0"/>
              <a:ext cx="3640" cy="38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即轴线上一点的场强为：</a:t>
              </a:r>
              <a:r>
                <a:rPr lang="zh-CN" altLang="en-US" sz="2800" dirty="0">
                  <a:latin typeface="楷体_GB2312" pitchFamily="49" charset="-122"/>
                  <a:ea typeface="楷体_GB2312" pitchFamily="49" charset="-122"/>
                </a:rPr>
                <a:t> </a:t>
              </a:r>
              <a:endParaRPr lang="zh-CN" altLang="en-US" sz="28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50536" name="Object 9"/>
            <p:cNvGraphicFramePr>
              <a:graphicFrameLocks noChangeAspect="1"/>
            </p:cNvGraphicFramePr>
            <p:nvPr/>
          </p:nvGraphicFramePr>
          <p:xfrm>
            <a:off x="1429" y="439"/>
            <a:ext cx="2380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7" imgW="1485265" imgH="431800" progId="Equation.DSMT4">
                    <p:embed/>
                  </p:oleObj>
                </mc:Choice>
                <mc:Fallback>
                  <p:oleObj name="" r:id="rId7" imgW="1485265" imgH="431800" progId="Equation.DSMT4">
                    <p:embed/>
                    <p:pic>
                      <p:nvPicPr>
                        <p:cNvPr id="0" name="Object 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29" y="439"/>
                          <a:ext cx="2380" cy="699"/>
                        </a:xfrm>
                        <a:prstGeom prst="rect">
                          <a:avLst/>
                        </a:prstGeom>
                        <a:solidFill>
                          <a:srgbClr val="FF33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904875" y="496888"/>
            <a:ext cx="585787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algn="ctr" defTabSz="914400" eaLnBrk="0" hangingPunct="0">
              <a:buClrTx/>
              <a:buSzTx/>
              <a:defRPr/>
            </a:pPr>
            <a:r>
              <a:rPr kumimoji="0" lang="zh-CN" altLang="en-US" sz="2400" kern="1200" cap="none" spc="0" normalizeH="0" baseline="0" noProof="0" dirty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kumimoji="0" lang="en-US" altLang="zh-CN" sz="2400" kern="1200" cap="none" spc="0" normalizeH="0" baseline="0" noProof="0" dirty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kumimoji="0" lang="zh-CN" altLang="en-US" sz="2400" kern="1200" cap="none" spc="0" normalizeH="0" baseline="0" noProof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．计算电偶极子电场中任一点的场强。</a:t>
            </a:r>
            <a:endParaRPr kumimoji="0" lang="zh-CN" altLang="en-US" sz="2400" b="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450850" y="1193800"/>
            <a:ext cx="792163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R="0" algn="ctr" defTabSz="914400" eaLnBrk="0" hangingPunct="0">
              <a:buClrTx/>
              <a:buSzTx/>
              <a:defRPr/>
            </a:pPr>
            <a:r>
              <a:rPr kumimoji="0" lang="zh-CN" altLang="en-US" sz="2400" kern="1200" cap="none" spc="0" normalizeH="0" baseline="0" noProof="0">
                <a:latin typeface="微软雅黑" panose="020B0503020204020204" charset="-122"/>
                <a:ea typeface="微软雅黑" panose="020B0503020204020204" charset="-122"/>
                <a:cs typeface="+mn-cs"/>
              </a:rPr>
              <a:t>解：</a:t>
            </a:r>
            <a:endParaRPr kumimoji="0" lang="zh-CN" altLang="en-US" sz="24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1582738" y="1254125"/>
          <a:ext cx="3268662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45720000" imgH="11277600" progId="Equation.DSMT4">
                  <p:embed/>
                </p:oleObj>
              </mc:Choice>
              <mc:Fallback>
                <p:oleObj name="Equation" r:id="rId1" imgW="45720000" imgH="11277600" progId="Equation.DSMT4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582738" y="1254125"/>
                        <a:ext cx="3268662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 noChangeAspect="1"/>
          </p:cNvGrpSpPr>
          <p:nvPr/>
        </p:nvGrpSpPr>
        <p:grpSpPr>
          <a:xfrm>
            <a:off x="1178875" y="2197100"/>
            <a:ext cx="5531488" cy="946150"/>
            <a:chOff x="28" y="0"/>
            <a:chExt cx="3668" cy="680"/>
          </a:xfrm>
        </p:grpSpPr>
        <p:graphicFrame>
          <p:nvGraphicFramePr>
            <p:cNvPr id="151557" name="Object 6"/>
            <p:cNvGraphicFramePr>
              <a:graphicFrameLocks noChangeAspect="1"/>
            </p:cNvGraphicFramePr>
            <p:nvPr/>
          </p:nvGraphicFramePr>
          <p:xfrm>
            <a:off x="28" y="17"/>
            <a:ext cx="1622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3" imgW="28041600" imgH="9448800" progId="Equation.DSMT4">
                    <p:embed/>
                  </p:oleObj>
                </mc:Choice>
                <mc:Fallback>
                  <p:oleObj name="Equation" r:id="rId3" imgW="28041600" imgH="9448800" progId="Equation.DSMT4">
                    <p:embed/>
                    <p:pic>
                      <p:nvPicPr>
                        <p:cNvPr id="0" name="Object 6"/>
                        <p:cNvPicPr/>
                        <p:nvPr/>
                      </p:nvPicPr>
                      <p:blipFill>
                        <a:blip r:embed="rId4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" y="17"/>
                          <a:ext cx="1622" cy="5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58" name="Object 7"/>
            <p:cNvGraphicFramePr>
              <a:graphicFrameLocks noChangeAspect="1"/>
            </p:cNvGraphicFramePr>
            <p:nvPr/>
          </p:nvGraphicFramePr>
          <p:xfrm>
            <a:off x="1632" y="0"/>
            <a:ext cx="2064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5" imgW="1172210" imgH="484505" progId="Equation.3">
                    <p:embed/>
                  </p:oleObj>
                </mc:Choice>
                <mc:Fallback>
                  <p:oleObj name="" r:id="rId5" imgW="1172210" imgH="484505" progId="Equation.3">
                    <p:embed/>
                    <p:pic>
                      <p:nvPicPr>
                        <p:cNvPr id="0" name="Object 7"/>
                        <p:cNvPicPr/>
                        <p:nvPr/>
                      </p:nvPicPr>
                      <p:blipFill>
                        <a:blip r:embed="rId6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2" y="0"/>
                          <a:ext cx="2064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8"/>
          <p:cNvGrpSpPr>
            <a:grpSpLocks noChangeAspect="1"/>
          </p:cNvGrpSpPr>
          <p:nvPr/>
        </p:nvGrpSpPr>
        <p:grpSpPr>
          <a:xfrm>
            <a:off x="1081131" y="3103563"/>
            <a:ext cx="5691144" cy="998537"/>
            <a:chOff x="13" y="0"/>
            <a:chExt cx="3875" cy="699"/>
          </a:xfrm>
        </p:grpSpPr>
        <p:graphicFrame>
          <p:nvGraphicFramePr>
            <p:cNvPr id="151560" name="Object 9"/>
            <p:cNvGraphicFramePr>
              <a:graphicFrameLocks noChangeAspect="1"/>
            </p:cNvGraphicFramePr>
            <p:nvPr/>
          </p:nvGraphicFramePr>
          <p:xfrm>
            <a:off x="13" y="37"/>
            <a:ext cx="1750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7" imgW="28346400" imgH="10058400" progId="Equation.DSMT4">
                    <p:embed/>
                  </p:oleObj>
                </mc:Choice>
                <mc:Fallback>
                  <p:oleObj name="Equation" r:id="rId7" imgW="28346400" imgH="10058400" progId="Equation.DSMT4">
                    <p:embed/>
                    <p:pic>
                      <p:nvPicPr>
                        <p:cNvPr id="0" name="Object 9"/>
                        <p:cNvPicPr/>
                        <p:nvPr/>
                      </p:nvPicPr>
                      <p:blipFill>
                        <a:blip r:embed="rId8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" y="37"/>
                          <a:ext cx="1750" cy="5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1561" name="Object 10"/>
            <p:cNvGraphicFramePr>
              <a:graphicFrameLocks noChangeAspect="1"/>
            </p:cNvGraphicFramePr>
            <p:nvPr/>
          </p:nvGraphicFramePr>
          <p:xfrm>
            <a:off x="1680" y="0"/>
            <a:ext cx="2208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9" imgW="1172210" imgH="484505" progId="Equation.3">
                    <p:embed/>
                  </p:oleObj>
                </mc:Choice>
                <mc:Fallback>
                  <p:oleObj name="" r:id="rId9" imgW="1172210" imgH="484505" progId="Equation.3">
                    <p:embed/>
                    <p:pic>
                      <p:nvPicPr>
                        <p:cNvPr id="0" name="Object 10"/>
                        <p:cNvPicPr/>
                        <p:nvPr/>
                      </p:nvPicPr>
                      <p:blipFill>
                        <a:blip r:embed="rId6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0" y="0"/>
                          <a:ext cx="2208" cy="6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1"/>
          <p:cNvGrpSpPr/>
          <p:nvPr/>
        </p:nvGrpSpPr>
        <p:grpSpPr>
          <a:xfrm>
            <a:off x="5448300" y="4137025"/>
            <a:ext cx="3136900" cy="2119313"/>
            <a:chOff x="0" y="0"/>
            <a:chExt cx="2256" cy="1596"/>
          </a:xfrm>
        </p:grpSpPr>
        <p:grpSp>
          <p:nvGrpSpPr>
            <p:cNvPr id="151563" name="Group 12"/>
            <p:cNvGrpSpPr/>
            <p:nvPr/>
          </p:nvGrpSpPr>
          <p:grpSpPr>
            <a:xfrm>
              <a:off x="0" y="0"/>
              <a:ext cx="2256" cy="1596"/>
              <a:chOff x="0" y="0"/>
              <a:chExt cx="2256" cy="1596"/>
            </a:xfrm>
          </p:grpSpPr>
          <p:grpSp>
            <p:nvGrpSpPr>
              <p:cNvPr id="151564" name="Group 13"/>
              <p:cNvGrpSpPr/>
              <p:nvPr/>
            </p:nvGrpSpPr>
            <p:grpSpPr>
              <a:xfrm>
                <a:off x="0" y="0"/>
                <a:ext cx="2256" cy="1565"/>
                <a:chOff x="0" y="0"/>
                <a:chExt cx="2256" cy="1565"/>
              </a:xfrm>
            </p:grpSpPr>
            <p:sp>
              <p:nvSpPr>
                <p:cNvPr id="151565" name="Line 14"/>
                <p:cNvSpPr/>
                <p:nvPr/>
              </p:nvSpPr>
              <p:spPr>
                <a:xfrm>
                  <a:off x="220" y="1300"/>
                  <a:ext cx="960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51566" name="Group 15"/>
                <p:cNvGrpSpPr/>
                <p:nvPr/>
              </p:nvGrpSpPr>
              <p:grpSpPr>
                <a:xfrm>
                  <a:off x="144" y="1410"/>
                  <a:ext cx="1060" cy="155"/>
                  <a:chOff x="0" y="0"/>
                  <a:chExt cx="1008" cy="192"/>
                </a:xfrm>
              </p:grpSpPr>
              <p:sp>
                <p:nvSpPr>
                  <p:cNvPr id="151567" name="Line 16"/>
                  <p:cNvSpPr/>
                  <p:nvPr/>
                </p:nvSpPr>
                <p:spPr>
                  <a:xfrm>
                    <a:off x="0" y="0"/>
                    <a:ext cx="0" cy="19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51568" name="Line 17"/>
                  <p:cNvSpPr/>
                  <p:nvPr/>
                </p:nvSpPr>
                <p:spPr>
                  <a:xfrm>
                    <a:off x="1008" y="0"/>
                    <a:ext cx="0" cy="192"/>
                  </a:xfrm>
                  <a:prstGeom prst="line">
                    <a:avLst/>
                  </a:prstGeom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1569" name="Line 18"/>
                <p:cNvSpPr/>
                <p:nvPr/>
              </p:nvSpPr>
              <p:spPr>
                <a:xfrm flipH="1">
                  <a:off x="176" y="1479"/>
                  <a:ext cx="40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570" name="Line 19"/>
                <p:cNvSpPr/>
                <p:nvPr/>
              </p:nvSpPr>
              <p:spPr>
                <a:xfrm flipH="1">
                  <a:off x="650" y="1001"/>
                  <a:ext cx="0" cy="27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571" name="Line 20"/>
                <p:cNvSpPr/>
                <p:nvPr/>
              </p:nvSpPr>
              <p:spPr>
                <a:xfrm>
                  <a:off x="1204" y="1294"/>
                  <a:ext cx="1052" cy="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572" name="Line 21"/>
                <p:cNvSpPr/>
                <p:nvPr/>
              </p:nvSpPr>
              <p:spPr>
                <a:xfrm flipV="1">
                  <a:off x="664" y="27"/>
                  <a:ext cx="0" cy="48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51573" name="Object 22"/>
                <p:cNvGraphicFramePr>
                  <a:graphicFrameLocks noChangeAspect="1"/>
                </p:cNvGraphicFramePr>
                <p:nvPr/>
              </p:nvGraphicFramePr>
              <p:xfrm>
                <a:off x="861" y="1293"/>
                <a:ext cx="242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" name="" r:id="rId10" imgW="128270" imgH="217805" progId="Equation.3">
                        <p:embed/>
                      </p:oleObj>
                    </mc:Choice>
                    <mc:Fallback>
                      <p:oleObj name="" r:id="rId10" imgW="128270" imgH="217805" progId="Equation.3">
                        <p:embed/>
                        <p:pic>
                          <p:nvPicPr>
                            <p:cNvPr id="0" name="Object 22"/>
                            <p:cNvPicPr/>
                            <p:nvPr/>
                          </p:nvPicPr>
                          <p:blipFill>
                            <a:blip r:embed="rId11">
                              <a:lum bright="-10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1" y="1293"/>
                              <a:ext cx="242" cy="20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1574" name="Object 23"/>
                <p:cNvGraphicFramePr>
                  <a:graphicFrameLocks noChangeAspect="1"/>
                </p:cNvGraphicFramePr>
                <p:nvPr/>
              </p:nvGraphicFramePr>
              <p:xfrm>
                <a:off x="1154" y="1057"/>
                <a:ext cx="259" cy="1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0" name="" r:id="rId12" imgW="243840" imgH="179705" progId="Equation.3">
                        <p:embed/>
                      </p:oleObj>
                    </mc:Choice>
                    <mc:Fallback>
                      <p:oleObj name="" r:id="rId12" imgW="243840" imgH="179705" progId="Equation.3">
                        <p:embed/>
                        <p:pic>
                          <p:nvPicPr>
                            <p:cNvPr id="0" name="Object 23"/>
                            <p:cNvPicPr/>
                            <p:nvPr/>
                          </p:nvPicPr>
                          <p:blipFill>
                            <a:blip r:embed="rId13">
                              <a:lum bright="-10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154" y="1057"/>
                              <a:ext cx="259" cy="17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1575" name="Object 24"/>
                <p:cNvGraphicFramePr>
                  <a:graphicFrameLocks noChangeAspect="1"/>
                </p:cNvGraphicFramePr>
                <p:nvPr/>
              </p:nvGraphicFramePr>
              <p:xfrm>
                <a:off x="548" y="756"/>
                <a:ext cx="200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" name="" r:id="rId14" imgW="116840" imgH="129540" progId="Equation.3">
                        <p:embed/>
                      </p:oleObj>
                    </mc:Choice>
                    <mc:Fallback>
                      <p:oleObj name="" r:id="rId14" imgW="116840" imgH="129540" progId="Equation.3">
                        <p:embed/>
                        <p:pic>
                          <p:nvPicPr>
                            <p:cNvPr id="0" name="Object 24"/>
                            <p:cNvPicPr/>
                            <p:nvPr/>
                          </p:nvPicPr>
                          <p:blipFill>
                            <a:blip r:embed="rId15">
                              <a:lum bright="-10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8" y="756"/>
                              <a:ext cx="200" cy="2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1576" name="Object 25"/>
                <p:cNvGraphicFramePr>
                  <a:graphicFrameLocks noChangeAspect="1"/>
                </p:cNvGraphicFramePr>
                <p:nvPr/>
              </p:nvGraphicFramePr>
              <p:xfrm>
                <a:off x="2060" y="1392"/>
                <a:ext cx="196" cy="1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" name="" r:id="rId16" imgW="141605" imgH="141605" progId="Equation.3">
                        <p:embed/>
                      </p:oleObj>
                    </mc:Choice>
                    <mc:Fallback>
                      <p:oleObj name="" r:id="rId16" imgW="141605" imgH="141605" progId="Equation.3">
                        <p:embed/>
                        <p:pic>
                          <p:nvPicPr>
                            <p:cNvPr id="0" name="Object 25"/>
                            <p:cNvPicPr/>
                            <p:nvPr/>
                          </p:nvPicPr>
                          <p:blipFill>
                            <a:blip r:embed="rId17">
                              <a:lum bright="-10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060" y="1392"/>
                              <a:ext cx="196" cy="17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1577" name="Object 26"/>
                <p:cNvGraphicFramePr>
                  <a:graphicFrameLocks noChangeAspect="1"/>
                </p:cNvGraphicFramePr>
                <p:nvPr/>
              </p:nvGraphicFramePr>
              <p:xfrm>
                <a:off x="713" y="0"/>
                <a:ext cx="252" cy="25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" name="" r:id="rId18" imgW="141605" imgH="167640" progId="Equation.3">
                        <p:embed/>
                      </p:oleObj>
                    </mc:Choice>
                    <mc:Fallback>
                      <p:oleObj name="" r:id="rId18" imgW="141605" imgH="167640" progId="Equation.3">
                        <p:embed/>
                        <p:pic>
                          <p:nvPicPr>
                            <p:cNvPr id="0" name="Object 26"/>
                            <p:cNvPicPr/>
                            <p:nvPr/>
                          </p:nvPicPr>
                          <p:blipFill>
                            <a:blip r:embed="rId19">
                              <a:lum bright="-10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13" y="0"/>
                              <a:ext cx="252" cy="25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1578" name="Object 27"/>
                <p:cNvGraphicFramePr>
                  <a:graphicFrameLocks noChangeAspect="1"/>
                </p:cNvGraphicFramePr>
                <p:nvPr/>
              </p:nvGraphicFramePr>
              <p:xfrm>
                <a:off x="800" y="1057"/>
                <a:ext cx="176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" name="" r:id="rId20" imgW="140970" imgH="179070" progId="Equation.3">
                        <p:embed/>
                      </p:oleObj>
                    </mc:Choice>
                    <mc:Fallback>
                      <p:oleObj name="" r:id="rId20" imgW="140970" imgH="179070" progId="Equation.3">
                        <p:embed/>
                        <p:pic>
                          <p:nvPicPr>
                            <p:cNvPr id="0" name="Object 27"/>
                            <p:cNvPicPr/>
                            <p:nvPr/>
                          </p:nvPicPr>
                          <p:blipFill>
                            <a:blip r:embed="rId21">
                              <a:lum bright="-10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00" y="1057"/>
                              <a:ext cx="176" cy="2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1579" name="Object 28"/>
                <p:cNvGraphicFramePr>
                  <a:graphicFrameLocks noChangeAspect="1"/>
                </p:cNvGraphicFramePr>
                <p:nvPr/>
              </p:nvGraphicFramePr>
              <p:xfrm>
                <a:off x="126" y="1216"/>
                <a:ext cx="202" cy="1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" name="" r:id="rId22" imgW="118110" imgH="118110" progId="Equation.3">
                        <p:embed/>
                      </p:oleObj>
                    </mc:Choice>
                    <mc:Fallback>
                      <p:oleObj name="" r:id="rId22" imgW="118110" imgH="118110" progId="Equation.3">
                        <p:embed/>
                        <p:pic>
                          <p:nvPicPr>
                            <p:cNvPr id="0" name="Object 28"/>
                            <p:cNvPicPr/>
                            <p:nvPr/>
                          </p:nvPicPr>
                          <p:blipFill>
                            <a:blip r:embed="rId23">
                              <a:lum bright="-10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6" y="1216"/>
                              <a:ext cx="202" cy="18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1580" name="Line 29"/>
                <p:cNvSpPr/>
                <p:nvPr/>
              </p:nvSpPr>
              <p:spPr>
                <a:xfrm>
                  <a:off x="663" y="510"/>
                  <a:ext cx="1" cy="25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581" name="Line 30"/>
                <p:cNvSpPr/>
                <p:nvPr/>
              </p:nvSpPr>
              <p:spPr>
                <a:xfrm flipH="1">
                  <a:off x="275" y="445"/>
                  <a:ext cx="395" cy="76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1582" name="Line 31"/>
                <p:cNvSpPr/>
                <p:nvPr/>
              </p:nvSpPr>
              <p:spPr>
                <a:xfrm>
                  <a:off x="670" y="445"/>
                  <a:ext cx="505" cy="836"/>
                </a:xfrm>
                <a:prstGeom prst="line">
                  <a:avLst/>
                </a:prstGeom>
                <a:ln w="38100" cap="rnd" cmpd="sng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51583" name="Object 32"/>
                <p:cNvGraphicFramePr>
                  <a:graphicFrameLocks noChangeAspect="1"/>
                </p:cNvGraphicFramePr>
                <p:nvPr/>
              </p:nvGraphicFramePr>
              <p:xfrm>
                <a:off x="0" y="1078"/>
                <a:ext cx="259" cy="1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" name="" r:id="rId24" imgW="245110" imgH="167640" progId="Equation.3">
                        <p:embed/>
                      </p:oleObj>
                    </mc:Choice>
                    <mc:Fallback>
                      <p:oleObj name="" r:id="rId24" imgW="245110" imgH="167640" progId="Equation.3">
                        <p:embed/>
                        <p:pic>
                          <p:nvPicPr>
                            <p:cNvPr id="0" name="Object 32"/>
                            <p:cNvPicPr/>
                            <p:nvPr/>
                          </p:nvPicPr>
                          <p:blipFill>
                            <a:blip r:embed="rId25">
                              <a:lum bright="-10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0" y="1078"/>
                              <a:ext cx="259" cy="15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1584" name="Object 33"/>
                <p:cNvGraphicFramePr>
                  <a:graphicFrameLocks noChangeAspect="1"/>
                </p:cNvGraphicFramePr>
                <p:nvPr/>
              </p:nvGraphicFramePr>
              <p:xfrm>
                <a:off x="698" y="336"/>
                <a:ext cx="235" cy="2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" name="" r:id="rId26" imgW="167640" imgH="167640" progId="Equation.3">
                        <p:embed/>
                      </p:oleObj>
                    </mc:Choice>
                    <mc:Fallback>
                      <p:oleObj name="" r:id="rId26" imgW="167640" imgH="167640" progId="Equation.3">
                        <p:embed/>
                        <p:pic>
                          <p:nvPicPr>
                            <p:cNvPr id="0" name="Object 33"/>
                            <p:cNvPicPr/>
                            <p:nvPr/>
                          </p:nvPicPr>
                          <p:blipFill>
                            <a:blip r:embed="rId27">
                              <a:lum bright="-10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8" y="336"/>
                              <a:ext cx="235" cy="21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1585" name="Object 34"/>
                <p:cNvGraphicFramePr>
                  <a:graphicFrameLocks noChangeAspect="1"/>
                </p:cNvGraphicFramePr>
                <p:nvPr/>
              </p:nvGraphicFramePr>
              <p:xfrm>
                <a:off x="610" y="427"/>
                <a:ext cx="115" cy="1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" name="" r:id="rId28" imgW="118110" imgH="118110" progId="Equation.3">
                        <p:embed/>
                      </p:oleObj>
                    </mc:Choice>
                    <mc:Fallback>
                      <p:oleObj name="" r:id="rId28" imgW="118110" imgH="118110" progId="Equation.3">
                        <p:embed/>
                        <p:pic>
                          <p:nvPicPr>
                            <p:cNvPr id="0" name="Object 34"/>
                            <p:cNvPicPr/>
                            <p:nvPr/>
                          </p:nvPicPr>
                          <p:blipFill>
                            <a:blip r:embed="rId23">
                              <a:lum bright="-10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10" y="427"/>
                              <a:ext cx="115" cy="10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1586" name="Object 35"/>
                <p:cNvGraphicFramePr>
                  <a:graphicFrameLocks noChangeAspect="1"/>
                </p:cNvGraphicFramePr>
                <p:nvPr/>
              </p:nvGraphicFramePr>
              <p:xfrm>
                <a:off x="601" y="1292"/>
                <a:ext cx="182" cy="17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" name="" r:id="rId29" imgW="167640" imgH="180340" progId="Equation.3">
                        <p:embed/>
                      </p:oleObj>
                    </mc:Choice>
                    <mc:Fallback>
                      <p:oleObj name="" r:id="rId29" imgW="167640" imgH="180340" progId="Equation.3">
                        <p:embed/>
                        <p:pic>
                          <p:nvPicPr>
                            <p:cNvPr id="0" name="Object 35"/>
                            <p:cNvPicPr/>
                            <p:nvPr/>
                          </p:nvPicPr>
                          <p:blipFill>
                            <a:blip r:embed="rId30">
                              <a:lum bright="-10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01" y="1292"/>
                              <a:ext cx="182" cy="17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1587" name="Arc 36"/>
                <p:cNvSpPr/>
                <p:nvPr/>
              </p:nvSpPr>
              <p:spPr>
                <a:xfrm flipH="1">
                  <a:off x="928" y="1136"/>
                  <a:ext cx="196" cy="175"/>
                </a:xfrm>
                <a:custGeom>
                  <a:avLst/>
                  <a:gdLst/>
                  <a:ahLst/>
                  <a:cxnLst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1" y="0"/>
                    </a:cxn>
                    <a:cxn ang="0">
                      <a:pos x="2" y="1"/>
                    </a:cxn>
                    <a:cxn ang="0">
                      <a:pos x="0" y="1"/>
                    </a:cxn>
                    <a:cxn ang="0">
                      <a:pos x="1" y="0"/>
                    </a:cxn>
                  </a:cxnLst>
                  <a:rect l="0" t="0" r="0" b="0"/>
                  <a:pathLst>
                    <a:path w="21600" h="20678" fill="none">
                      <a:moveTo>
                        <a:pt x="6243" y="0"/>
                      </a:moveTo>
                      <a:cubicBezTo>
                        <a:pt x="15361" y="2753"/>
                        <a:pt x="21600" y="11153"/>
                        <a:pt x="21600" y="20678"/>
                      </a:cubicBezTo>
                    </a:path>
                    <a:path w="21600" h="20678" stroke="0">
                      <a:moveTo>
                        <a:pt x="6243" y="0"/>
                      </a:moveTo>
                      <a:cubicBezTo>
                        <a:pt x="15361" y="2753"/>
                        <a:pt x="21600" y="11153"/>
                        <a:pt x="21600" y="20678"/>
                      </a:cubicBezTo>
                      <a:lnTo>
                        <a:pt x="0" y="20678"/>
                      </a:lnTo>
                      <a:lnTo>
                        <a:pt x="6243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51588" name="Object 37"/>
                <p:cNvGraphicFramePr>
                  <a:graphicFrameLocks noChangeAspect="1"/>
                </p:cNvGraphicFramePr>
                <p:nvPr/>
              </p:nvGraphicFramePr>
              <p:xfrm>
                <a:off x="1776" y="1248"/>
                <a:ext cx="115" cy="1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" name="" r:id="rId31" imgW="118110" imgH="118110" progId="Equation.3">
                        <p:embed/>
                      </p:oleObj>
                    </mc:Choice>
                    <mc:Fallback>
                      <p:oleObj name="" r:id="rId31" imgW="118110" imgH="118110" progId="Equation.3">
                        <p:embed/>
                        <p:pic>
                          <p:nvPicPr>
                            <p:cNvPr id="0" name="Object 37"/>
                            <p:cNvPicPr/>
                            <p:nvPr/>
                          </p:nvPicPr>
                          <p:blipFill>
                            <a:blip r:embed="rId23">
                              <a:lum bright="-10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76" y="1248"/>
                              <a:ext cx="115" cy="10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51589" name="Object 38"/>
                <p:cNvGraphicFramePr>
                  <a:graphicFrameLocks noChangeAspect="1"/>
                </p:cNvGraphicFramePr>
                <p:nvPr/>
              </p:nvGraphicFramePr>
              <p:xfrm>
                <a:off x="1728" y="1008"/>
                <a:ext cx="192" cy="19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" name="" r:id="rId32" imgW="167640" imgH="167640" progId="Equation.3">
                        <p:embed/>
                      </p:oleObj>
                    </mc:Choice>
                    <mc:Fallback>
                      <p:oleObj name="" r:id="rId32" imgW="167640" imgH="167640" progId="Equation.3">
                        <p:embed/>
                        <p:pic>
                          <p:nvPicPr>
                            <p:cNvPr id="0" name="Object 38"/>
                            <p:cNvPicPr/>
                            <p:nvPr/>
                          </p:nvPicPr>
                          <p:blipFill>
                            <a:blip r:embed="rId33">
                              <a:lum bright="-10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728" y="1008"/>
                              <a:ext cx="192" cy="19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51590" name="Group 39"/>
              <p:cNvGrpSpPr/>
              <p:nvPr/>
            </p:nvGrpSpPr>
            <p:grpSpPr>
              <a:xfrm>
                <a:off x="609" y="1390"/>
                <a:ext cx="583" cy="206"/>
                <a:chOff x="0" y="0"/>
                <a:chExt cx="583" cy="206"/>
              </a:xfrm>
            </p:grpSpPr>
            <p:sp>
              <p:nvSpPr>
                <p:cNvPr id="151591" name="Line 40"/>
                <p:cNvSpPr/>
                <p:nvPr/>
              </p:nvSpPr>
              <p:spPr>
                <a:xfrm>
                  <a:off x="179" y="89"/>
                  <a:ext cx="40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51592" name="Object 41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153" cy="20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" name="" r:id="rId34" imgW="102870" imgH="180340" progId="Equation.3">
                        <p:embed/>
                      </p:oleObj>
                    </mc:Choice>
                    <mc:Fallback>
                      <p:oleObj name="" r:id="rId34" imgW="102870" imgH="180340" progId="Equation.3">
                        <p:embed/>
                        <p:pic>
                          <p:nvPicPr>
                            <p:cNvPr id="0" name="Object 41"/>
                            <p:cNvPicPr/>
                            <p:nvPr/>
                          </p:nvPicPr>
                          <p:blipFill>
                            <a:blip r:embed="rId35">
                              <a:lum bright="-100000"/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0" y="0"/>
                              <a:ext cx="153" cy="20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151593" name="Object 42"/>
            <p:cNvGraphicFramePr>
              <a:graphicFrameLocks noChangeAspect="1"/>
            </p:cNvGraphicFramePr>
            <p:nvPr/>
          </p:nvGraphicFramePr>
          <p:xfrm>
            <a:off x="1107" y="1216"/>
            <a:ext cx="20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36" imgW="118110" imgH="118110" progId="Equation.3">
                    <p:embed/>
                  </p:oleObj>
                </mc:Choice>
                <mc:Fallback>
                  <p:oleObj name="" r:id="rId36" imgW="118110" imgH="118110" progId="Equation.3">
                    <p:embed/>
                    <p:pic>
                      <p:nvPicPr>
                        <p:cNvPr id="0" name="Object 42"/>
                        <p:cNvPicPr/>
                        <p:nvPr/>
                      </p:nvPicPr>
                      <p:blipFill>
                        <a:blip r:embed="rId23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107" y="1216"/>
                          <a:ext cx="202" cy="1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43"/>
          <p:cNvGrpSpPr/>
          <p:nvPr/>
        </p:nvGrpSpPr>
        <p:grpSpPr>
          <a:xfrm>
            <a:off x="530225" y="4316413"/>
            <a:ext cx="4340225" cy="989012"/>
            <a:chOff x="79" y="151"/>
            <a:chExt cx="2533" cy="623"/>
          </a:xfrm>
        </p:grpSpPr>
        <p:graphicFrame>
          <p:nvGraphicFramePr>
            <p:cNvPr id="151595" name="Object 44"/>
            <p:cNvGraphicFramePr>
              <a:graphicFrameLocks noChangeAspect="1"/>
            </p:cNvGraphicFramePr>
            <p:nvPr/>
          </p:nvGraphicFramePr>
          <p:xfrm>
            <a:off x="1003" y="151"/>
            <a:ext cx="1609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" r:id="rId37" imgW="965200" imgH="431800" progId="Equation.3">
                    <p:embed/>
                  </p:oleObj>
                </mc:Choice>
                <mc:Fallback>
                  <p:oleObj name="" r:id="rId37" imgW="965200" imgH="431800" progId="Equation.3">
                    <p:embed/>
                    <p:pic>
                      <p:nvPicPr>
                        <p:cNvPr id="0" name="Object 44"/>
                        <p:cNvPicPr/>
                        <p:nvPr/>
                      </p:nvPicPr>
                      <p:blipFill>
                        <a:blip r:embed="rId38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3" y="151"/>
                          <a:ext cx="1609" cy="6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96" name="Text Box 45"/>
            <p:cNvSpPr txBox="1"/>
            <p:nvPr/>
          </p:nvSpPr>
          <p:spPr>
            <a:xfrm>
              <a:off x="79" y="319"/>
              <a:ext cx="91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 eaLnBrk="0" hangingPunct="0"/>
              <a:r>
                <a:rPr lang="zh-CN" altLang="en-US" sz="2400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B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x=0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)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6" name="Group 46"/>
          <p:cNvGrpSpPr/>
          <p:nvPr/>
        </p:nvGrpSpPr>
        <p:grpSpPr>
          <a:xfrm>
            <a:off x="450850" y="5305425"/>
            <a:ext cx="4108450" cy="1039813"/>
            <a:chOff x="0" y="0"/>
            <a:chExt cx="2934" cy="655"/>
          </a:xfrm>
        </p:grpSpPr>
        <p:graphicFrame>
          <p:nvGraphicFramePr>
            <p:cNvPr id="151598" name="Object 47"/>
            <p:cNvGraphicFramePr>
              <a:graphicFrameLocks noChangeAspect="1"/>
            </p:cNvGraphicFramePr>
            <p:nvPr/>
          </p:nvGraphicFramePr>
          <p:xfrm>
            <a:off x="1206" y="0"/>
            <a:ext cx="1728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" r:id="rId39" imgW="892175" imgH="445770" progId="Equation.3">
                    <p:embed/>
                  </p:oleObj>
                </mc:Choice>
                <mc:Fallback>
                  <p:oleObj name="" r:id="rId39" imgW="892175" imgH="445770" progId="Equation.3">
                    <p:embed/>
                    <p:pic>
                      <p:nvPicPr>
                        <p:cNvPr id="0" name="Object 47"/>
                        <p:cNvPicPr/>
                        <p:nvPr/>
                      </p:nvPicPr>
                      <p:blipFill>
                        <a:blip r:embed="rId40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206" y="0"/>
                          <a:ext cx="1728" cy="6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1599" name="Text Box 48"/>
            <p:cNvSpPr txBox="1"/>
            <p:nvPr/>
          </p:nvSpPr>
          <p:spPr>
            <a:xfrm>
              <a:off x="0" y="127"/>
              <a:ext cx="107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 eaLnBrk="0" hangingPunct="0"/>
              <a:r>
                <a:rPr lang="zh-CN" altLang="en-US" sz="24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点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y=0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)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nimBg="1"/>
      <p:bldP spid="135170" grpId="1" animBg="1"/>
      <p:bldP spid="135171" grpId="0" animBg="1"/>
      <p:bldP spid="135171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42988" y="836613"/>
            <a:ext cx="6480175" cy="2449512"/>
            <a:chOff x="0" y="0"/>
            <a:chExt cx="4082" cy="1543"/>
          </a:xfrm>
        </p:grpSpPr>
        <p:sp>
          <p:nvSpPr>
            <p:cNvPr id="152578" name="Text Box 3"/>
            <p:cNvSpPr txBox="1"/>
            <p:nvPr/>
          </p:nvSpPr>
          <p:spPr>
            <a:xfrm>
              <a:off x="0" y="0"/>
              <a:ext cx="385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例</a:t>
              </a:r>
              <a:r>
                <a:rPr lang="en-US" altLang="zh-CN" sz="24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4.</a:t>
              </a:r>
              <a:r>
                <a:rPr lang="en-US" altLang="zh-CN" sz="2400" dirty="0">
                  <a:solidFill>
                    <a:schemeClr val="bg2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求均匀带电球壳腔内任意点的电势.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52579" name="Group 4"/>
            <p:cNvGrpSpPr/>
            <p:nvPr/>
          </p:nvGrpSpPr>
          <p:grpSpPr>
            <a:xfrm>
              <a:off x="137" y="453"/>
              <a:ext cx="1902" cy="617"/>
              <a:chOff x="2" y="-1"/>
              <a:chExt cx="2180" cy="854"/>
            </a:xfrm>
          </p:grpSpPr>
          <p:sp>
            <p:nvSpPr>
              <p:cNvPr id="152580" name="Text Box 5"/>
              <p:cNvSpPr txBox="1"/>
              <p:nvPr/>
            </p:nvSpPr>
            <p:spPr>
              <a:xfrm>
                <a:off x="2" y="-1"/>
                <a:ext cx="792" cy="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0000C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已知：</a:t>
                </a:r>
                <a:endParaRPr lang="zh-CN" altLang="en-US" sz="24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aphicFrame>
            <p:nvGraphicFramePr>
              <p:cNvPr id="152581" name="Object 6"/>
              <p:cNvGraphicFramePr>
                <a:graphicFrameLocks noChangeAspect="1"/>
              </p:cNvGraphicFramePr>
              <p:nvPr/>
            </p:nvGraphicFramePr>
            <p:xfrm>
              <a:off x="689" y="30"/>
              <a:ext cx="1493" cy="3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0" name="" r:id="rId1" imgW="852805" imgH="216535" progId="Equation.3">
                      <p:embed/>
                    </p:oleObj>
                  </mc:Choice>
                  <mc:Fallback>
                    <p:oleObj name="" r:id="rId1" imgW="852805" imgH="216535" progId="Equation.3">
                      <p:embed/>
                      <p:pic>
                        <p:nvPicPr>
                          <p:cNvPr id="0" name="Object 6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689" y="30"/>
                            <a:ext cx="1493" cy="37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2582" name="Text Box 7"/>
              <p:cNvSpPr txBox="1"/>
              <p:nvPr/>
            </p:nvSpPr>
            <p:spPr>
              <a:xfrm>
                <a:off x="117" y="445"/>
                <a:ext cx="572" cy="4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0000C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求：</a:t>
                </a:r>
                <a:endParaRPr lang="zh-CN" altLang="en-US" sz="24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aphicFrame>
            <p:nvGraphicFramePr>
              <p:cNvPr id="152583" name="Object 8"/>
              <p:cNvGraphicFramePr>
                <a:graphicFrameLocks noChangeAspect="1"/>
              </p:cNvGraphicFramePr>
              <p:nvPr/>
            </p:nvGraphicFramePr>
            <p:xfrm>
              <a:off x="763" y="503"/>
              <a:ext cx="275" cy="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Equation" r:id="rId3" imgW="4267200" imgH="5486400" progId="Equation.DSMT4">
                      <p:embed/>
                    </p:oleObj>
                  </mc:Choice>
                  <mc:Fallback>
                    <p:oleObj name="Equation" r:id="rId3" imgW="4267200" imgH="5486400" progId="Equation.DSMT4">
                      <p:embed/>
                      <p:pic>
                        <p:nvPicPr>
                          <p:cNvPr id="0" name="Object 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763" y="503"/>
                            <a:ext cx="275" cy="35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2584" name="Group 9"/>
            <p:cNvGrpSpPr/>
            <p:nvPr/>
          </p:nvGrpSpPr>
          <p:grpSpPr>
            <a:xfrm>
              <a:off x="2948" y="454"/>
              <a:ext cx="1134" cy="1089"/>
              <a:chOff x="0" y="0"/>
              <a:chExt cx="1134" cy="1089"/>
            </a:xfrm>
          </p:grpSpPr>
          <p:sp>
            <p:nvSpPr>
              <p:cNvPr id="152585" name="Rectangle 10"/>
              <p:cNvSpPr/>
              <p:nvPr/>
            </p:nvSpPr>
            <p:spPr>
              <a:xfrm>
                <a:off x="0" y="0"/>
                <a:ext cx="1134" cy="1089"/>
              </a:xfrm>
              <a:prstGeom prst="rect">
                <a:avLst/>
              </a:prstGeom>
              <a:solidFill>
                <a:srgbClr val="FFFFFF"/>
              </a:solidFill>
              <a:ln w="19050" cap="flat" cmpd="sng">
                <a:solidFill>
                  <a:srgbClr val="FF99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2586" name="AutoShape 11"/>
              <p:cNvSpPr/>
              <p:nvPr/>
            </p:nvSpPr>
            <p:spPr>
              <a:xfrm>
                <a:off x="91" y="91"/>
                <a:ext cx="945" cy="895"/>
              </a:xfrm>
              <a:custGeom>
                <a:avLst/>
                <a:gdLst/>
                <a:ahLst/>
                <a:cxnLst>
                  <a:cxn ang="0">
                    <a:pos x="0" y="19"/>
                  </a:cxn>
                  <a:cxn ang="0">
                    <a:pos x="21" y="0"/>
                  </a:cxn>
                  <a:cxn ang="0">
                    <a:pos x="41" y="19"/>
                  </a:cxn>
                  <a:cxn ang="0">
                    <a:pos x="21" y="37"/>
                  </a:cxn>
                  <a:cxn ang="0">
                    <a:pos x="0" y="19"/>
                  </a:cxn>
                  <a:cxn ang="0">
                    <a:pos x="10" y="19"/>
                  </a:cxn>
                  <a:cxn ang="0">
                    <a:pos x="21" y="28"/>
                  </a:cxn>
                  <a:cxn ang="0">
                    <a:pos x="31" y="19"/>
                  </a:cxn>
                  <a:cxn ang="0">
                    <a:pos x="21" y="9"/>
                  </a:cxn>
                  <a:cxn ang="0">
                    <a:pos x="10" y="19"/>
                  </a:cxn>
                </a:cxnLst>
                <a:rect l="0" t="0" r="0" b="0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5400" y="10800"/>
                    </a:moveTo>
                    <a:cubicBezTo>
                      <a:pt x="5400" y="13782"/>
                      <a:pt x="7818" y="16200"/>
                      <a:pt x="10800" y="16200"/>
                    </a:cubicBezTo>
                    <a:cubicBezTo>
                      <a:pt x="13782" y="16200"/>
                      <a:pt x="16200" y="13782"/>
                      <a:pt x="16200" y="10800"/>
                    </a:cubicBezTo>
                    <a:cubicBezTo>
                      <a:pt x="16200" y="7818"/>
                      <a:pt x="13782" y="5400"/>
                      <a:pt x="10800" y="5400"/>
                    </a:cubicBezTo>
                    <a:cubicBezTo>
                      <a:pt x="7818" y="5400"/>
                      <a:pt x="5400" y="7818"/>
                      <a:pt x="5400" y="1080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CC66"/>
                  </a:gs>
                  <a:gs pos="100000">
                    <a:srgbClr val="765E2F"/>
                  </a:gs>
                </a:gsLst>
                <a:lin ang="2700000" scaled="1"/>
                <a:tileRect/>
              </a:gra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587" name="Line 12"/>
              <p:cNvSpPr/>
              <p:nvPr/>
            </p:nvSpPr>
            <p:spPr>
              <a:xfrm flipV="1">
                <a:off x="564" y="454"/>
                <a:ext cx="223" cy="82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588" name="Line 13"/>
              <p:cNvSpPr/>
              <p:nvPr/>
            </p:nvSpPr>
            <p:spPr>
              <a:xfrm flipH="1" flipV="1">
                <a:off x="229" y="215"/>
                <a:ext cx="335" cy="326"/>
              </a:xfrm>
              <a:prstGeom prst="line">
                <a:avLst/>
              </a:prstGeom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52589" name="Object 14"/>
              <p:cNvGraphicFramePr>
                <a:graphicFrameLocks noChangeAspect="1"/>
              </p:cNvGraphicFramePr>
              <p:nvPr/>
            </p:nvGraphicFramePr>
            <p:xfrm>
              <a:off x="635" y="454"/>
              <a:ext cx="165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" name="" r:id="rId5" imgW="192405" imgH="218440" progId="Equation.3">
                      <p:embed/>
                    </p:oleObj>
                  </mc:Choice>
                  <mc:Fallback>
                    <p:oleObj name="" r:id="rId5" imgW="192405" imgH="218440" progId="Equation.3">
                      <p:embed/>
                      <p:pic>
                        <p:nvPicPr>
                          <p:cNvPr id="0" name="Object 1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35" y="454"/>
                            <a:ext cx="165" cy="1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2590" name="Object 15"/>
              <p:cNvGraphicFramePr>
                <a:graphicFrameLocks noChangeAspect="1"/>
              </p:cNvGraphicFramePr>
              <p:nvPr/>
            </p:nvGraphicFramePr>
            <p:xfrm>
              <a:off x="0" y="0"/>
              <a:ext cx="225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" name="" r:id="rId7" imgW="205105" imgH="218440" progId="Equation.3">
                      <p:embed/>
                    </p:oleObj>
                  </mc:Choice>
                  <mc:Fallback>
                    <p:oleObj name="" r:id="rId7" imgW="205105" imgH="218440" progId="Equation.3">
                      <p:embed/>
                      <p:pic>
                        <p:nvPicPr>
                          <p:cNvPr id="0" name="Object 1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225" cy="24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2591" name="Object 16"/>
              <p:cNvGraphicFramePr>
                <a:graphicFrameLocks noChangeAspect="1"/>
              </p:cNvGraphicFramePr>
              <p:nvPr/>
            </p:nvGraphicFramePr>
            <p:xfrm>
              <a:off x="136" y="486"/>
              <a:ext cx="502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" name="" r:id="rId9" imgW="383540" imgH="217170" progId="Equation.3">
                      <p:embed/>
                    </p:oleObj>
                  </mc:Choice>
                  <mc:Fallback>
                    <p:oleObj name="" r:id="rId9" imgW="383540" imgH="217170" progId="Equation.3">
                      <p:embed/>
                      <p:pic>
                        <p:nvPicPr>
                          <p:cNvPr id="0" name="Object 1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36" y="486"/>
                            <a:ext cx="502" cy="1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2592" name="Oval 17"/>
              <p:cNvSpPr/>
              <p:nvPr/>
            </p:nvSpPr>
            <p:spPr>
              <a:xfrm>
                <a:off x="477" y="667"/>
                <a:ext cx="24" cy="25"/>
              </a:xfrm>
              <a:prstGeom prst="ellipse">
                <a:avLst/>
              </a:prstGeom>
              <a:solidFill>
                <a:srgbClr val="0000CC"/>
              </a:solidFill>
              <a:ln w="952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/>
                <a:endParaRPr lang="zh-CN" altLang="en-US" sz="2400" b="0" dirty="0">
                  <a:solidFill>
                    <a:srgbClr val="0000CC"/>
                  </a:solidFill>
                  <a:latin typeface="Times New Roman" panose="02020603050405020304" pitchFamily="18" charset="0"/>
                </a:endParaRPr>
              </a:p>
            </p:txBody>
          </p:sp>
          <p:graphicFrame>
            <p:nvGraphicFramePr>
              <p:cNvPr id="152593" name="Object 18"/>
              <p:cNvGraphicFramePr>
                <a:graphicFrameLocks noChangeAspect="1"/>
              </p:cNvGraphicFramePr>
              <p:nvPr/>
            </p:nvGraphicFramePr>
            <p:xfrm>
              <a:off x="499" y="590"/>
              <a:ext cx="130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" r:id="rId11" imgW="166370" imgH="166370" progId="Equation.3">
                      <p:embed/>
                    </p:oleObj>
                  </mc:Choice>
                  <mc:Fallback>
                    <p:oleObj name="" r:id="rId11" imgW="166370" imgH="166370" progId="Equation.3">
                      <p:embed/>
                      <p:pic>
                        <p:nvPicPr>
                          <p:cNvPr id="0" name="Object 1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99" y="590"/>
                            <a:ext cx="130" cy="1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86163" y="3660775"/>
            <a:ext cx="2706687" cy="531813"/>
            <a:chOff x="-40" y="15"/>
            <a:chExt cx="1452" cy="325"/>
          </a:xfrm>
        </p:grpSpPr>
        <p:sp>
          <p:nvSpPr>
            <p:cNvPr id="114690" name="Text Box 3"/>
            <p:cNvSpPr txBox="1"/>
            <p:nvPr/>
          </p:nvSpPr>
          <p:spPr>
            <a:xfrm>
              <a:off x="-40" y="20"/>
              <a:ext cx="1057" cy="3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en-US" altLang="zh-CN" sz="2400" i="1" dirty="0">
                  <a:latin typeface="微软雅黑" panose="020B0503020204020204" charset="-122"/>
                  <a:ea typeface="微软雅黑" panose="020B0503020204020204" charset="-122"/>
                </a:rPr>
                <a:t>b点 电势能</a:t>
              </a:r>
              <a:endParaRPr lang="zh-CN" altLang="en-US" sz="2800" dirty="0"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14691" name="Object 4"/>
            <p:cNvGraphicFramePr>
              <a:graphicFrameLocks noChangeAspect="1"/>
            </p:cNvGraphicFramePr>
            <p:nvPr/>
          </p:nvGraphicFramePr>
          <p:xfrm>
            <a:off x="1142" y="15"/>
            <a:ext cx="27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1" imgW="218440" imgH="231140" progId="Equation.3">
                    <p:embed/>
                  </p:oleObj>
                </mc:Choice>
                <mc:Fallback>
                  <p:oleObj name="" r:id="rId1" imgW="218440" imgH="231140" progId="Equation.3">
                    <p:embed/>
                    <p:pic>
                      <p:nvPicPr>
                        <p:cNvPr id="0" name="图片 384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142" y="15"/>
                          <a:ext cx="27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285" name="Text Box 5"/>
          <p:cNvSpPr txBox="1"/>
          <p:nvPr/>
        </p:nvSpPr>
        <p:spPr>
          <a:xfrm>
            <a:off x="1181100" y="4792663"/>
            <a:ext cx="26924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则</a:t>
            </a:r>
            <a:r>
              <a:rPr lang="en-US" altLang="zh-CN" sz="2400" i="1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电场力的功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4071938" y="4429125"/>
          <a:ext cx="2976562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045210" imgH="471805" progId="Equation.3">
                  <p:embed/>
                </p:oleObj>
              </mc:Choice>
              <mc:Fallback>
                <p:oleObj name="" r:id="rId3" imgW="1045210" imgH="471805" progId="Equation.3">
                  <p:embed/>
                  <p:pic>
                    <p:nvPicPr>
                      <p:cNvPr id="0" name="图片 38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1938" y="4429125"/>
                        <a:ext cx="2976562" cy="1171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7"/>
          <p:cNvGraphicFramePr>
            <a:graphicFrameLocks noChangeAspect="1"/>
          </p:cNvGraphicFramePr>
          <p:nvPr/>
        </p:nvGraphicFramePr>
        <p:xfrm>
          <a:off x="6967538" y="4733925"/>
          <a:ext cx="17526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840740" imgH="254635" progId="Equation.3">
                  <p:embed/>
                </p:oleObj>
              </mc:Choice>
              <mc:Fallback>
                <p:oleObj name="" r:id="rId5" imgW="840740" imgH="254635" progId="Equation.3">
                  <p:embed/>
                  <p:pic>
                    <p:nvPicPr>
                      <p:cNvPr id="0" name="图片 38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67538" y="4733925"/>
                        <a:ext cx="1752600" cy="528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9"/>
          <p:cNvGrpSpPr/>
          <p:nvPr/>
        </p:nvGrpSpPr>
        <p:grpSpPr>
          <a:xfrm>
            <a:off x="1025525" y="2990850"/>
            <a:ext cx="4381500" cy="1039813"/>
            <a:chOff x="33" y="132"/>
            <a:chExt cx="2665" cy="655"/>
          </a:xfrm>
        </p:grpSpPr>
        <p:sp>
          <p:nvSpPr>
            <p:cNvPr id="114696" name="AutoShape 10"/>
            <p:cNvSpPr/>
            <p:nvPr/>
          </p:nvSpPr>
          <p:spPr>
            <a:xfrm>
              <a:off x="1588" y="211"/>
              <a:ext cx="48" cy="576"/>
            </a:xfrm>
            <a:prstGeom prst="leftBrace">
              <a:avLst>
                <a:gd name="adj1" fmla="val 100000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14697" name="Group 11"/>
            <p:cNvGrpSpPr/>
            <p:nvPr/>
          </p:nvGrpSpPr>
          <p:grpSpPr>
            <a:xfrm>
              <a:off x="33" y="229"/>
              <a:ext cx="1489" cy="330"/>
              <a:chOff x="33" y="-11"/>
              <a:chExt cx="1489" cy="330"/>
            </a:xfrm>
          </p:grpSpPr>
          <p:sp>
            <p:nvSpPr>
              <p:cNvPr id="114698" name="Text Box 12"/>
              <p:cNvSpPr txBox="1"/>
              <p:nvPr/>
            </p:nvSpPr>
            <p:spPr>
              <a:xfrm>
                <a:off x="33" y="9"/>
                <a:ext cx="915" cy="3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zh-CN" altLang="en-US" sz="2600" dirty="0">
                    <a:latin typeface="微软雅黑" panose="020B0503020204020204" charset="-122"/>
                    <a:ea typeface="微软雅黑" panose="020B0503020204020204" charset="-122"/>
                  </a:rPr>
                  <a:t>试验电荷</a:t>
                </a:r>
                <a:endParaRPr lang="zh-CN" altLang="en-US" sz="26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4699" name="Text Box 13"/>
              <p:cNvSpPr txBox="1"/>
              <p:nvPr/>
            </p:nvSpPr>
            <p:spPr>
              <a:xfrm>
                <a:off x="1014" y="13"/>
                <a:ext cx="508" cy="3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/>
              <a:p>
                <a:pPr algn="ctr"/>
                <a:r>
                  <a:rPr lang="zh-CN" altLang="en-US" sz="2600" dirty="0">
                    <a:latin typeface="微软雅黑" panose="020B0503020204020204" charset="-122"/>
                    <a:ea typeface="微软雅黑" panose="020B0503020204020204" charset="-122"/>
                  </a:rPr>
                  <a:t>处于</a:t>
                </a:r>
                <a:endParaRPr lang="zh-CN" altLang="en-US" sz="26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aphicFrame>
            <p:nvGraphicFramePr>
              <p:cNvPr id="114700" name="Object 14"/>
              <p:cNvGraphicFramePr>
                <a:graphicFrameLocks noChangeAspect="1"/>
              </p:cNvGraphicFramePr>
              <p:nvPr/>
            </p:nvGraphicFramePr>
            <p:xfrm>
              <a:off x="859" y="-11"/>
              <a:ext cx="256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" name="" r:id="rId7" imgW="167005" imgH="231140" progId="Equation.3">
                      <p:embed/>
                    </p:oleObj>
                  </mc:Choice>
                  <mc:Fallback>
                    <p:oleObj name="" r:id="rId7" imgW="167005" imgH="231140" progId="Equation.3">
                      <p:embed/>
                      <p:pic>
                        <p:nvPicPr>
                          <p:cNvPr id="0" name="图片 384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859" y="-11"/>
                            <a:ext cx="256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4701" name="Text Box 15"/>
            <p:cNvSpPr txBox="1"/>
            <p:nvPr/>
          </p:nvSpPr>
          <p:spPr>
            <a:xfrm>
              <a:off x="1683" y="132"/>
              <a:ext cx="101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en-US" altLang="zh-CN" sz="2400" i="1" dirty="0"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点 电势能</a:t>
              </a:r>
              <a:endParaRPr lang="zh-CN" altLang="en-US" sz="2400" b="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97296" name="Object 16"/>
          <p:cNvGraphicFramePr>
            <a:graphicFrameLocks noChangeAspect="1"/>
          </p:cNvGraphicFramePr>
          <p:nvPr/>
        </p:nvGraphicFramePr>
        <p:xfrm>
          <a:off x="5759450" y="2917825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231140" imgH="231140" progId="Equation.3">
                  <p:embed/>
                </p:oleObj>
              </mc:Choice>
              <mc:Fallback>
                <p:oleObj name="" r:id="rId9" imgW="231140" imgH="231140" progId="Equation.3">
                  <p:embed/>
                  <p:pic>
                    <p:nvPicPr>
                      <p:cNvPr id="0" name="图片 3848"/>
                      <p:cNvPicPr/>
                      <p:nvPr/>
                    </p:nvPicPr>
                    <p:blipFill>
                      <a:blip r:embed="rId10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5759450" y="2917825"/>
                        <a:ext cx="5334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7" name="Arc 17"/>
          <p:cNvSpPr/>
          <p:nvPr/>
        </p:nvSpPr>
        <p:spPr>
          <a:xfrm flipV="1">
            <a:off x="7226300" y="2478088"/>
            <a:ext cx="1143000" cy="1485900"/>
          </a:xfrm>
          <a:custGeom>
            <a:avLst/>
            <a:gdLst/>
            <a:ahLst/>
            <a:cxnLst>
              <a:cxn ang="0">
                <a:pos x="-2806" y="0"/>
              </a:cxn>
              <a:cxn ang="0">
                <a:pos x="60503359" y="99425489"/>
              </a:cxn>
              <a:cxn ang="0">
                <a:pos x="-2806" y="0"/>
              </a:cxn>
              <a:cxn ang="0">
                <a:pos x="60503359" y="99425489"/>
              </a:cxn>
              <a:cxn ang="0">
                <a:pos x="0" y="102217535"/>
              </a:cxn>
              <a:cxn ang="0">
                <a:pos x="-2806" y="0"/>
              </a:cxn>
            </a:cxnLst>
            <a:rect l="0" t="0" r="0" b="0"/>
            <a:pathLst>
              <a:path w="21592" h="21600" fill="none">
                <a:moveTo>
                  <a:pt x="-1" y="0"/>
                </a:moveTo>
                <a:cubicBezTo>
                  <a:pt x="11699" y="0"/>
                  <a:pt x="21272" y="9314"/>
                  <a:pt x="21591" y="21010"/>
                </a:cubicBezTo>
              </a:path>
              <a:path w="21592" h="21600" stroke="0">
                <a:moveTo>
                  <a:pt x="-1" y="0"/>
                </a:moveTo>
                <a:cubicBezTo>
                  <a:pt x="11699" y="0"/>
                  <a:pt x="21272" y="9314"/>
                  <a:pt x="21591" y="2101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18"/>
          <p:cNvGrpSpPr/>
          <p:nvPr/>
        </p:nvGrpSpPr>
        <p:grpSpPr>
          <a:xfrm>
            <a:off x="7150100" y="3582988"/>
            <a:ext cx="304800" cy="381000"/>
            <a:chOff x="0" y="0"/>
            <a:chExt cx="192" cy="240"/>
          </a:xfrm>
        </p:grpSpPr>
        <p:sp>
          <p:nvSpPr>
            <p:cNvPr id="114705" name="Oval 19"/>
            <p:cNvSpPr/>
            <p:nvPr/>
          </p:nvSpPr>
          <p:spPr>
            <a:xfrm>
              <a:off x="144" y="192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14706" name="Object 20"/>
            <p:cNvGraphicFramePr>
              <a:graphicFrameLocks noChangeAspect="1"/>
            </p:cNvGraphicFramePr>
            <p:nvPr/>
          </p:nvGraphicFramePr>
          <p:xfrm>
            <a:off x="0" y="0"/>
            <a:ext cx="17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1" imgW="153670" imgH="166370" progId="Equation.3">
                    <p:embed/>
                  </p:oleObj>
                </mc:Choice>
                <mc:Fallback>
                  <p:oleObj name="" r:id="rId11" imgW="153670" imgH="166370" progId="Equation.3">
                    <p:embed/>
                    <p:pic>
                      <p:nvPicPr>
                        <p:cNvPr id="0" name="图片 384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77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21"/>
          <p:cNvGrpSpPr/>
          <p:nvPr/>
        </p:nvGrpSpPr>
        <p:grpSpPr>
          <a:xfrm>
            <a:off x="7988300" y="2363788"/>
            <a:ext cx="381000" cy="381000"/>
            <a:chOff x="0" y="0"/>
            <a:chExt cx="240" cy="240"/>
          </a:xfrm>
        </p:grpSpPr>
        <p:sp>
          <p:nvSpPr>
            <p:cNvPr id="114708" name="Oval 22"/>
            <p:cNvSpPr/>
            <p:nvPr/>
          </p:nvSpPr>
          <p:spPr>
            <a:xfrm>
              <a:off x="192" y="144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14709" name="Object 23"/>
            <p:cNvGraphicFramePr>
              <a:graphicFrameLocks noChangeAspect="1"/>
            </p:cNvGraphicFramePr>
            <p:nvPr/>
          </p:nvGraphicFramePr>
          <p:xfrm>
            <a:off x="0" y="0"/>
            <a:ext cx="16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3" imgW="140970" imgH="205105" progId="Equation.3">
                    <p:embed/>
                  </p:oleObj>
                </mc:Choice>
                <mc:Fallback>
                  <p:oleObj name="" r:id="rId13" imgW="140970" imgH="205105" progId="Equation.3">
                    <p:embed/>
                    <p:pic>
                      <p:nvPicPr>
                        <p:cNvPr id="0" name="图片 385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166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7304" name="Text Box 24"/>
          <p:cNvSpPr txBox="1"/>
          <p:nvPr/>
        </p:nvSpPr>
        <p:spPr>
          <a:xfrm>
            <a:off x="900113" y="763588"/>
            <a:ext cx="2438400" cy="52228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三、电势能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305" name="Text Box 25"/>
          <p:cNvSpPr txBox="1"/>
          <p:nvPr/>
        </p:nvSpPr>
        <p:spPr>
          <a:xfrm>
            <a:off x="1039813" y="1447800"/>
            <a:ext cx="4719637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保守力的功</a:t>
            </a:r>
            <a:r>
              <a:rPr lang="en-US" altLang="zh-CN" sz="2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相应势能的减少</a:t>
            </a:r>
            <a:endParaRPr lang="zh-CN" altLang="en-US" sz="2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7306" name="Text Box 26"/>
          <p:cNvSpPr txBox="1"/>
          <p:nvPr/>
        </p:nvSpPr>
        <p:spPr>
          <a:xfrm>
            <a:off x="1046163" y="2089150"/>
            <a:ext cx="6142037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所以静电力的功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=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静电势能增量的负值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/>
      <p:bldP spid="97304" grpId="0"/>
      <p:bldP spid="97305" grpId="0"/>
      <p:bldP spid="9730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Text Box 2"/>
          <p:cNvSpPr txBox="1"/>
          <p:nvPr/>
        </p:nvSpPr>
        <p:spPr>
          <a:xfrm>
            <a:off x="776288" y="463550"/>
            <a:ext cx="4606925" cy="1014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</a:rPr>
              <a:t>解：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将带电球壳视为许多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  均匀带电薄球面的集合，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476375" y="1608138"/>
            <a:ext cx="3671888" cy="1403350"/>
            <a:chOff x="0" y="-13"/>
            <a:chExt cx="2313" cy="884"/>
          </a:xfrm>
        </p:grpSpPr>
        <p:sp>
          <p:nvSpPr>
            <p:cNvPr id="153603" name="Text Box 4"/>
            <p:cNvSpPr txBox="1"/>
            <p:nvPr/>
          </p:nvSpPr>
          <p:spPr>
            <a:xfrm>
              <a:off x="0" y="0"/>
              <a:ext cx="2313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取半径   ，厚   的球壳为电荷元：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53604" name="Object 5"/>
            <p:cNvGraphicFramePr>
              <a:graphicFrameLocks noChangeAspect="1"/>
            </p:cNvGraphicFramePr>
            <p:nvPr/>
          </p:nvGraphicFramePr>
          <p:xfrm>
            <a:off x="610" y="-13"/>
            <a:ext cx="80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624205" imgH="216535" progId="Equation.3">
                    <p:embed/>
                  </p:oleObj>
                </mc:Choice>
                <mc:Fallback>
                  <p:oleObj name="" r:id="rId1" imgW="624205" imgH="216535" progId="Equation.3">
                    <p:embed/>
                    <p:pic>
                      <p:nvPicPr>
                        <p:cNvPr id="0" name="Object 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10" y="-13"/>
                          <a:ext cx="800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05" name="Object 6"/>
            <p:cNvGraphicFramePr>
              <a:graphicFrameLocks noChangeAspect="1"/>
            </p:cNvGraphicFramePr>
            <p:nvPr/>
          </p:nvGraphicFramePr>
          <p:xfrm>
            <a:off x="272" y="562"/>
            <a:ext cx="1588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3" imgW="1083945" imgH="229235" progId="Equation.3">
                    <p:embed/>
                  </p:oleObj>
                </mc:Choice>
                <mc:Fallback>
                  <p:oleObj name="" r:id="rId3" imgW="1083945" imgH="229235" progId="Equation.3">
                    <p:embed/>
                    <p:pic>
                      <p:nvPicPr>
                        <p:cNvPr id="0" name="Object 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72" y="562"/>
                          <a:ext cx="1588" cy="3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"/>
          <p:cNvGrpSpPr/>
          <p:nvPr/>
        </p:nvGrpSpPr>
        <p:grpSpPr>
          <a:xfrm>
            <a:off x="1619250" y="3213100"/>
            <a:ext cx="5256213" cy="1514475"/>
            <a:chOff x="0" y="0"/>
            <a:chExt cx="3311" cy="954"/>
          </a:xfrm>
        </p:grpSpPr>
        <p:grpSp>
          <p:nvGrpSpPr>
            <p:cNvPr id="153607" name="Group 8"/>
            <p:cNvGrpSpPr/>
            <p:nvPr/>
          </p:nvGrpSpPr>
          <p:grpSpPr>
            <a:xfrm>
              <a:off x="0" y="0"/>
              <a:ext cx="3311" cy="335"/>
              <a:chOff x="0" y="0"/>
              <a:chExt cx="3311" cy="335"/>
            </a:xfrm>
          </p:grpSpPr>
          <p:graphicFrame>
            <p:nvGraphicFramePr>
              <p:cNvPr id="153608" name="Object 9"/>
              <p:cNvGraphicFramePr>
                <a:graphicFrameLocks noChangeAspect="1"/>
              </p:cNvGraphicFramePr>
              <p:nvPr/>
            </p:nvGraphicFramePr>
            <p:xfrm>
              <a:off x="299" y="37"/>
              <a:ext cx="762" cy="2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" name="Equation" r:id="rId5" imgW="11887200" imgH="5486400" progId="Equation.DSMT4">
                      <p:embed/>
                    </p:oleObj>
                  </mc:Choice>
                  <mc:Fallback>
                    <p:oleObj name="Equation" r:id="rId5" imgW="11887200" imgH="5486400" progId="Equation.DSMT4">
                      <p:embed/>
                      <p:pic>
                        <p:nvPicPr>
                          <p:cNvPr id="0" name="Object 9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99" y="37"/>
                            <a:ext cx="762" cy="29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609" name="Text Box 10"/>
              <p:cNvSpPr txBox="1"/>
              <p:nvPr/>
            </p:nvSpPr>
            <p:spPr>
              <a:xfrm>
                <a:off x="0" y="45"/>
                <a:ext cx="435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令</a:t>
                </a: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3610" name="Text Box 11"/>
              <p:cNvSpPr txBox="1"/>
              <p:nvPr/>
            </p:nvSpPr>
            <p:spPr>
              <a:xfrm>
                <a:off x="1451" y="0"/>
                <a:ext cx="1860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在腔内产生的电势：</a:t>
                </a: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aphicFrame>
            <p:nvGraphicFramePr>
              <p:cNvPr id="153611" name="Object 12"/>
              <p:cNvGraphicFramePr>
                <a:graphicFrameLocks noChangeAspect="1"/>
              </p:cNvGraphicFramePr>
              <p:nvPr/>
            </p:nvGraphicFramePr>
            <p:xfrm>
              <a:off x="1179" y="45"/>
              <a:ext cx="272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" name="" r:id="rId7" imgW="207010" imgH="207010" progId="Equation.3">
                      <p:embed/>
                    </p:oleObj>
                  </mc:Choice>
                  <mc:Fallback>
                    <p:oleObj name="" r:id="rId7" imgW="207010" imgH="207010" progId="Equation.3">
                      <p:embed/>
                      <p:pic>
                        <p:nvPicPr>
                          <p:cNvPr id="0" name="Object 1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179" y="45"/>
                            <a:ext cx="272" cy="2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3612" name="Object 13"/>
            <p:cNvGraphicFramePr>
              <a:graphicFrameLocks noChangeAspect="1"/>
            </p:cNvGraphicFramePr>
            <p:nvPr/>
          </p:nvGraphicFramePr>
          <p:xfrm>
            <a:off x="228" y="363"/>
            <a:ext cx="2946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9" imgW="48768000" imgH="10972800" progId="Equation.DSMT4">
                    <p:embed/>
                  </p:oleObj>
                </mc:Choice>
                <mc:Fallback>
                  <p:oleObj name="Equation" r:id="rId9" imgW="48768000" imgH="10972800" progId="Equation.DSMT4">
                    <p:embed/>
                    <p:pic>
                      <p:nvPicPr>
                        <p:cNvPr id="0" name="Object 1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28" y="363"/>
                          <a:ext cx="2946" cy="5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3613" name="Group 14"/>
          <p:cNvGrpSpPr/>
          <p:nvPr/>
        </p:nvGrpSpPr>
        <p:grpSpPr>
          <a:xfrm>
            <a:off x="5651500" y="549275"/>
            <a:ext cx="2376488" cy="2282825"/>
            <a:chOff x="0" y="0"/>
            <a:chExt cx="1134" cy="1089"/>
          </a:xfrm>
        </p:grpSpPr>
        <p:sp>
          <p:nvSpPr>
            <p:cNvPr id="153614" name="Rectangle 15"/>
            <p:cNvSpPr/>
            <p:nvPr/>
          </p:nvSpPr>
          <p:spPr>
            <a:xfrm>
              <a:off x="0" y="0"/>
              <a:ext cx="1134" cy="1089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3615" name="AutoShape 16"/>
            <p:cNvSpPr/>
            <p:nvPr/>
          </p:nvSpPr>
          <p:spPr>
            <a:xfrm>
              <a:off x="91" y="91"/>
              <a:ext cx="945" cy="895"/>
            </a:xfrm>
            <a:custGeom>
              <a:avLst/>
              <a:gdLst/>
              <a:ahLst/>
              <a:cxnLst>
                <a:cxn ang="0">
                  <a:pos x="0" y="19"/>
                </a:cxn>
                <a:cxn ang="0">
                  <a:pos x="21" y="0"/>
                </a:cxn>
                <a:cxn ang="0">
                  <a:pos x="41" y="19"/>
                </a:cxn>
                <a:cxn ang="0">
                  <a:pos x="21" y="37"/>
                </a:cxn>
                <a:cxn ang="0">
                  <a:pos x="0" y="19"/>
                </a:cxn>
                <a:cxn ang="0">
                  <a:pos x="10" y="19"/>
                </a:cxn>
                <a:cxn ang="0">
                  <a:pos x="21" y="28"/>
                </a:cxn>
                <a:cxn ang="0">
                  <a:pos x="31" y="19"/>
                </a:cxn>
                <a:cxn ang="0">
                  <a:pos x="21" y="9"/>
                </a:cxn>
                <a:cxn ang="0">
                  <a:pos x="10" y="19"/>
                </a:cxn>
              </a:cxnLst>
              <a:rect l="0" t="0" r="0" b="0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5400" y="10800"/>
                  </a:moveTo>
                  <a:cubicBezTo>
                    <a:pt x="5400" y="13782"/>
                    <a:pt x="7818" y="16200"/>
                    <a:pt x="10800" y="16200"/>
                  </a:cubicBezTo>
                  <a:cubicBezTo>
                    <a:pt x="13782" y="16200"/>
                    <a:pt x="16200" y="13782"/>
                    <a:pt x="16200" y="10800"/>
                  </a:cubicBezTo>
                  <a:cubicBezTo>
                    <a:pt x="16200" y="7818"/>
                    <a:pt x="13782" y="5400"/>
                    <a:pt x="10800" y="5400"/>
                  </a:cubicBezTo>
                  <a:cubicBezTo>
                    <a:pt x="7818" y="5400"/>
                    <a:pt x="5400" y="7818"/>
                    <a:pt x="5400" y="10800"/>
                  </a:cubicBezTo>
                  <a:close/>
                </a:path>
              </a:pathLst>
            </a:custGeom>
            <a:solidFill>
              <a:srgbClr val="FFCC99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6" name="Oval 17"/>
            <p:cNvSpPr/>
            <p:nvPr/>
          </p:nvSpPr>
          <p:spPr>
            <a:xfrm>
              <a:off x="181" y="181"/>
              <a:ext cx="753" cy="743"/>
            </a:xfrm>
            <a:prstGeom prst="ellipse">
              <a:avLst/>
            </a:pr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3617" name="Line 18"/>
            <p:cNvSpPr/>
            <p:nvPr/>
          </p:nvSpPr>
          <p:spPr>
            <a:xfrm flipV="1">
              <a:off x="564" y="454"/>
              <a:ext cx="223" cy="8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8" name="Line 19"/>
            <p:cNvSpPr/>
            <p:nvPr/>
          </p:nvSpPr>
          <p:spPr>
            <a:xfrm flipH="1" flipV="1">
              <a:off x="229" y="215"/>
              <a:ext cx="335" cy="32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9" name="Line 20"/>
            <p:cNvSpPr/>
            <p:nvPr/>
          </p:nvSpPr>
          <p:spPr>
            <a:xfrm flipV="1">
              <a:off x="569" y="172"/>
              <a:ext cx="0" cy="36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0" name="Line 21"/>
            <p:cNvSpPr/>
            <p:nvPr/>
          </p:nvSpPr>
          <p:spPr>
            <a:xfrm>
              <a:off x="569" y="814"/>
              <a:ext cx="0" cy="98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3621" name="Object 22"/>
            <p:cNvGraphicFramePr>
              <a:graphicFrameLocks noChangeAspect="1"/>
            </p:cNvGraphicFramePr>
            <p:nvPr/>
          </p:nvGraphicFramePr>
          <p:xfrm>
            <a:off x="680" y="771"/>
            <a:ext cx="190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11" imgW="206375" imgH="180340" progId="Equation.3">
                    <p:embed/>
                  </p:oleObj>
                </mc:Choice>
                <mc:Fallback>
                  <p:oleObj name="" r:id="rId11" imgW="206375" imgH="180340" progId="Equation.3">
                    <p:embed/>
                    <p:pic>
                      <p:nvPicPr>
                        <p:cNvPr id="0" name="Object 2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80" y="771"/>
                          <a:ext cx="190" cy="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22" name="Object 23"/>
            <p:cNvGraphicFramePr>
              <a:graphicFrameLocks noChangeAspect="1"/>
            </p:cNvGraphicFramePr>
            <p:nvPr/>
          </p:nvGraphicFramePr>
          <p:xfrm>
            <a:off x="635" y="454"/>
            <a:ext cx="165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13" imgW="192405" imgH="218440" progId="Equation.3">
                    <p:embed/>
                  </p:oleObj>
                </mc:Choice>
                <mc:Fallback>
                  <p:oleObj name="" r:id="rId13" imgW="192405" imgH="218440" progId="Equation.3">
                    <p:embed/>
                    <p:pic>
                      <p:nvPicPr>
                        <p:cNvPr id="0" name="Object 23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35" y="454"/>
                          <a:ext cx="165" cy="1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23" name="Object 24"/>
            <p:cNvGraphicFramePr>
              <a:graphicFrameLocks noChangeAspect="1"/>
            </p:cNvGraphicFramePr>
            <p:nvPr/>
          </p:nvGraphicFramePr>
          <p:xfrm>
            <a:off x="590" y="318"/>
            <a:ext cx="106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15" imgW="115570" imgH="128905" progId="Equation.3">
                    <p:embed/>
                  </p:oleObj>
                </mc:Choice>
                <mc:Fallback>
                  <p:oleObj name="" r:id="rId15" imgW="115570" imgH="128905" progId="Equation.3">
                    <p:embed/>
                    <p:pic>
                      <p:nvPicPr>
                        <p:cNvPr id="0" name="Object 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90" y="318"/>
                          <a:ext cx="106" cy="1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24" name="Object 25"/>
            <p:cNvGraphicFramePr>
              <a:graphicFrameLocks noChangeAspect="1"/>
            </p:cNvGraphicFramePr>
            <p:nvPr/>
          </p:nvGraphicFramePr>
          <p:xfrm>
            <a:off x="0" y="0"/>
            <a:ext cx="225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17" imgW="205105" imgH="218440" progId="Equation.3">
                    <p:embed/>
                  </p:oleObj>
                </mc:Choice>
                <mc:Fallback>
                  <p:oleObj name="" r:id="rId17" imgW="205105" imgH="218440" progId="Equation.3">
                    <p:embed/>
                    <p:pic>
                      <p:nvPicPr>
                        <p:cNvPr id="0" name="Object 2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225" cy="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25" name="Object 26"/>
            <p:cNvGraphicFramePr>
              <a:graphicFrameLocks noChangeAspect="1"/>
            </p:cNvGraphicFramePr>
            <p:nvPr/>
          </p:nvGraphicFramePr>
          <p:xfrm>
            <a:off x="136" y="486"/>
            <a:ext cx="502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19" imgW="383540" imgH="217170" progId="Equation.3">
                    <p:embed/>
                  </p:oleObj>
                </mc:Choice>
                <mc:Fallback>
                  <p:oleObj name="" r:id="rId19" imgW="383540" imgH="217170" progId="Equation.3">
                    <p:embed/>
                    <p:pic>
                      <p:nvPicPr>
                        <p:cNvPr id="0" name="Object 2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36" y="486"/>
                          <a:ext cx="502" cy="1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26" name="Oval 27"/>
            <p:cNvSpPr/>
            <p:nvPr/>
          </p:nvSpPr>
          <p:spPr>
            <a:xfrm>
              <a:off x="477" y="667"/>
              <a:ext cx="24" cy="25"/>
            </a:xfrm>
            <a:prstGeom prst="ellipse">
              <a:avLst/>
            </a:prstGeom>
            <a:solidFill>
              <a:srgbClr val="0000CC"/>
            </a:solidFill>
            <a:ln w="952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sz="2400" b="0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53627" name="Object 28"/>
            <p:cNvGraphicFramePr>
              <a:graphicFrameLocks noChangeAspect="1"/>
            </p:cNvGraphicFramePr>
            <p:nvPr/>
          </p:nvGraphicFramePr>
          <p:xfrm>
            <a:off x="499" y="590"/>
            <a:ext cx="130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21" imgW="166370" imgH="166370" progId="Equation.3">
                    <p:embed/>
                  </p:oleObj>
                </mc:Choice>
                <mc:Fallback>
                  <p:oleObj name="" r:id="rId21" imgW="166370" imgH="166370" progId="Equation.3">
                    <p:embed/>
                    <p:pic>
                      <p:nvPicPr>
                        <p:cNvPr id="0" name="Object 2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99" y="590"/>
                          <a:ext cx="130" cy="1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28" name="Line 29"/>
            <p:cNvSpPr/>
            <p:nvPr/>
          </p:nvSpPr>
          <p:spPr>
            <a:xfrm>
              <a:off x="574" y="926"/>
              <a:ext cx="0" cy="98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30"/>
          <p:cNvGrpSpPr/>
          <p:nvPr/>
        </p:nvGrpSpPr>
        <p:grpSpPr>
          <a:xfrm>
            <a:off x="1619250" y="4878388"/>
            <a:ext cx="6115050" cy="1387475"/>
            <a:chOff x="0" y="6"/>
            <a:chExt cx="3852" cy="874"/>
          </a:xfrm>
        </p:grpSpPr>
        <p:graphicFrame>
          <p:nvGraphicFramePr>
            <p:cNvPr id="153630" name="Object 31"/>
            <p:cNvGraphicFramePr>
              <a:graphicFrameLocks noChangeAspect="1"/>
            </p:cNvGraphicFramePr>
            <p:nvPr/>
          </p:nvGraphicFramePr>
          <p:xfrm>
            <a:off x="1349" y="6"/>
            <a:ext cx="2503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Equation" r:id="rId23" imgW="53340000" imgH="11887200" progId="Equation.DSMT4">
                    <p:embed/>
                  </p:oleObj>
                </mc:Choice>
                <mc:Fallback>
                  <p:oleObj name="Equation" r:id="rId23" imgW="53340000" imgH="11887200" progId="Equation.DSMT4">
                    <p:embed/>
                    <p:pic>
                      <p:nvPicPr>
                        <p:cNvPr id="0" name="Object 3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349" y="6"/>
                          <a:ext cx="2503" cy="5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31" name="Text Box 32"/>
            <p:cNvSpPr txBox="1"/>
            <p:nvPr/>
          </p:nvSpPr>
          <p:spPr>
            <a:xfrm>
              <a:off x="46" y="590"/>
              <a:ext cx="206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腔内各点等势</a:t>
              </a:r>
              <a:r>
                <a:rPr lang="en-US" altLang="zh-CN" sz="24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en-US" altLang="zh-CN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3632" name="Text Box 33"/>
            <p:cNvSpPr txBox="1"/>
            <p:nvPr/>
          </p:nvSpPr>
          <p:spPr>
            <a:xfrm>
              <a:off x="0" y="82"/>
              <a:ext cx="127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由叠加原理：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1" grpId="0"/>
      <p:bldP spid="153601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3"/>
          <p:cNvSpPr txBox="1"/>
          <p:nvPr/>
        </p:nvSpPr>
        <p:spPr>
          <a:xfrm>
            <a:off x="2151063" y="523875"/>
            <a:ext cx="51816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由高斯定理求电场分布的步骤</a:t>
            </a:r>
            <a:endParaRPr lang="zh-CN" altLang="en-US" sz="24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258888" y="981075"/>
            <a:ext cx="7362825" cy="5414963"/>
            <a:chOff x="0" y="0"/>
            <a:chExt cx="4638" cy="3411"/>
          </a:xfrm>
        </p:grpSpPr>
        <p:sp>
          <p:nvSpPr>
            <p:cNvPr id="106500" name="Text Box 5"/>
            <p:cNvSpPr txBox="1"/>
            <p:nvPr/>
          </p:nvSpPr>
          <p:spPr>
            <a:xfrm>
              <a:off x="11" y="0"/>
              <a:ext cx="453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1.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 由电荷分布的对称性分析电场分布的对称性.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(</a:t>
              </a:r>
              <a:r>
                <a:rPr lang="zh-CN" altLang="zh-CN" sz="24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前提</a:t>
              </a:r>
              <a:r>
                <a:rPr lang="en-US" altLang="zh-CN" sz="24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)</a:t>
              </a:r>
              <a:endParaRPr lang="en-US" altLang="zh-CN" sz="24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06501" name="Group 6"/>
            <p:cNvGrpSpPr/>
            <p:nvPr/>
          </p:nvGrpSpPr>
          <p:grpSpPr>
            <a:xfrm>
              <a:off x="0" y="363"/>
              <a:ext cx="4638" cy="688"/>
              <a:chOff x="0" y="0"/>
              <a:chExt cx="4638" cy="688"/>
            </a:xfrm>
          </p:grpSpPr>
          <p:sp>
            <p:nvSpPr>
              <p:cNvPr id="106502" name="Text Box 7"/>
              <p:cNvSpPr txBox="1"/>
              <p:nvPr/>
            </p:nvSpPr>
            <p:spPr>
              <a:xfrm>
                <a:off x="0" y="0"/>
                <a:ext cx="4638" cy="6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FF33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2.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在对称性分析的基础上选取高斯面. 目的是使</a:t>
                </a:r>
                <a:endParaRPr lang="zh-CN" altLang="en-US" sz="2400" b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 b="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          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可以计算，得到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E 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与面积的乘积形式。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aphicFrame>
            <p:nvGraphicFramePr>
              <p:cNvPr id="106503" name="Object 8"/>
              <p:cNvGraphicFramePr>
                <a:graphicFrameLocks noChangeAspect="1"/>
              </p:cNvGraphicFramePr>
              <p:nvPr/>
            </p:nvGraphicFramePr>
            <p:xfrm>
              <a:off x="222" y="340"/>
              <a:ext cx="566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0" name="" r:id="rId1" imgW="521335" imgH="305435" progId="Equation.3">
                      <p:embed/>
                    </p:oleObj>
                  </mc:Choice>
                  <mc:Fallback>
                    <p:oleObj name="" r:id="rId1" imgW="521335" imgH="305435" progId="Equation.3">
                      <p:embed/>
                      <p:pic>
                        <p:nvPicPr>
                          <p:cNvPr id="0" name="Object 8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222" y="340"/>
                            <a:ext cx="566" cy="34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06504" name="Group 9"/>
            <p:cNvGrpSpPr/>
            <p:nvPr/>
          </p:nvGrpSpPr>
          <p:grpSpPr>
            <a:xfrm>
              <a:off x="11" y="2676"/>
              <a:ext cx="4536" cy="735"/>
              <a:chOff x="0" y="0"/>
              <a:chExt cx="4536" cy="735"/>
            </a:xfrm>
          </p:grpSpPr>
          <p:sp>
            <p:nvSpPr>
              <p:cNvPr id="106505" name="Text Box 10"/>
              <p:cNvSpPr txBox="1"/>
              <p:nvPr/>
            </p:nvSpPr>
            <p:spPr>
              <a:xfrm>
                <a:off x="0" y="96"/>
                <a:ext cx="4536" cy="6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FF33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3.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由高斯定理                             。求出电场的大小，</a:t>
                </a:r>
                <a:endPara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 并说明其方向.</a:t>
                </a:r>
                <a:r>
                  <a:rPr lang="zh-CN" altLang="en-US" sz="2400" b="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 </a:t>
                </a:r>
                <a:r>
                  <a:rPr lang="zh-CN" altLang="en-US" sz="2400" b="0" dirty="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       </a:t>
                </a:r>
                <a:endParaRPr lang="zh-CN" altLang="en-US" sz="2400" b="0" dirty="0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106506" name="Object 11"/>
              <p:cNvGraphicFramePr>
                <a:graphicFrameLocks noChangeAspect="1"/>
              </p:cNvGraphicFramePr>
              <p:nvPr/>
            </p:nvGraphicFramePr>
            <p:xfrm>
              <a:off x="1361" y="0"/>
              <a:ext cx="1451" cy="5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" r:id="rId3" imgW="1196340" imgH="445770" progId="Equation.3">
                      <p:embed/>
                    </p:oleObj>
                  </mc:Choice>
                  <mc:Fallback>
                    <p:oleObj name="" r:id="rId3" imgW="1196340" imgH="445770" progId="Equation.3">
                      <p:embed/>
                      <p:pic>
                        <p:nvPicPr>
                          <p:cNvPr id="0" name="Object 1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361" y="0"/>
                            <a:ext cx="1451" cy="53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pic>
          <p:nvPicPr>
            <p:cNvPr id="106507" name="Picture 12" descr="msotw9_temp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8" y="1179"/>
              <a:ext cx="2448" cy="1050"/>
            </a:xfrm>
            <a:prstGeom prst="rect">
              <a:avLst/>
            </a:prstGeom>
            <a:noFill/>
            <a:ln w="28575" cap="flat" cmpd="sng">
              <a:solidFill>
                <a:srgbClr val="FF9966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106508" name="Text Box 13"/>
            <p:cNvSpPr txBox="1"/>
            <p:nvPr/>
          </p:nvSpPr>
          <p:spPr>
            <a:xfrm>
              <a:off x="726" y="2358"/>
              <a:ext cx="2858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（球对称、轴对称、面对称三种类型）</a:t>
              </a:r>
              <a:endParaRPr lang="zh-CN" altLang="en-US" sz="20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" name="Text Box 2"/>
          <p:cNvSpPr txBox="1"/>
          <p:nvPr/>
        </p:nvSpPr>
        <p:spPr>
          <a:xfrm>
            <a:off x="571706" y="486179"/>
            <a:ext cx="187388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复习总结</a:t>
            </a:r>
            <a:endParaRPr lang="zh-CN" altLang="en-US" sz="2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1187450" y="908050"/>
            <a:ext cx="7058025" cy="1622425"/>
            <a:chOff x="0" y="0"/>
            <a:chExt cx="4446" cy="1022"/>
          </a:xfrm>
        </p:grpSpPr>
        <p:sp>
          <p:nvSpPr>
            <p:cNvPr id="154627" name="Text Box 4"/>
            <p:cNvSpPr txBox="1"/>
            <p:nvPr/>
          </p:nvSpPr>
          <p:spPr>
            <a:xfrm>
              <a:off x="0" y="46"/>
              <a:ext cx="225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一.静电场环路定理：</a:t>
              </a:r>
              <a:endParaRPr lang="zh-CN" altLang="en-US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54628" name="Object 5"/>
            <p:cNvGraphicFramePr>
              <a:graphicFrameLocks noChangeAspect="1"/>
            </p:cNvGraphicFramePr>
            <p:nvPr/>
          </p:nvGraphicFramePr>
          <p:xfrm>
            <a:off x="2041" y="0"/>
            <a:ext cx="1107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739140" imgH="305435" progId="Equation.3">
                    <p:embed/>
                  </p:oleObj>
                </mc:Choice>
                <mc:Fallback>
                  <p:oleObj name="" r:id="rId1" imgW="739140" imgH="305435" progId="Equation.3">
                    <p:embed/>
                    <p:pic>
                      <p:nvPicPr>
                        <p:cNvPr id="0" name="Object 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41" y="0"/>
                          <a:ext cx="1107" cy="4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29" name="Text Box 6"/>
            <p:cNvSpPr txBox="1"/>
            <p:nvPr/>
          </p:nvSpPr>
          <p:spPr>
            <a:xfrm>
              <a:off x="318" y="499"/>
              <a:ext cx="4128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静电场强沿任意闭合路径的线积分为零.反映了</a:t>
              </a:r>
              <a:r>
                <a:rPr lang="zh-CN" altLang="en-US" sz="24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静电场是保守力场，是有势场</a:t>
              </a: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.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1187450" y="2708275"/>
            <a:ext cx="5946775" cy="3730625"/>
            <a:chOff x="0" y="0"/>
            <a:chExt cx="3746" cy="2350"/>
          </a:xfrm>
        </p:grpSpPr>
        <p:sp>
          <p:nvSpPr>
            <p:cNvPr id="154631" name="Text Box 8"/>
            <p:cNvSpPr txBox="1"/>
            <p:nvPr/>
          </p:nvSpPr>
          <p:spPr>
            <a:xfrm>
              <a:off x="0" y="0"/>
              <a:ext cx="297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二.电势、电势能、电势差</a:t>
              </a:r>
              <a:endParaRPr lang="zh-CN" altLang="en-US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54632" name="Object 9"/>
            <p:cNvGraphicFramePr>
              <a:graphicFrameLocks noChangeAspect="1"/>
            </p:cNvGraphicFramePr>
            <p:nvPr/>
          </p:nvGraphicFramePr>
          <p:xfrm>
            <a:off x="1829" y="358"/>
            <a:ext cx="1479" cy="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3" imgW="1083945" imgH="471805" progId="Equation.3">
                    <p:embed/>
                  </p:oleObj>
                </mc:Choice>
                <mc:Fallback>
                  <p:oleObj name="" r:id="rId3" imgW="1083945" imgH="471805" progId="Equation.3">
                    <p:embed/>
                    <p:pic>
                      <p:nvPicPr>
                        <p:cNvPr id="0" name="Object 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9" y="358"/>
                          <a:ext cx="1479" cy="64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633" name="Object 10"/>
            <p:cNvGraphicFramePr>
              <a:graphicFrameLocks noChangeAspect="1"/>
            </p:cNvGraphicFramePr>
            <p:nvPr/>
          </p:nvGraphicFramePr>
          <p:xfrm>
            <a:off x="1813" y="1036"/>
            <a:ext cx="1392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5" imgW="22860000" imgH="11582400" progId="Equation.DSMT4">
                    <p:embed/>
                  </p:oleObj>
                </mc:Choice>
                <mc:Fallback>
                  <p:oleObj name="Equation" r:id="rId5" imgW="22860000" imgH="11582400" progId="Equation.DSMT4">
                    <p:embed/>
                    <p:pic>
                      <p:nvPicPr>
                        <p:cNvPr id="0" name="Object 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13" y="1036"/>
                          <a:ext cx="1392" cy="7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34" name="Text Box 11"/>
            <p:cNvSpPr txBox="1"/>
            <p:nvPr/>
          </p:nvSpPr>
          <p:spPr>
            <a:xfrm>
              <a:off x="831" y="1225"/>
              <a:ext cx="96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电  势：</a:t>
              </a:r>
              <a:endParaRPr lang="zh-CN" altLang="en-US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4635" name="Text Box 12"/>
            <p:cNvSpPr txBox="1"/>
            <p:nvPr/>
          </p:nvSpPr>
          <p:spPr>
            <a:xfrm>
              <a:off x="831" y="1906"/>
              <a:ext cx="98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电势差：</a:t>
              </a:r>
              <a:endParaRPr lang="zh-CN" altLang="en-US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54636" name="Object 13"/>
            <p:cNvGraphicFramePr>
              <a:graphicFrameLocks noChangeAspect="1"/>
            </p:cNvGraphicFramePr>
            <p:nvPr/>
          </p:nvGraphicFramePr>
          <p:xfrm>
            <a:off x="1939" y="1724"/>
            <a:ext cx="1807" cy="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7" imgW="32613600" imgH="11277600" progId="Equation.DSMT4">
                    <p:embed/>
                  </p:oleObj>
                </mc:Choice>
                <mc:Fallback>
                  <p:oleObj name="Equation" r:id="rId7" imgW="32613600" imgH="11277600" progId="Equation.DSMT4">
                    <p:embed/>
                    <p:pic>
                      <p:nvPicPr>
                        <p:cNvPr id="0" name="Object 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39" y="1724"/>
                          <a:ext cx="1807" cy="6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637" name="Text Box 14"/>
            <p:cNvSpPr txBox="1"/>
            <p:nvPr/>
          </p:nvSpPr>
          <p:spPr>
            <a:xfrm>
              <a:off x="840" y="499"/>
              <a:ext cx="96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电势能：</a:t>
              </a:r>
              <a:endParaRPr lang="zh-CN" altLang="en-US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Text Box 2"/>
          <p:cNvSpPr txBox="1"/>
          <p:nvPr/>
        </p:nvSpPr>
        <p:spPr>
          <a:xfrm>
            <a:off x="865188" y="509588"/>
            <a:ext cx="4897437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三. 电势的计算（两种基本方法）</a:t>
            </a:r>
            <a:endParaRPr lang="zh-CN" altLang="en-US" sz="24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116013" y="1125538"/>
            <a:ext cx="7353300" cy="5078412"/>
            <a:chOff x="0" y="0"/>
            <a:chExt cx="4632" cy="3199"/>
          </a:xfrm>
        </p:grpSpPr>
        <p:sp>
          <p:nvSpPr>
            <p:cNvPr id="155651" name="Text Box 4"/>
            <p:cNvSpPr txBox="1"/>
            <p:nvPr/>
          </p:nvSpPr>
          <p:spPr>
            <a:xfrm>
              <a:off x="136" y="0"/>
              <a:ext cx="258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1.场强积分法（由定义求）</a:t>
              </a:r>
              <a:endParaRPr lang="zh-CN" altLang="en-US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55652" name="Group 5"/>
            <p:cNvGrpSpPr/>
            <p:nvPr/>
          </p:nvGrpSpPr>
          <p:grpSpPr>
            <a:xfrm>
              <a:off x="0" y="392"/>
              <a:ext cx="2018" cy="306"/>
              <a:chOff x="0" y="0"/>
              <a:chExt cx="2018" cy="306"/>
            </a:xfrm>
          </p:grpSpPr>
          <p:sp>
            <p:nvSpPr>
              <p:cNvPr id="155653" name="Text Box 6"/>
              <p:cNvSpPr txBox="1"/>
              <p:nvPr/>
            </p:nvSpPr>
            <p:spPr>
              <a:xfrm>
                <a:off x="0" y="16"/>
                <a:ext cx="2018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〈1〉确定   分布</a:t>
                </a: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aphicFrame>
            <p:nvGraphicFramePr>
              <p:cNvPr id="155654" name="Object 7"/>
              <p:cNvGraphicFramePr>
                <a:graphicFrameLocks noChangeAspect="1"/>
              </p:cNvGraphicFramePr>
              <p:nvPr/>
            </p:nvGraphicFramePr>
            <p:xfrm>
              <a:off x="952" y="0"/>
              <a:ext cx="180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0" name="" r:id="rId1" imgW="167640" imgH="206375" progId="Equation.3">
                      <p:embed/>
                    </p:oleObj>
                  </mc:Choice>
                  <mc:Fallback>
                    <p:oleObj name="" r:id="rId1" imgW="167640" imgH="206375" progId="Equation.3">
                      <p:embed/>
                      <p:pic>
                        <p:nvPicPr>
                          <p:cNvPr id="0" name="Object 7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952" y="0"/>
                            <a:ext cx="180" cy="27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5655" name="Group 8"/>
            <p:cNvGrpSpPr/>
            <p:nvPr/>
          </p:nvGrpSpPr>
          <p:grpSpPr>
            <a:xfrm>
              <a:off x="45" y="1632"/>
              <a:ext cx="4385" cy="1567"/>
              <a:chOff x="0" y="0"/>
              <a:chExt cx="4385" cy="1567"/>
            </a:xfrm>
          </p:grpSpPr>
          <p:sp>
            <p:nvSpPr>
              <p:cNvPr id="155656" name="Text Box 9"/>
              <p:cNvSpPr txBox="1"/>
              <p:nvPr/>
            </p:nvSpPr>
            <p:spPr>
              <a:xfrm>
                <a:off x="1270" y="1044"/>
                <a:ext cx="3115" cy="5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chemeClr val="hlin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路径上各点的总场强，若路径上各段的表达式不同，应分段积分</a:t>
                </a:r>
                <a:endParaRPr lang="zh-CN" altLang="en-US" sz="2400" dirty="0">
                  <a:solidFill>
                    <a:schemeClr val="hlink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5657" name="Text Box 10"/>
              <p:cNvSpPr txBox="1"/>
              <p:nvPr/>
            </p:nvSpPr>
            <p:spPr>
              <a:xfrm>
                <a:off x="0" y="0"/>
                <a:ext cx="2059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〈3〉由电势定义</a:t>
                </a: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aphicFrame>
            <p:nvGraphicFramePr>
              <p:cNvPr id="155658" name="Object 11"/>
              <p:cNvGraphicFramePr>
                <a:graphicFrameLocks noChangeAspect="1"/>
              </p:cNvGraphicFramePr>
              <p:nvPr/>
            </p:nvGraphicFramePr>
            <p:xfrm>
              <a:off x="552" y="334"/>
              <a:ext cx="3593" cy="6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Equation" r:id="rId3" imgW="63703200" imgH="11582400" progId="Equation.DSMT4">
                      <p:embed/>
                    </p:oleObj>
                  </mc:Choice>
                  <mc:Fallback>
                    <p:oleObj name="Equation" r:id="rId3" imgW="63703200" imgH="11582400" progId="Equation.DSMT4">
                      <p:embed/>
                      <p:pic>
                        <p:nvPicPr>
                          <p:cNvPr id="0" name="Object 1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52" y="334"/>
                            <a:ext cx="3593" cy="65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5659" name="Line 12"/>
              <p:cNvSpPr/>
              <p:nvPr/>
            </p:nvSpPr>
            <p:spPr>
              <a:xfrm>
                <a:off x="1497" y="817"/>
                <a:ext cx="0" cy="192"/>
              </a:xfrm>
              <a:prstGeom prst="line">
                <a:avLst/>
              </a:prstGeom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5660" name="Group 13"/>
            <p:cNvGrpSpPr/>
            <p:nvPr/>
          </p:nvGrpSpPr>
          <p:grpSpPr>
            <a:xfrm>
              <a:off x="0" y="846"/>
              <a:ext cx="4632" cy="714"/>
              <a:chOff x="0" y="0"/>
              <a:chExt cx="4632" cy="714"/>
            </a:xfrm>
          </p:grpSpPr>
          <p:sp>
            <p:nvSpPr>
              <p:cNvPr id="155661" name="Text Box 14"/>
              <p:cNvSpPr txBox="1"/>
              <p:nvPr/>
            </p:nvSpPr>
            <p:spPr>
              <a:xfrm>
                <a:off x="0" y="0"/>
                <a:ext cx="393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〈2〉选零势点和便于计算的积分路径</a:t>
                </a:r>
                <a:endParaRPr lang="zh-CN" altLang="en-US" sz="240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55662" name="Text Box 15"/>
              <p:cNvSpPr txBox="1"/>
              <p:nvPr/>
            </p:nvSpPr>
            <p:spPr>
              <a:xfrm>
                <a:off x="408" y="424"/>
                <a:ext cx="4224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选取零势点的原则：使场中电势分布有确定值</a:t>
                </a:r>
                <a:r>
                  <a:rPr lang="zh-CN" altLang="en-US" sz="2400" dirty="0">
                    <a:solidFill>
                      <a:srgbClr val="0000CC"/>
                    </a:solidFill>
                    <a:latin typeface="楷体_GB2312" pitchFamily="49" charset="-122"/>
                    <a:ea typeface="楷体_GB2312" pitchFamily="49" charset="-122"/>
                  </a:rPr>
                  <a:t>     </a:t>
                </a:r>
                <a:endParaRPr lang="zh-CN" altLang="en-US" sz="2400" dirty="0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673" name="Group 2"/>
          <p:cNvGrpSpPr/>
          <p:nvPr/>
        </p:nvGrpSpPr>
        <p:grpSpPr>
          <a:xfrm>
            <a:off x="1181100" y="404813"/>
            <a:ext cx="7351713" cy="2990850"/>
            <a:chOff x="-49" y="45"/>
            <a:chExt cx="4631" cy="1884"/>
          </a:xfrm>
        </p:grpSpPr>
        <p:sp>
          <p:nvSpPr>
            <p:cNvPr id="156674" name="Text Box 3"/>
            <p:cNvSpPr txBox="1"/>
            <p:nvPr/>
          </p:nvSpPr>
          <p:spPr>
            <a:xfrm>
              <a:off x="-49" y="45"/>
              <a:ext cx="115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2. 叠加法</a:t>
              </a:r>
              <a:endParaRPr lang="zh-CN" altLang="en-US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6675" name="Text Box 4"/>
            <p:cNvSpPr txBox="1"/>
            <p:nvPr/>
          </p:nvSpPr>
          <p:spPr>
            <a:xfrm>
              <a:off x="118" y="414"/>
              <a:ext cx="4080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〈1〉将带电体划分为电荷元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56676" name="Object 5"/>
            <p:cNvGraphicFramePr>
              <a:graphicFrameLocks noChangeAspect="1"/>
            </p:cNvGraphicFramePr>
            <p:nvPr/>
          </p:nvGraphicFramePr>
          <p:xfrm>
            <a:off x="2586" y="453"/>
            <a:ext cx="28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207010" imgH="207010" progId="Equation.3">
                    <p:embed/>
                  </p:oleObj>
                </mc:Choice>
                <mc:Fallback>
                  <p:oleObj name="" r:id="rId1" imgW="207010" imgH="207010" progId="Equation.3">
                    <p:embed/>
                    <p:pic>
                      <p:nvPicPr>
                        <p:cNvPr id="0" name="Object 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586" y="453"/>
                          <a:ext cx="280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677" name="Text Box 6"/>
            <p:cNvSpPr txBox="1"/>
            <p:nvPr/>
          </p:nvSpPr>
          <p:spPr>
            <a:xfrm>
              <a:off x="137" y="1238"/>
              <a:ext cx="201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〈3〉由叠加原理：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678" name="Object 7"/>
                <p:cNvSpPr txBox="1"/>
                <p:nvPr/>
              </p:nvSpPr>
              <p:spPr>
                <a:xfrm>
                  <a:off x="1794" y="1190"/>
                  <a:ext cx="2788" cy="739"/>
                </a:xfrm>
                <a:prstGeom prst="rect">
                  <a:avLst/>
                </a:prstGeom>
                <a:noFill/>
                <a:ln w="38100">
                  <a:noFill/>
                  <a:miter/>
                </a:ln>
              </p:spPr>
              <p:txBody>
                <a:bodyPr>
                  <a:norm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zh-CN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𝑽𝒊</m:t>
                            </m:r>
                            <m:r>
                              <m:rPr>
                                <m:nor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或</m:t>
                            </m:r>
                            <m:r>
                              <m:rPr>
                                <m:nor/>
                              </m:rPr>
                              <a:rPr lang="zh-CN" altLang="en-US" i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  <m:r>
                              <a:rPr lang="en-US" altLang="zh-CN" b="1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subHide m:val="on"/>
                                <m:supHide m:val="on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56678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4" y="1190"/>
                  <a:ext cx="2788" cy="739"/>
                </a:xfrm>
                <a:prstGeom prst="rect">
                  <a:avLst/>
                </a:prstGeom>
                <a:blipFill rotWithShape="1">
                  <a:blip r:embed="rId3"/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679" name="Text Box 8"/>
            <p:cNvSpPr txBox="1"/>
            <p:nvPr/>
          </p:nvSpPr>
          <p:spPr>
            <a:xfrm>
              <a:off x="118" y="798"/>
              <a:ext cx="446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〈2〉选零势点，写出     在场点的电势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56680" name="Object 9"/>
            <p:cNvGraphicFramePr>
              <a:graphicFrameLocks noChangeAspect="1"/>
            </p:cNvGraphicFramePr>
            <p:nvPr/>
          </p:nvGraphicFramePr>
          <p:xfrm>
            <a:off x="3488" y="846"/>
            <a:ext cx="29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4" imgW="5791200" imgH="4267200" progId="Equation.DSMT4">
                    <p:embed/>
                  </p:oleObj>
                </mc:Choice>
                <mc:Fallback>
                  <p:oleObj name="Equation" r:id="rId4" imgW="5791200" imgH="4267200" progId="Equation.DSMT4">
                    <p:embed/>
                    <p:pic>
                      <p:nvPicPr>
                        <p:cNvPr id="0" name="Object 9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488" y="846"/>
                          <a:ext cx="296" cy="2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81" name="Object 10"/>
            <p:cNvGraphicFramePr>
              <a:graphicFrameLocks noChangeAspect="1"/>
            </p:cNvGraphicFramePr>
            <p:nvPr/>
          </p:nvGraphicFramePr>
          <p:xfrm>
            <a:off x="2042" y="816"/>
            <a:ext cx="28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6" imgW="207010" imgH="207010" progId="Equation.3">
                    <p:embed/>
                  </p:oleObj>
                </mc:Choice>
                <mc:Fallback>
                  <p:oleObj name="" r:id="rId6" imgW="207010" imgH="207010" progId="Equation.3">
                    <p:embed/>
                    <p:pic>
                      <p:nvPicPr>
                        <p:cNvPr id="0" name="Object 1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42" y="816"/>
                          <a:ext cx="283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1"/>
          <p:cNvGrpSpPr/>
          <p:nvPr/>
        </p:nvGrpSpPr>
        <p:grpSpPr>
          <a:xfrm>
            <a:off x="755650" y="3011488"/>
            <a:ext cx="6154738" cy="2982913"/>
            <a:chOff x="-272" y="-36"/>
            <a:chExt cx="3877" cy="1879"/>
          </a:xfrm>
        </p:grpSpPr>
        <p:sp>
          <p:nvSpPr>
            <p:cNvPr id="156683" name="Text Box 12"/>
            <p:cNvSpPr txBox="1"/>
            <p:nvPr/>
          </p:nvSpPr>
          <p:spPr>
            <a:xfrm>
              <a:off x="318" y="862"/>
              <a:ext cx="2736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给出又一种求   的方法：</a:t>
              </a:r>
              <a:endParaRPr lang="zh-CN" altLang="en-US" sz="2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56684" name="Object 13"/>
            <p:cNvGraphicFramePr>
              <a:graphicFrameLocks noChangeAspect="1"/>
            </p:cNvGraphicFramePr>
            <p:nvPr/>
          </p:nvGraphicFramePr>
          <p:xfrm>
            <a:off x="1542" y="862"/>
            <a:ext cx="222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7" imgW="167640" imgH="206375" progId="Equation.3">
                    <p:embed/>
                  </p:oleObj>
                </mc:Choice>
                <mc:Fallback>
                  <p:oleObj name="" r:id="rId7" imgW="167640" imgH="206375" progId="Equation.3">
                    <p:embed/>
                    <p:pic>
                      <p:nvPicPr>
                        <p:cNvPr id="0" name="Object 1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42" y="862"/>
                          <a:ext cx="222" cy="2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85" name="Object 14"/>
            <p:cNvGraphicFramePr>
              <a:graphicFrameLocks noChangeAspect="1"/>
            </p:cNvGraphicFramePr>
            <p:nvPr/>
          </p:nvGraphicFramePr>
          <p:xfrm>
            <a:off x="1055" y="1278"/>
            <a:ext cx="2550" cy="5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9" imgW="41148000" imgH="10058400" progId="Equation.DSMT4">
                    <p:embed/>
                  </p:oleObj>
                </mc:Choice>
                <mc:Fallback>
                  <p:oleObj name="Equation" r:id="rId9" imgW="41148000" imgH="10058400" progId="Equation.DSMT4">
                    <p:embed/>
                    <p:pic>
                      <p:nvPicPr>
                        <p:cNvPr id="0" name="Object 1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55" y="1278"/>
                          <a:ext cx="2550" cy="5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686" name="Object 15"/>
            <p:cNvGraphicFramePr>
              <a:graphicFrameLocks noChangeAspect="1"/>
            </p:cNvGraphicFramePr>
            <p:nvPr/>
          </p:nvGraphicFramePr>
          <p:xfrm>
            <a:off x="1099" y="363"/>
            <a:ext cx="1099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11" imgW="18592800" imgH="5791200" progId="Equation.DSMT4">
                    <p:embed/>
                  </p:oleObj>
                </mc:Choice>
                <mc:Fallback>
                  <p:oleObj name="Equation" r:id="rId11" imgW="18592800" imgH="5791200" progId="Equation.DSMT4">
                    <p:embed/>
                    <p:pic>
                      <p:nvPicPr>
                        <p:cNvPr id="0" name="Object 1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099" y="363"/>
                          <a:ext cx="1099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6687" name="Text Box 16"/>
            <p:cNvSpPr txBox="1"/>
            <p:nvPr/>
          </p:nvSpPr>
          <p:spPr>
            <a:xfrm>
              <a:off x="-272" y="-36"/>
              <a:ext cx="278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四.电场强度与电势的关系</a:t>
              </a:r>
              <a:endParaRPr lang="zh-CN" altLang="en-US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ext Box 2"/>
          <p:cNvSpPr txBox="1"/>
          <p:nvPr/>
        </p:nvSpPr>
        <p:spPr>
          <a:xfrm>
            <a:off x="1008380" y="516255"/>
            <a:ext cx="71462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五.典型带电体的电势分布（无穷远为零势点）</a:t>
            </a:r>
            <a:endParaRPr lang="zh-CN" altLang="en-US" sz="2400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331913" y="1066801"/>
            <a:ext cx="6430963" cy="4554538"/>
            <a:chOff x="0" y="9"/>
            <a:chExt cx="4051" cy="2869"/>
          </a:xfrm>
        </p:grpSpPr>
        <p:graphicFrame>
          <p:nvGraphicFramePr>
            <p:cNvPr id="157699" name="Object 4"/>
            <p:cNvGraphicFramePr>
              <a:graphicFrameLocks noChangeAspect="1"/>
            </p:cNvGraphicFramePr>
            <p:nvPr/>
          </p:nvGraphicFramePr>
          <p:xfrm>
            <a:off x="493" y="2294"/>
            <a:ext cx="1962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Equation" r:id="rId1" imgW="30480000" imgH="10668000" progId="Equation.DSMT4">
                    <p:embed/>
                  </p:oleObj>
                </mc:Choice>
                <mc:Fallback>
                  <p:oleObj name="Equation" r:id="rId1" imgW="30480000" imgH="10668000" progId="Equation.DSMT4">
                    <p:embed/>
                    <p:pic>
                      <p:nvPicPr>
                        <p:cNvPr id="0" name="Object 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93" y="2294"/>
                          <a:ext cx="1962" cy="5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7700" name="Text Box 5"/>
            <p:cNvSpPr txBox="1"/>
            <p:nvPr/>
          </p:nvSpPr>
          <p:spPr>
            <a:xfrm>
              <a:off x="45" y="1905"/>
              <a:ext cx="379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微软雅黑" panose="020B0503020204020204" charset="-122"/>
                  <a:ea typeface="微软雅黑" panose="020B0503020204020204" charset="-122"/>
                </a:rPr>
                <a:t>3.均匀带电圆环轴线上的电势分布：</a:t>
              </a:r>
              <a:endParaRPr lang="zh-CN" altLang="en-US" sz="24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57701" name="Group 6"/>
            <p:cNvGrpSpPr/>
            <p:nvPr/>
          </p:nvGrpSpPr>
          <p:grpSpPr>
            <a:xfrm>
              <a:off x="0" y="9"/>
              <a:ext cx="4051" cy="1676"/>
              <a:chOff x="0" y="9"/>
              <a:chExt cx="4051" cy="1676"/>
            </a:xfrm>
          </p:grpSpPr>
          <p:graphicFrame>
            <p:nvGraphicFramePr>
              <p:cNvPr id="157702" name="Object 7"/>
              <p:cNvGraphicFramePr>
                <a:graphicFrameLocks noChangeAspect="1"/>
              </p:cNvGraphicFramePr>
              <p:nvPr/>
            </p:nvGraphicFramePr>
            <p:xfrm>
              <a:off x="406" y="1098"/>
              <a:ext cx="1660" cy="5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Equation" r:id="rId3" imgW="29260800" imgH="10363200" progId="Equation.DSMT4">
                      <p:embed/>
                    </p:oleObj>
                  </mc:Choice>
                  <mc:Fallback>
                    <p:oleObj name="Equation" r:id="rId3" imgW="29260800" imgH="10363200" progId="Equation.DSMT4">
                      <p:embed/>
                      <p:pic>
                        <p:nvPicPr>
                          <p:cNvPr id="0" name="Object 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06" y="1098"/>
                            <a:ext cx="1660" cy="54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7703" name="Object 8"/>
              <p:cNvGraphicFramePr>
                <a:graphicFrameLocks noChangeAspect="1"/>
              </p:cNvGraphicFramePr>
              <p:nvPr/>
            </p:nvGraphicFramePr>
            <p:xfrm>
              <a:off x="2438" y="1057"/>
              <a:ext cx="1613" cy="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" name="Equation" r:id="rId5" imgW="25298400" imgH="10363200" progId="Equation.DSMT4">
                      <p:embed/>
                    </p:oleObj>
                  </mc:Choice>
                  <mc:Fallback>
                    <p:oleObj name="Equation" r:id="rId5" imgW="25298400" imgH="10363200" progId="Equation.DSMT4">
                      <p:embed/>
                      <p:pic>
                        <p:nvPicPr>
                          <p:cNvPr id="0" name="Object 8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438" y="1057"/>
                            <a:ext cx="1613" cy="6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7704" name="Group 9"/>
              <p:cNvGrpSpPr/>
              <p:nvPr/>
            </p:nvGrpSpPr>
            <p:grpSpPr>
              <a:xfrm>
                <a:off x="0" y="9"/>
                <a:ext cx="3652" cy="522"/>
                <a:chOff x="0" y="9"/>
                <a:chExt cx="3652" cy="522"/>
              </a:xfrm>
            </p:grpSpPr>
            <p:graphicFrame>
              <p:nvGraphicFramePr>
                <p:cNvPr id="157705" name="Object 10"/>
                <p:cNvGraphicFramePr>
                  <a:graphicFrameLocks noChangeAspect="1"/>
                </p:cNvGraphicFramePr>
                <p:nvPr/>
              </p:nvGraphicFramePr>
              <p:xfrm>
                <a:off x="2837" y="9"/>
                <a:ext cx="815" cy="52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" name="Equation" r:id="rId7" imgW="16154400" imgH="10363200" progId="Equation.DSMT4">
                        <p:embed/>
                      </p:oleObj>
                    </mc:Choice>
                    <mc:Fallback>
                      <p:oleObj name="Equation" r:id="rId7" imgW="16154400" imgH="10363200" progId="Equation.DSMT4">
                        <p:embed/>
                        <p:pic>
                          <p:nvPicPr>
                            <p:cNvPr id="0" name="Object 10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837" y="9"/>
                              <a:ext cx="815" cy="52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7706" name="Text Box 11"/>
                <p:cNvSpPr txBox="1"/>
                <p:nvPr/>
              </p:nvSpPr>
              <p:spPr>
                <a:xfrm>
                  <a:off x="0" y="91"/>
                  <a:ext cx="3039" cy="29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dirty="0">
                      <a:latin typeface="微软雅黑" panose="020B0503020204020204" charset="-122"/>
                      <a:ea typeface="微软雅黑" panose="020B0503020204020204" charset="-122"/>
                    </a:rPr>
                    <a:t>1.点电荷   场中的电势分布：</a:t>
                  </a:r>
                  <a:endParaRPr lang="zh-CN" altLang="en-US" sz="2400" dirty="0"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aphicFrame>
              <p:nvGraphicFramePr>
                <p:cNvPr id="157707" name="Object 12"/>
                <p:cNvGraphicFramePr>
                  <a:graphicFrameLocks noChangeAspect="1"/>
                </p:cNvGraphicFramePr>
                <p:nvPr/>
              </p:nvGraphicFramePr>
              <p:xfrm>
                <a:off x="847" y="131"/>
                <a:ext cx="153" cy="2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" name="" r:id="rId9" imgW="128905" imgH="167640" progId="Equation.3">
                        <p:embed/>
                      </p:oleObj>
                    </mc:Choice>
                    <mc:Fallback>
                      <p:oleObj name="" r:id="rId9" imgW="128905" imgH="167640" progId="Equation.3">
                        <p:embed/>
                        <p:pic>
                          <p:nvPicPr>
                            <p:cNvPr id="0" name="Object 12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47" y="131"/>
                              <a:ext cx="153" cy="21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57708" name="Text Box 13"/>
              <p:cNvSpPr txBox="1"/>
              <p:nvPr/>
            </p:nvSpPr>
            <p:spPr>
              <a:xfrm>
                <a:off x="0" y="590"/>
                <a:ext cx="2948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微软雅黑" panose="020B0503020204020204" charset="-122"/>
                    <a:ea typeface="微软雅黑" panose="020B0503020204020204" charset="-122"/>
                  </a:rPr>
                  <a:t>2.均匀带电球面场中电势分布：</a:t>
                </a:r>
                <a:endParaRPr lang="zh-CN" altLang="en-US" sz="2400" b="0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ext Box 2"/>
          <p:cNvSpPr txBox="1"/>
          <p:nvPr/>
        </p:nvSpPr>
        <p:spPr>
          <a:xfrm>
            <a:off x="539750" y="404813"/>
            <a:ext cx="7620000" cy="4967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思考题：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：下列几个说法中哪一个是正确的：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）电场中某点电场强度的方向，就是将点电荷放在该点所受电场力的方向；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）在以点电荷为中心的球面上，由该点电荷所产生的电场强度处处相同；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）电场强度方向可由               定出，其中      为试验电荷的电量，   可正、可负，    为试验电荷所受的电场力；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）以上说法都不正确。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42339" name="Oval 3"/>
          <p:cNvSpPr/>
          <p:nvPr/>
        </p:nvSpPr>
        <p:spPr>
          <a:xfrm>
            <a:off x="617538" y="3275013"/>
            <a:ext cx="914400" cy="609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58723" name="对象 1"/>
          <p:cNvGraphicFramePr/>
          <p:nvPr/>
        </p:nvGraphicFramePr>
        <p:xfrm>
          <a:off x="3835400" y="3275013"/>
          <a:ext cx="14732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973455" imgH="606425" progId="Equation.KSEE3">
                  <p:embed/>
                </p:oleObj>
              </mc:Choice>
              <mc:Fallback>
                <p:oleObj name="" r:id="rId1" imgW="973455" imgH="606425" progId="Equation.KSEE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35400" y="3275013"/>
                        <a:ext cx="1473200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4" name="对象 3"/>
          <p:cNvGraphicFramePr/>
          <p:nvPr/>
        </p:nvGraphicFramePr>
        <p:xfrm>
          <a:off x="6892925" y="3355975"/>
          <a:ext cx="3111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300355" imgH="393065" progId="Equation.KSEE3">
                  <p:embed/>
                </p:oleObj>
              </mc:Choice>
              <mc:Fallback>
                <p:oleObj name="" r:id="rId3" imgW="300355" imgH="393065" progId="Equation.KSEE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92925" y="3355975"/>
                        <a:ext cx="311150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对象 5"/>
          <p:cNvGraphicFramePr/>
          <p:nvPr/>
        </p:nvGraphicFramePr>
        <p:xfrm>
          <a:off x="2686050" y="3803650"/>
          <a:ext cx="3460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323215" imgH="483235" progId="Equation.KSEE3">
                  <p:embed/>
                </p:oleObj>
              </mc:Choice>
              <mc:Fallback>
                <p:oleObj name="" r:id="rId5" imgW="323215" imgH="483235" progId="Equation.KSEE3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86050" y="3803650"/>
                        <a:ext cx="34607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对象 7"/>
          <p:cNvGraphicFramePr/>
          <p:nvPr/>
        </p:nvGraphicFramePr>
        <p:xfrm>
          <a:off x="4852988" y="3803650"/>
          <a:ext cx="3381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338455" imgH="473075" progId="Equation.KSEE3">
                  <p:embed/>
                </p:oleObj>
              </mc:Choice>
              <mc:Fallback>
                <p:oleObj name="" r:id="rId7" imgW="338455" imgH="473075" progId="Equation.KSEE3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2988" y="3803650"/>
                        <a:ext cx="338137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ext Box 2"/>
          <p:cNvSpPr txBox="1"/>
          <p:nvPr/>
        </p:nvSpPr>
        <p:spPr>
          <a:xfrm>
            <a:off x="533400" y="914400"/>
            <a:ext cx="8077200" cy="35385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：在静电场中，有关静电场的电场强度与电势之间的关系，下列说法中正确的是：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）场强大的地方电势一定高。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）场强相等的各点电势一定相等。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）场强为零的点电势不一定为零。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）场强为零的点电势必定为零。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9507" name="Rectangle 3"/>
          <p:cNvSpPr/>
          <p:nvPr/>
        </p:nvSpPr>
        <p:spPr>
          <a:xfrm>
            <a:off x="412750" y="195103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49508" name="Rectangle 4"/>
          <p:cNvSpPr/>
          <p:nvPr/>
        </p:nvSpPr>
        <p:spPr>
          <a:xfrm>
            <a:off x="412750" y="3305175"/>
            <a:ext cx="4635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00FF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en-US" altLang="zh-CN" sz="2800">
              <a:solidFill>
                <a:srgbClr val="00FF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49509" name="Rectangle 5"/>
          <p:cNvSpPr/>
          <p:nvPr/>
        </p:nvSpPr>
        <p:spPr>
          <a:xfrm>
            <a:off x="412750" y="260508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149510" name="Rectangle 6"/>
          <p:cNvSpPr/>
          <p:nvPr/>
        </p:nvSpPr>
        <p:spPr>
          <a:xfrm>
            <a:off x="412750" y="3856038"/>
            <a:ext cx="1143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7" grpId="0"/>
      <p:bldP spid="149508" grpId="0"/>
      <p:bldP spid="149509" grpId="0"/>
      <p:bldP spid="1495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ext Box 2"/>
          <p:cNvSpPr txBox="1"/>
          <p:nvPr/>
        </p:nvSpPr>
        <p:spPr>
          <a:xfrm>
            <a:off x="287338" y="608013"/>
            <a:ext cx="8569325" cy="35385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：点电荷 </a:t>
            </a:r>
            <a:r>
              <a:rPr lang="en-US" altLang="zh-CN" sz="2800" i="1">
                <a:latin typeface="微软雅黑" panose="020B0503020204020204" charset="-122"/>
                <a:ea typeface="微软雅黑" panose="020B0503020204020204" charset="-122"/>
              </a:rPr>
              <a:t>Q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被曲面 </a:t>
            </a:r>
            <a:r>
              <a:rPr lang="en-US" altLang="zh-CN" sz="2800" i="1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所包围，从无穷远处引入另一点电荷至曲面外一点，如图所示，则引入前后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）曲面 </a:t>
            </a:r>
            <a:r>
              <a:rPr lang="en-US" altLang="zh-CN" sz="2800" i="1">
                <a:latin typeface="微软雅黑" panose="020B0503020204020204" charset="-122"/>
                <a:ea typeface="微软雅黑" panose="020B0503020204020204" charset="-122"/>
              </a:rPr>
              <a:t>S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上的 </a:t>
            </a:r>
            <a:r>
              <a:rPr lang="en-US" altLang="zh-CN" sz="2800" i="1" err="1">
                <a:latin typeface="微软雅黑" panose="020B0503020204020204" charset="-122"/>
                <a:ea typeface="微软雅黑" panose="020B0503020204020204" charset="-122"/>
              </a:rPr>
              <a:t>Φ</a:t>
            </a:r>
            <a:r>
              <a:rPr lang="en-US" altLang="zh-CN" sz="2800" baseline="-25000" err="1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2800" baseline="-250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不变，各点场强也不变；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）曲面 </a:t>
            </a:r>
            <a:r>
              <a:rPr lang="en-US" altLang="zh-CN" sz="2800" i="1">
                <a:latin typeface="微软雅黑" panose="020B0503020204020204" charset="-122"/>
                <a:ea typeface="微软雅黑" panose="020B0503020204020204" charset="-122"/>
              </a:rPr>
              <a:t>S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上的 </a:t>
            </a:r>
            <a:r>
              <a:rPr lang="en-US" altLang="zh-CN" sz="2800" i="1" err="1">
                <a:latin typeface="微软雅黑" panose="020B0503020204020204" charset="-122"/>
                <a:ea typeface="微软雅黑" panose="020B0503020204020204" charset="-122"/>
              </a:rPr>
              <a:t>Φ</a:t>
            </a:r>
            <a:r>
              <a:rPr lang="en-US" altLang="zh-CN" sz="2800" baseline="-25000" err="1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2800" baseline="-250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变化，而各点场强不变；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）曲面 </a:t>
            </a:r>
            <a:r>
              <a:rPr lang="en-US" altLang="zh-CN" sz="2800" i="1">
                <a:latin typeface="微软雅黑" panose="020B0503020204020204" charset="-122"/>
                <a:ea typeface="微软雅黑" panose="020B0503020204020204" charset="-122"/>
              </a:rPr>
              <a:t>S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上的 </a:t>
            </a:r>
            <a:r>
              <a:rPr lang="en-US" altLang="zh-CN" sz="2800" i="1" err="1">
                <a:latin typeface="微软雅黑" panose="020B0503020204020204" charset="-122"/>
                <a:ea typeface="微软雅黑" panose="020B0503020204020204" charset="-122"/>
              </a:rPr>
              <a:t>Φ</a:t>
            </a:r>
            <a:r>
              <a:rPr lang="en-US" altLang="zh-CN" sz="2800" baseline="-25000" err="1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2800" baseline="-250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变化，各点场强也变化；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）曲面 </a:t>
            </a:r>
            <a:r>
              <a:rPr lang="en-US" altLang="zh-CN" sz="2800" i="1">
                <a:latin typeface="微软雅黑" panose="020B0503020204020204" charset="-122"/>
                <a:ea typeface="微软雅黑" panose="020B0503020204020204" charset="-122"/>
              </a:rPr>
              <a:t>S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上的 </a:t>
            </a:r>
            <a:r>
              <a:rPr lang="en-US" altLang="zh-CN" sz="2800" i="1" err="1">
                <a:latin typeface="微软雅黑" panose="020B0503020204020204" charset="-122"/>
                <a:ea typeface="微软雅黑" panose="020B0503020204020204" charset="-122"/>
              </a:rPr>
              <a:t>Φ</a:t>
            </a:r>
            <a:r>
              <a:rPr lang="en-US" altLang="zh-CN" sz="2800" baseline="-25000" err="1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2800" baseline="-250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不变，而各点场强变化。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43363" name="Group 3"/>
          <p:cNvGrpSpPr/>
          <p:nvPr/>
        </p:nvGrpSpPr>
        <p:grpSpPr>
          <a:xfrm>
            <a:off x="7100888" y="4375150"/>
            <a:ext cx="361950" cy="620713"/>
            <a:chOff x="4896" y="2624"/>
            <a:chExt cx="203" cy="391"/>
          </a:xfrm>
        </p:grpSpPr>
        <p:sp>
          <p:nvSpPr>
            <p:cNvPr id="160771" name="Rectangle 4"/>
            <p:cNvSpPr/>
            <p:nvPr/>
          </p:nvSpPr>
          <p:spPr>
            <a:xfrm>
              <a:off x="4896" y="2688"/>
              <a:ext cx="2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q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0772" name="Oval 5"/>
            <p:cNvSpPr/>
            <p:nvPr/>
          </p:nvSpPr>
          <p:spPr>
            <a:xfrm>
              <a:off x="4928" y="2624"/>
              <a:ext cx="112" cy="112"/>
            </a:xfrm>
            <a:prstGeom prst="ellipse">
              <a:avLst/>
            </a:prstGeom>
            <a:solidFill>
              <a:srgbClr val="00FF00"/>
            </a:solidFill>
            <a:ln w="9525" cap="flat" cmpd="sng">
              <a:solidFill>
                <a:srgbClr val="3399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60773" name="Group 6"/>
          <p:cNvGrpSpPr/>
          <p:nvPr/>
        </p:nvGrpSpPr>
        <p:grpSpPr>
          <a:xfrm>
            <a:off x="4926013" y="4546600"/>
            <a:ext cx="2227262" cy="1662113"/>
            <a:chOff x="3264" y="2640"/>
            <a:chExt cx="1248" cy="1047"/>
          </a:xfrm>
        </p:grpSpPr>
        <p:sp>
          <p:nvSpPr>
            <p:cNvPr id="160774" name="Oval 7"/>
            <p:cNvSpPr/>
            <p:nvPr/>
          </p:nvSpPr>
          <p:spPr>
            <a:xfrm>
              <a:off x="3360" y="2640"/>
              <a:ext cx="1152" cy="912"/>
            </a:xfrm>
            <a:prstGeom prst="ellipse">
              <a:avLst/>
            </a:prstGeom>
            <a:gradFill rotWithShape="0">
              <a:gsLst>
                <a:gs pos="0">
                  <a:srgbClr val="00FFFF"/>
                </a:gs>
                <a:gs pos="100000">
                  <a:srgbClr val="007676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60775" name="Group 8"/>
            <p:cNvGrpSpPr/>
            <p:nvPr/>
          </p:nvGrpSpPr>
          <p:grpSpPr>
            <a:xfrm>
              <a:off x="3792" y="2976"/>
              <a:ext cx="384" cy="375"/>
              <a:chOff x="3792" y="2976"/>
              <a:chExt cx="384" cy="375"/>
            </a:xfrm>
          </p:grpSpPr>
          <p:sp>
            <p:nvSpPr>
              <p:cNvPr id="160776" name="Oval 9"/>
              <p:cNvSpPr/>
              <p:nvPr/>
            </p:nvSpPr>
            <p:spPr>
              <a:xfrm>
                <a:off x="3968" y="2976"/>
                <a:ext cx="112" cy="112"/>
              </a:xfrm>
              <a:prstGeom prst="ellipse">
                <a:avLst/>
              </a:prstGeom>
              <a:solidFill>
                <a:srgbClr val="FF6600"/>
              </a:solidFill>
              <a:ln w="9525" cap="flat" cmpd="sng">
                <a:solidFill>
                  <a:srgbClr val="FF99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sz="2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0777" name="Rectangle 10"/>
              <p:cNvSpPr/>
              <p:nvPr/>
            </p:nvSpPr>
            <p:spPr>
              <a:xfrm>
                <a:off x="3792" y="3024"/>
                <a:ext cx="38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r>
                  <a:rPr lang="en-US" altLang="zh-CN" sz="2800" i="1">
                    <a:latin typeface="Times New Roman" panose="02020603050405020304" pitchFamily="18" charset="0"/>
                  </a:rPr>
                  <a:t>Q</a:t>
                </a:r>
                <a:endParaRPr lang="en-US" altLang="zh-CN" sz="2800" baseline="-250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0778" name="Rectangle 11"/>
            <p:cNvSpPr/>
            <p:nvPr/>
          </p:nvSpPr>
          <p:spPr>
            <a:xfrm>
              <a:off x="3264" y="3360"/>
              <a:ext cx="3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800" i="1">
                  <a:latin typeface="Times New Roman" panose="02020603050405020304" pitchFamily="18" charset="0"/>
                </a:rPr>
                <a:t>S</a:t>
              </a:r>
              <a:endParaRPr lang="en-US" altLang="zh-CN" sz="2800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143373" name="Oval 13"/>
          <p:cNvSpPr/>
          <p:nvPr/>
        </p:nvSpPr>
        <p:spPr>
          <a:xfrm>
            <a:off x="287338" y="3536950"/>
            <a:ext cx="1027112" cy="6096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0780" name="对象 3"/>
          <p:cNvGraphicFramePr/>
          <p:nvPr/>
        </p:nvGraphicFramePr>
        <p:xfrm>
          <a:off x="1681163" y="4757738"/>
          <a:ext cx="22415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2186305" imgH="1060450" progId="Equation.KSEE3">
                  <p:embed/>
                </p:oleObj>
              </mc:Choice>
              <mc:Fallback>
                <p:oleObj name="" r:id="rId1" imgW="2186305" imgH="1060450" progId="Equation.KSEE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81163" y="4757738"/>
                        <a:ext cx="2241550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1" name="灯片编号占位符 3"/>
          <p:cNvSpPr txBox="1"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/>
          <a:p>
            <a:pPr algn="r">
              <a:spcBef>
                <a:spcPct val="50000"/>
              </a:spcBef>
            </a:pPr>
            <a:fld id="{9A0DB2DC-4C9A-4742-B13C-FB6460FD3503}" type="slidenum">
              <a:rPr lang="en-US" altLang="zh-CN" sz="1400" b="0">
                <a:solidFill>
                  <a:schemeClr val="bg2"/>
                </a:solidFill>
                <a:latin typeface="Times New Roman" panose="02020603050405020304" pitchFamily="18" charset="0"/>
              </a:rPr>
            </a:fld>
            <a:endParaRPr lang="en-US" altLang="zh-CN" sz="1400" b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0031" name="Text Box 15"/>
          <p:cNvSpPr txBox="1"/>
          <p:nvPr/>
        </p:nvSpPr>
        <p:spPr>
          <a:xfrm>
            <a:off x="7851775" y="1676400"/>
            <a:ext cx="2984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600" b="0">
                <a:solidFill>
                  <a:srgbClr val="CC0000"/>
                </a:solidFill>
                <a:latin typeface="Times New Roman" panose="02020603050405020304" pitchFamily="18" charset="0"/>
                <a:sym typeface="Monotype Sorts" pitchFamily="2" charset="2"/>
              </a:rPr>
              <a:t> </a:t>
            </a:r>
            <a:endParaRPr lang="en-US" altLang="zh-CN" sz="36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70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3" grpId="0" bldLvl="0" animBg="1"/>
      <p:bldP spid="47003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Text Box 2"/>
          <p:cNvSpPr txBox="1"/>
          <p:nvPr/>
        </p:nvSpPr>
        <p:spPr>
          <a:xfrm>
            <a:off x="328613" y="627063"/>
            <a:ext cx="8659812" cy="1382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：半径为 </a:t>
            </a:r>
            <a:r>
              <a:rPr lang="en-US" altLang="zh-CN" sz="2800" i="1">
                <a:latin typeface="微软雅黑" panose="020B0503020204020204" charset="-122"/>
                <a:ea typeface="微软雅黑" panose="020B0503020204020204" charset="-122"/>
              </a:rPr>
              <a:t>R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的均匀带电球面，总带电量为 </a:t>
            </a:r>
            <a:r>
              <a:rPr lang="en-US" altLang="zh-CN" sz="2800" i="1">
                <a:latin typeface="微软雅黑" panose="020B0503020204020204" charset="-122"/>
                <a:ea typeface="微软雅黑" panose="020B0503020204020204" charset="-122"/>
              </a:rPr>
              <a:t>Q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，设无穷远处的电势为零，则距离球心为 </a:t>
            </a:r>
            <a:r>
              <a:rPr lang="en-US" altLang="zh-CN" sz="2800" i="1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（ </a:t>
            </a:r>
            <a:r>
              <a:rPr lang="en-US" altLang="zh-CN" sz="2800" i="1">
                <a:latin typeface="微软雅黑" panose="020B0503020204020204" charset="-122"/>
                <a:ea typeface="微软雅黑" panose="020B0503020204020204" charset="-122"/>
              </a:rPr>
              <a:t>r </a:t>
            </a:r>
            <a:r>
              <a:rPr lang="en-US" altLang="zh-CN" sz="2800">
                <a:latin typeface="微软雅黑" panose="020B0503020204020204" charset="-122"/>
                <a:ea typeface="微软雅黑" panose="020B0503020204020204" charset="-122"/>
              </a:rPr>
              <a:t>&lt; </a:t>
            </a:r>
            <a:r>
              <a:rPr lang="en-US" altLang="zh-CN" sz="2800" i="1">
                <a:latin typeface="微软雅黑" panose="020B0503020204020204" charset="-122"/>
                <a:ea typeface="微软雅黑" panose="020B0503020204020204" charset="-122"/>
              </a:rPr>
              <a:t>R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）的 </a:t>
            </a:r>
            <a:r>
              <a:rPr lang="en-US" altLang="zh-CN" sz="2800" i="1">
                <a:latin typeface="微软雅黑" panose="020B0503020204020204" charset="-122"/>
                <a:ea typeface="微软雅黑" panose="020B0503020204020204" charset="-122"/>
              </a:rPr>
              <a:t>P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点的电场强度的大小和电势为：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1794" name="Group 4"/>
          <p:cNvGrpSpPr/>
          <p:nvPr/>
        </p:nvGrpSpPr>
        <p:grpSpPr>
          <a:xfrm>
            <a:off x="5867400" y="2503488"/>
            <a:ext cx="2286000" cy="2286000"/>
            <a:chOff x="3888" y="1344"/>
            <a:chExt cx="1440" cy="1440"/>
          </a:xfrm>
        </p:grpSpPr>
        <p:sp>
          <p:nvSpPr>
            <p:cNvPr id="161795" name="Oval 5"/>
            <p:cNvSpPr/>
            <p:nvPr/>
          </p:nvSpPr>
          <p:spPr>
            <a:xfrm>
              <a:off x="3888" y="1344"/>
              <a:ext cx="1440" cy="1440"/>
            </a:xfrm>
            <a:prstGeom prst="ellipse">
              <a:avLst/>
            </a:pr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1796" name="Line 6"/>
            <p:cNvSpPr/>
            <p:nvPr/>
          </p:nvSpPr>
          <p:spPr>
            <a:xfrm>
              <a:off x="4608" y="2064"/>
              <a:ext cx="432" cy="0"/>
            </a:xfrm>
            <a:prstGeom prst="line">
              <a:avLst/>
            </a:prstGeom>
            <a:ln w="19050" cap="flat" cmpd="sng">
              <a:solidFill>
                <a:schemeClr val="bg2"/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797" name="Line 7"/>
            <p:cNvSpPr/>
            <p:nvPr/>
          </p:nvSpPr>
          <p:spPr>
            <a:xfrm flipH="1" flipV="1">
              <a:off x="4176" y="1488"/>
              <a:ext cx="432" cy="576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798" name="Text Box 8"/>
            <p:cNvSpPr txBox="1"/>
            <p:nvPr/>
          </p:nvSpPr>
          <p:spPr>
            <a:xfrm>
              <a:off x="4140" y="168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R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61799" name="Text Box 9"/>
            <p:cNvSpPr txBox="1"/>
            <p:nvPr/>
          </p:nvSpPr>
          <p:spPr>
            <a:xfrm>
              <a:off x="4440" y="2064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O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61800" name="Text Box 10"/>
            <p:cNvSpPr txBox="1"/>
            <p:nvPr/>
          </p:nvSpPr>
          <p:spPr>
            <a:xfrm>
              <a:off x="4920" y="207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P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61801" name="Text Box 11"/>
            <p:cNvSpPr txBox="1"/>
            <p:nvPr/>
          </p:nvSpPr>
          <p:spPr>
            <a:xfrm>
              <a:off x="4752" y="180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r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6444" name="Oval 12"/>
          <p:cNvSpPr/>
          <p:nvPr/>
        </p:nvSpPr>
        <p:spPr>
          <a:xfrm>
            <a:off x="473075" y="3267075"/>
            <a:ext cx="1219200" cy="8382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1803" name="对象 1"/>
          <p:cNvGraphicFramePr/>
          <p:nvPr/>
        </p:nvGraphicFramePr>
        <p:xfrm>
          <a:off x="719138" y="2209800"/>
          <a:ext cx="5148262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4212590" imgH="3344545" progId="Equation.KSEE3">
                  <p:embed/>
                </p:oleObj>
              </mc:Choice>
              <mc:Fallback>
                <p:oleObj name="" r:id="rId1" imgW="4212590" imgH="3344545" progId="Equation.KSEE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9138" y="2209800"/>
                        <a:ext cx="5148262" cy="403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ext Box 5"/>
          <p:cNvSpPr txBox="1"/>
          <p:nvPr/>
        </p:nvSpPr>
        <p:spPr>
          <a:xfrm>
            <a:off x="1428750" y="1714500"/>
            <a:ext cx="787400" cy="492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令</a:t>
            </a:r>
            <a:endParaRPr lang="zh-CN" altLang="en-US" sz="26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15714" name="Object 6"/>
          <p:cNvGraphicFramePr>
            <a:graphicFrameLocks noChangeAspect="1"/>
          </p:cNvGraphicFramePr>
          <p:nvPr/>
        </p:nvGraphicFramePr>
        <p:xfrm>
          <a:off x="2143125" y="1500188"/>
          <a:ext cx="51625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943100" imgH="469900" progId="Equation.DSMT4">
                  <p:embed/>
                </p:oleObj>
              </mc:Choice>
              <mc:Fallback>
                <p:oleObj name="" r:id="rId1" imgW="1943100" imgH="469900" progId="Equation.DSMT4">
                  <p:embed/>
                  <p:pic>
                    <p:nvPicPr>
                      <p:cNvPr id="0" name="图片 38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43125" y="1500188"/>
                        <a:ext cx="5162550" cy="931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/>
          <p:nvPr/>
        </p:nvGrpSpPr>
        <p:grpSpPr>
          <a:xfrm>
            <a:off x="642938" y="3071813"/>
            <a:ext cx="8208962" cy="1592262"/>
            <a:chOff x="0" y="0"/>
            <a:chExt cx="4581" cy="852"/>
          </a:xfrm>
        </p:grpSpPr>
        <p:grpSp>
          <p:nvGrpSpPr>
            <p:cNvPr id="115716" name="Group 8"/>
            <p:cNvGrpSpPr/>
            <p:nvPr/>
          </p:nvGrpSpPr>
          <p:grpSpPr>
            <a:xfrm>
              <a:off x="181" y="0"/>
              <a:ext cx="3312" cy="262"/>
              <a:chOff x="0" y="0"/>
              <a:chExt cx="3357" cy="309"/>
            </a:xfrm>
          </p:grpSpPr>
          <p:graphicFrame>
            <p:nvGraphicFramePr>
              <p:cNvPr id="115717" name="Object 9"/>
              <p:cNvGraphicFramePr>
                <a:graphicFrameLocks noChangeAspect="1"/>
              </p:cNvGraphicFramePr>
              <p:nvPr/>
            </p:nvGraphicFramePr>
            <p:xfrm>
              <a:off x="0" y="0"/>
              <a:ext cx="392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" name="" r:id="rId3" imgW="306705" imgH="230505" progId="Equation.3">
                      <p:embed/>
                    </p:oleObj>
                  </mc:Choice>
                  <mc:Fallback>
                    <p:oleObj name="" r:id="rId3" imgW="306705" imgH="230505" progId="Equation.3">
                      <p:embed/>
                      <p:pic>
                        <p:nvPicPr>
                          <p:cNvPr id="0" name="图片 3852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392" cy="2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5718" name="Text Box 10"/>
              <p:cNvSpPr txBox="1"/>
              <p:nvPr/>
            </p:nvSpPr>
            <p:spPr>
              <a:xfrm>
                <a:off x="454" y="0"/>
                <a:ext cx="2903" cy="30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6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与静电场，场中电荷     相关</a:t>
                </a:r>
                <a:endParaRPr lang="zh-CN" altLang="en-US" sz="260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aphicFrame>
            <p:nvGraphicFramePr>
              <p:cNvPr id="115719" name="Object 11"/>
              <p:cNvGraphicFramePr>
                <a:graphicFrameLocks noChangeAspect="1"/>
              </p:cNvGraphicFramePr>
              <p:nvPr/>
            </p:nvGraphicFramePr>
            <p:xfrm>
              <a:off x="2249" y="0"/>
              <a:ext cx="211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" name="" r:id="rId5" imgW="167005" imgH="231140" progId="Equation.3">
                      <p:embed/>
                    </p:oleObj>
                  </mc:Choice>
                  <mc:Fallback>
                    <p:oleObj name="" r:id="rId5" imgW="167005" imgH="231140" progId="Equation.3">
                      <p:embed/>
                      <p:pic>
                        <p:nvPicPr>
                          <p:cNvPr id="0" name="图片 3853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249" y="0"/>
                            <a:ext cx="211" cy="27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5720" name="Group 12"/>
            <p:cNvGrpSpPr/>
            <p:nvPr/>
          </p:nvGrpSpPr>
          <p:grpSpPr>
            <a:xfrm>
              <a:off x="0" y="408"/>
              <a:ext cx="4581" cy="444"/>
              <a:chOff x="0" y="0"/>
              <a:chExt cx="4581" cy="444"/>
            </a:xfrm>
          </p:grpSpPr>
          <p:graphicFrame>
            <p:nvGraphicFramePr>
              <p:cNvPr id="115721" name="Object 13"/>
              <p:cNvGraphicFramePr>
                <a:graphicFrameLocks noChangeAspect="1"/>
              </p:cNvGraphicFramePr>
              <p:nvPr/>
            </p:nvGraphicFramePr>
            <p:xfrm>
              <a:off x="0" y="46"/>
              <a:ext cx="590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" name="" r:id="rId7" imgW="560705" imgH="229235" progId="Equation.3">
                      <p:embed/>
                    </p:oleObj>
                  </mc:Choice>
                  <mc:Fallback>
                    <p:oleObj name="" r:id="rId7" imgW="560705" imgH="229235" progId="Equation.3">
                      <p:embed/>
                      <p:pic>
                        <p:nvPicPr>
                          <p:cNvPr id="0" name="图片 385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0" y="46"/>
                            <a:ext cx="590" cy="2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5722" name="Group 14"/>
              <p:cNvGrpSpPr/>
              <p:nvPr/>
            </p:nvGrpSpPr>
            <p:grpSpPr>
              <a:xfrm>
                <a:off x="635" y="0"/>
                <a:ext cx="3946" cy="444"/>
                <a:chOff x="0" y="0"/>
                <a:chExt cx="3946" cy="444"/>
              </a:xfrm>
            </p:grpSpPr>
            <p:sp>
              <p:nvSpPr>
                <p:cNvPr id="115723" name="Text Box 15"/>
                <p:cNvSpPr txBox="1"/>
                <p:nvPr/>
              </p:nvSpPr>
              <p:spPr>
                <a:xfrm>
                  <a:off x="0" y="0"/>
                  <a:ext cx="3946" cy="44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zh-CN" altLang="en-US" sz="2400" dirty="0">
                      <a:solidFill>
                        <a:srgbClr val="000000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取决于电场分布、场点位置和零势点选取，与场中检验电荷    无关.可用以描述静电场自身的特性。</a:t>
                  </a:r>
                  <a:endParaRPr lang="zh-CN" altLang="en-US" sz="2400" dirty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graphicFrame>
              <p:nvGraphicFramePr>
                <p:cNvPr id="115724" name="Object 16"/>
                <p:cNvGraphicFramePr>
                  <a:graphicFrameLocks noChangeAspect="1"/>
                </p:cNvGraphicFramePr>
                <p:nvPr/>
              </p:nvGraphicFramePr>
              <p:xfrm>
                <a:off x="732" y="172"/>
                <a:ext cx="227" cy="2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" name="" r:id="rId9" imgW="167005" imgH="231140" progId="Equation.3">
                        <p:embed/>
                      </p:oleObj>
                    </mc:Choice>
                    <mc:Fallback>
                      <p:oleObj name="" r:id="rId9" imgW="167005" imgH="231140" progId="Equation.3">
                        <p:embed/>
                        <p:pic>
                          <p:nvPicPr>
                            <p:cNvPr id="0" name="图片 3855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32" y="172"/>
                              <a:ext cx="227" cy="27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ext Box 2"/>
          <p:cNvSpPr txBox="1"/>
          <p:nvPr/>
        </p:nvSpPr>
        <p:spPr>
          <a:xfrm>
            <a:off x="95250" y="735013"/>
            <a:ext cx="8458200" cy="29225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：在一个点电荷 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Q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的电场中，一个试验电荷 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sz="2600" baseline="-25000">
                <a:latin typeface="微软雅黑" panose="020B0503020204020204" charset="-122"/>
                <a:ea typeface="微软雅黑" panose="020B0503020204020204" charset="-122"/>
              </a:rPr>
              <a:t>0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从 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A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点分别移到 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B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C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D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点，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D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三点均在以 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Q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为圆心的圆周上，如图所示，则关于电场力所做的功：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）从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点到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点电场力做功最大；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）从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点到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点电场力做功最大；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）从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点到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点电场力做功最大；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D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）在这三个过程中电场力做功一样大。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2818" name="Group 3"/>
          <p:cNvGrpSpPr/>
          <p:nvPr/>
        </p:nvGrpSpPr>
        <p:grpSpPr>
          <a:xfrm>
            <a:off x="6221413" y="3508375"/>
            <a:ext cx="2743200" cy="2857500"/>
            <a:chOff x="3936" y="2304"/>
            <a:chExt cx="1728" cy="1800"/>
          </a:xfrm>
        </p:grpSpPr>
        <p:sp>
          <p:nvSpPr>
            <p:cNvPr id="162819" name="Oval 4"/>
            <p:cNvSpPr/>
            <p:nvPr/>
          </p:nvSpPr>
          <p:spPr>
            <a:xfrm>
              <a:off x="3936" y="2304"/>
              <a:ext cx="1536" cy="1536"/>
            </a:xfrm>
            <a:prstGeom prst="ellipse">
              <a:avLst/>
            </a:prstGeom>
            <a:noFill/>
            <a:ln w="19050" cap="flat" cmpd="sng">
              <a:solidFill>
                <a:srgbClr val="0000C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2820" name="Oval 5"/>
            <p:cNvSpPr/>
            <p:nvPr/>
          </p:nvSpPr>
          <p:spPr>
            <a:xfrm>
              <a:off x="4656" y="3024"/>
              <a:ext cx="96" cy="96"/>
            </a:xfrm>
            <a:prstGeom prst="ellipse">
              <a:avLst/>
            </a:prstGeom>
            <a:solidFill>
              <a:srgbClr val="CC0000"/>
            </a:solidFill>
            <a:ln w="9525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2821" name="Line 6"/>
            <p:cNvSpPr/>
            <p:nvPr/>
          </p:nvSpPr>
          <p:spPr>
            <a:xfrm flipH="1">
              <a:off x="4704" y="3168"/>
              <a:ext cx="288" cy="6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22" name="Line 7"/>
            <p:cNvSpPr/>
            <p:nvPr/>
          </p:nvSpPr>
          <p:spPr>
            <a:xfrm>
              <a:off x="4992" y="3168"/>
              <a:ext cx="0" cy="61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23" name="Line 8"/>
            <p:cNvSpPr/>
            <p:nvPr/>
          </p:nvSpPr>
          <p:spPr>
            <a:xfrm>
              <a:off x="4992" y="3168"/>
              <a:ext cx="288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24" name="Text Box 9"/>
            <p:cNvSpPr txBox="1"/>
            <p:nvPr/>
          </p:nvSpPr>
          <p:spPr>
            <a:xfrm>
              <a:off x="4896" y="2928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A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62825" name="Text Box 10"/>
            <p:cNvSpPr txBox="1"/>
            <p:nvPr/>
          </p:nvSpPr>
          <p:spPr>
            <a:xfrm>
              <a:off x="4536" y="3816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D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62826" name="Text Box 11"/>
            <p:cNvSpPr txBox="1"/>
            <p:nvPr/>
          </p:nvSpPr>
          <p:spPr>
            <a:xfrm>
              <a:off x="4896" y="3744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C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62827" name="Text Box 12"/>
            <p:cNvSpPr txBox="1"/>
            <p:nvPr/>
          </p:nvSpPr>
          <p:spPr>
            <a:xfrm>
              <a:off x="4320" y="2880"/>
              <a:ext cx="5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anose="02020603050405020304" pitchFamily="18" charset="0"/>
                </a:rPr>
                <a:t>+</a:t>
              </a:r>
              <a:r>
                <a:rPr lang="en-US" altLang="zh-CN" sz="2400" i="1">
                  <a:latin typeface="Times New Roman" panose="02020603050405020304" pitchFamily="18" charset="0"/>
                </a:rPr>
                <a:t>Q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62828" name="Text Box 13"/>
            <p:cNvSpPr txBox="1"/>
            <p:nvPr/>
          </p:nvSpPr>
          <p:spPr>
            <a:xfrm>
              <a:off x="5232" y="3504"/>
              <a:ext cx="43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8494" name="Oval 14"/>
          <p:cNvSpPr/>
          <p:nvPr/>
        </p:nvSpPr>
        <p:spPr>
          <a:xfrm>
            <a:off x="95250" y="3086100"/>
            <a:ext cx="1066800" cy="68580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4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4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Text Box 2"/>
          <p:cNvSpPr txBox="1"/>
          <p:nvPr/>
        </p:nvSpPr>
        <p:spPr>
          <a:xfrm>
            <a:off x="342900" y="793750"/>
            <a:ext cx="8458200" cy="1938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：如图所示，真空中有一半径为 </a:t>
            </a:r>
            <a:r>
              <a:rPr lang="en-US" altLang="zh-CN" sz="2400" i="1">
                <a:latin typeface="微软雅黑" panose="020B0503020204020204" charset="-122"/>
                <a:ea typeface="微软雅黑" panose="020B0503020204020204" charset="-122"/>
              </a:rPr>
              <a:t>R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的均匀带电球面，总带电量为 </a:t>
            </a:r>
            <a:r>
              <a:rPr lang="en-US" altLang="zh-CN" sz="2400" i="1"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 </a:t>
            </a:r>
            <a:r>
              <a:rPr lang="en-US" altLang="zh-CN" sz="2400" i="1">
                <a:latin typeface="微软雅黑" panose="020B0503020204020204" charset="-122"/>
                <a:ea typeface="微软雅黑" panose="020B0503020204020204" charset="-122"/>
              </a:rPr>
              <a:t>Q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&gt; 0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）。今在球面上挖去一小块的面积 △</a:t>
            </a:r>
            <a:r>
              <a:rPr lang="en-US" altLang="zh-CN" sz="2400" i="1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（连同电荷），且假设挖去后不影响原来的电荷分布，则挖去后球心处电场强度的大小 </a:t>
            </a:r>
            <a:r>
              <a:rPr lang="en-US" altLang="zh-CN" sz="2400" i="1">
                <a:latin typeface="微软雅黑" panose="020B0503020204020204" charset="-122"/>
                <a:ea typeface="微软雅黑" panose="020B0503020204020204" charset="-122"/>
              </a:rPr>
              <a:t>E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≈</a:t>
            </a:r>
            <a:r>
              <a:rPr lang="en-US" altLang="zh-CN" sz="2400" u="sng">
                <a:latin typeface="微软雅黑" panose="020B0503020204020204" charset="-122"/>
                <a:ea typeface="微软雅黑" panose="020B0503020204020204" charset="-122"/>
              </a:rPr>
              <a:t>                          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，其方向为</a:t>
            </a:r>
            <a:r>
              <a:rPr lang="zh-CN" altLang="en-US" sz="2400" u="sng" dirty="0">
                <a:latin typeface="微软雅黑" panose="020B0503020204020204" charset="-122"/>
                <a:ea typeface="微软雅黑" panose="020B0503020204020204" charset="-122"/>
              </a:rPr>
              <a:t>                  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  。 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3842" name="组合 39953"/>
          <p:cNvGrpSpPr/>
          <p:nvPr/>
        </p:nvGrpSpPr>
        <p:grpSpPr>
          <a:xfrm>
            <a:off x="901700" y="3263900"/>
            <a:ext cx="3048000" cy="2286000"/>
            <a:chOff x="336" y="1920"/>
            <a:chExt cx="1920" cy="1440"/>
          </a:xfrm>
        </p:grpSpPr>
        <p:sp>
          <p:nvSpPr>
            <p:cNvPr id="163843" name="椭圆 39954"/>
            <p:cNvSpPr/>
            <p:nvPr/>
          </p:nvSpPr>
          <p:spPr>
            <a:xfrm>
              <a:off x="336" y="1920"/>
              <a:ext cx="1440" cy="144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3844" name="直接连接符 39955"/>
            <p:cNvSpPr/>
            <p:nvPr/>
          </p:nvSpPr>
          <p:spPr>
            <a:xfrm flipH="1" flipV="1">
              <a:off x="624" y="2064"/>
              <a:ext cx="432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45" name="文本框 39956"/>
            <p:cNvSpPr txBox="1"/>
            <p:nvPr/>
          </p:nvSpPr>
          <p:spPr>
            <a:xfrm>
              <a:off x="588" y="225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R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63846" name="文本框 39957"/>
            <p:cNvSpPr txBox="1"/>
            <p:nvPr/>
          </p:nvSpPr>
          <p:spPr>
            <a:xfrm>
              <a:off x="888" y="2640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O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63847" name="文本框 39958"/>
            <p:cNvSpPr txBox="1"/>
            <p:nvPr/>
          </p:nvSpPr>
          <p:spPr>
            <a:xfrm>
              <a:off x="1776" y="2640"/>
              <a:ext cx="48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>
                  <a:latin typeface="Times New Roman" panose="02020603050405020304" pitchFamily="18" charset="0"/>
                </a:rPr>
                <a:t>△</a:t>
              </a:r>
              <a:r>
                <a:rPr lang="en-US" altLang="zh-CN" sz="2000" i="1">
                  <a:latin typeface="Times New Roman" panose="02020603050405020304" pitchFamily="18" charset="0"/>
                </a:rPr>
                <a:t>S</a:t>
              </a:r>
              <a:endParaRPr lang="en-US" altLang="zh-CN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163848" name="直接连接符 39959"/>
            <p:cNvSpPr/>
            <p:nvPr/>
          </p:nvSpPr>
          <p:spPr>
            <a:xfrm>
              <a:off x="1056" y="2640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849" name="椭圆 39960"/>
            <p:cNvSpPr/>
            <p:nvPr/>
          </p:nvSpPr>
          <p:spPr>
            <a:xfrm>
              <a:off x="1728" y="2544"/>
              <a:ext cx="96" cy="19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39962" name="直接连接符 39961"/>
          <p:cNvSpPr/>
          <p:nvPr/>
        </p:nvSpPr>
        <p:spPr>
          <a:xfrm flipH="1" flipV="1">
            <a:off x="1587500" y="4406900"/>
            <a:ext cx="4572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6" name="直接连接符 39965"/>
          <p:cNvSpPr/>
          <p:nvPr/>
        </p:nvSpPr>
        <p:spPr>
          <a:xfrm>
            <a:off x="2044700" y="4406900"/>
            <a:ext cx="457200" cy="0"/>
          </a:xfrm>
          <a:prstGeom prst="line">
            <a:avLst/>
          </a:prstGeom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3852" name="对象 1"/>
          <p:cNvGraphicFramePr/>
          <p:nvPr/>
        </p:nvGraphicFramePr>
        <p:xfrm>
          <a:off x="3808413" y="3387725"/>
          <a:ext cx="215582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2293620" imgH="1275080" progId="Equation.KSEE3">
                  <p:embed/>
                </p:oleObj>
              </mc:Choice>
              <mc:Fallback>
                <p:oleObj name="" r:id="rId1" imgW="2293620" imgH="1275080" progId="Equation.KSEE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08413" y="3387725"/>
                        <a:ext cx="2155825" cy="1171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3" name="对象 3"/>
          <p:cNvGraphicFramePr/>
          <p:nvPr/>
        </p:nvGraphicFramePr>
        <p:xfrm>
          <a:off x="5889625" y="3416300"/>
          <a:ext cx="30448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969770" imgH="969645" progId="Equation.KSEE3">
                  <p:embed/>
                </p:oleObj>
              </mc:Choice>
              <mc:Fallback>
                <p:oleObj name="" r:id="rId3" imgW="1969770" imgH="969645" progId="Equation.KSEE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89625" y="3416300"/>
                        <a:ext cx="304482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4" name="对象 5"/>
          <p:cNvGraphicFramePr/>
          <p:nvPr/>
        </p:nvGraphicFramePr>
        <p:xfrm>
          <a:off x="3808413" y="4864100"/>
          <a:ext cx="320833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027555" imgH="819150" progId="Equation.KSEE3">
                  <p:embed/>
                </p:oleObj>
              </mc:Choice>
              <mc:Fallback>
                <p:oleObj name="" r:id="rId5" imgW="2027555" imgH="819150" progId="Equation.KSEE3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08413" y="4864100"/>
                        <a:ext cx="3208337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ext Box 2"/>
          <p:cNvSpPr txBox="1"/>
          <p:nvPr/>
        </p:nvSpPr>
        <p:spPr>
          <a:xfrm>
            <a:off x="606425" y="342900"/>
            <a:ext cx="8382000" cy="2890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：真空中，沿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x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轴正方向分布着电场，电场强度为 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          （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为正的常量）。如图所示，作一边长为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的正方形髙斯面，则通过髙斯面右侧面的电通量  ＝               ，通过上表面的电通量     ＝ ，立方体内的净电荷为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Q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＝            。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866" name="Rectangle 3"/>
          <p:cNvSpPr/>
          <p:nvPr/>
        </p:nvSpPr>
        <p:spPr>
          <a:xfrm>
            <a:off x="0" y="3079750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64867" name="Rectangle 9"/>
          <p:cNvSpPr/>
          <p:nvPr/>
        </p:nvSpPr>
        <p:spPr>
          <a:xfrm>
            <a:off x="0" y="3060700"/>
            <a:ext cx="1841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164868" name="Group 11"/>
          <p:cNvGrpSpPr/>
          <p:nvPr/>
        </p:nvGrpSpPr>
        <p:grpSpPr>
          <a:xfrm>
            <a:off x="534988" y="3627438"/>
            <a:ext cx="4103687" cy="2376487"/>
            <a:chOff x="295" y="2704"/>
            <a:chExt cx="2585" cy="1497"/>
          </a:xfrm>
        </p:grpSpPr>
        <p:sp>
          <p:nvSpPr>
            <p:cNvPr id="164869" name="Text Box 12"/>
            <p:cNvSpPr txBox="1"/>
            <p:nvPr/>
          </p:nvSpPr>
          <p:spPr>
            <a:xfrm>
              <a:off x="295" y="2704"/>
              <a:ext cx="2404" cy="132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40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240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2400">
                <a:latin typeface="Times New Roman" panose="02020603050405020304" pitchFamily="18" charset="0"/>
              </a:endParaRPr>
            </a:p>
            <a:p>
              <a:pPr>
                <a:spcBef>
                  <a:spcPct val="50000"/>
                </a:spcBef>
              </a:pP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64870" name="Group 13"/>
            <p:cNvGrpSpPr/>
            <p:nvPr/>
          </p:nvGrpSpPr>
          <p:grpSpPr>
            <a:xfrm>
              <a:off x="340" y="2795"/>
              <a:ext cx="2540" cy="1406"/>
              <a:chOff x="7701" y="12613"/>
              <a:chExt cx="3345" cy="1955"/>
            </a:xfrm>
          </p:grpSpPr>
          <p:sp>
            <p:nvSpPr>
              <p:cNvPr id="164871" name="Line 14"/>
              <p:cNvSpPr/>
              <p:nvPr/>
            </p:nvSpPr>
            <p:spPr>
              <a:xfrm>
                <a:off x="9471" y="12826"/>
                <a:ext cx="72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72" name="Text Box 15"/>
              <p:cNvSpPr txBox="1"/>
              <p:nvPr/>
            </p:nvSpPr>
            <p:spPr>
              <a:xfrm>
                <a:off x="8421" y="12613"/>
                <a:ext cx="501" cy="3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lstStyle/>
              <a:p>
                <a:pPr algn="just"/>
                <a:r>
                  <a:rPr lang="en-US" altLang="zh-CN" sz="1000" i="1">
                    <a:latin typeface="Times New Roman" panose="02020603050405020304" pitchFamily="18" charset="0"/>
                  </a:rPr>
                  <a:t>y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873" name="Text Box 16"/>
              <p:cNvSpPr txBox="1"/>
              <p:nvPr/>
            </p:nvSpPr>
            <p:spPr>
              <a:xfrm>
                <a:off x="7701" y="13876"/>
                <a:ext cx="518" cy="3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lstStyle/>
              <a:p>
                <a:pPr algn="just"/>
                <a:r>
                  <a:rPr lang="en-US" altLang="zh-CN" sz="1000" i="1">
                    <a:latin typeface="Times New Roman" panose="02020603050405020304" pitchFamily="18" charset="0"/>
                  </a:rPr>
                  <a:t>z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874" name="Line 17"/>
              <p:cNvSpPr/>
              <p:nvPr/>
            </p:nvSpPr>
            <p:spPr>
              <a:xfrm>
                <a:off x="10193" y="13499"/>
                <a:ext cx="459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75" name="Line 18"/>
              <p:cNvSpPr/>
              <p:nvPr/>
            </p:nvSpPr>
            <p:spPr>
              <a:xfrm flipV="1">
                <a:off x="8705" y="12721"/>
                <a:ext cx="0" cy="778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76" name="Line 19"/>
              <p:cNvSpPr/>
              <p:nvPr/>
            </p:nvSpPr>
            <p:spPr>
              <a:xfrm flipH="1">
                <a:off x="7961" y="13499"/>
                <a:ext cx="744" cy="66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77" name="Line 20"/>
              <p:cNvSpPr/>
              <p:nvPr/>
            </p:nvSpPr>
            <p:spPr>
              <a:xfrm>
                <a:off x="8705" y="13499"/>
                <a:ext cx="62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78" name="Rectangle 21"/>
              <p:cNvSpPr/>
              <p:nvPr/>
            </p:nvSpPr>
            <p:spPr>
              <a:xfrm>
                <a:off x="9201" y="13054"/>
                <a:ext cx="744" cy="667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879" name="Line 22"/>
              <p:cNvSpPr/>
              <p:nvPr/>
            </p:nvSpPr>
            <p:spPr>
              <a:xfrm flipH="1">
                <a:off x="9201" y="12832"/>
                <a:ext cx="248" cy="22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80" name="Line 23"/>
              <p:cNvSpPr/>
              <p:nvPr/>
            </p:nvSpPr>
            <p:spPr>
              <a:xfrm flipH="1">
                <a:off x="9945" y="12832"/>
                <a:ext cx="248" cy="22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81" name="Line 24"/>
              <p:cNvSpPr/>
              <p:nvPr/>
            </p:nvSpPr>
            <p:spPr>
              <a:xfrm>
                <a:off x="10193" y="12832"/>
                <a:ext cx="0" cy="66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82" name="Line 25"/>
              <p:cNvSpPr/>
              <p:nvPr/>
            </p:nvSpPr>
            <p:spPr>
              <a:xfrm flipH="1">
                <a:off x="9945" y="13499"/>
                <a:ext cx="248" cy="222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83" name="Line 26"/>
              <p:cNvSpPr/>
              <p:nvPr/>
            </p:nvSpPr>
            <p:spPr>
              <a:xfrm>
                <a:off x="9449" y="12832"/>
                <a:ext cx="0" cy="667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84" name="Line 27"/>
              <p:cNvSpPr/>
              <p:nvPr/>
            </p:nvSpPr>
            <p:spPr>
              <a:xfrm>
                <a:off x="9449" y="13499"/>
                <a:ext cx="744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85" name="Line 28"/>
              <p:cNvSpPr/>
              <p:nvPr/>
            </p:nvSpPr>
            <p:spPr>
              <a:xfrm flipH="1">
                <a:off x="8953" y="13499"/>
                <a:ext cx="496" cy="44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86" name="Line 29"/>
              <p:cNvSpPr/>
              <p:nvPr/>
            </p:nvSpPr>
            <p:spPr>
              <a:xfrm flipV="1">
                <a:off x="8333" y="13826"/>
                <a:ext cx="794" cy="6"/>
              </a:xfrm>
              <a:prstGeom prst="line">
                <a:avLst/>
              </a:prstGeom>
              <a:ln w="3175" cap="flat" cmpd="sng">
                <a:solidFill>
                  <a:srgbClr val="000000"/>
                </a:solidFill>
                <a:prstDash val="solid"/>
                <a:round/>
                <a:headEnd type="triangle" w="sm" len="lg"/>
                <a:tailEnd type="triangle" w="sm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887" name="Text Box 30"/>
              <p:cNvSpPr txBox="1"/>
              <p:nvPr/>
            </p:nvSpPr>
            <p:spPr>
              <a:xfrm>
                <a:off x="8420" y="13746"/>
                <a:ext cx="518" cy="3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lstStyle/>
              <a:p>
                <a:pPr algn="just"/>
                <a:r>
                  <a:rPr lang="en-US" altLang="zh-CN" sz="1000" i="1">
                    <a:latin typeface="Times New Roman" panose="02020603050405020304" pitchFamily="18" charset="0"/>
                  </a:rPr>
                  <a:t>a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888" name="Text Box 31"/>
              <p:cNvSpPr txBox="1"/>
              <p:nvPr/>
            </p:nvSpPr>
            <p:spPr>
              <a:xfrm>
                <a:off x="10528" y="13277"/>
                <a:ext cx="518" cy="3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lstStyle/>
              <a:p>
                <a:pPr algn="just"/>
                <a:r>
                  <a:rPr lang="en-US" altLang="zh-CN" sz="1000" i="1">
                    <a:latin typeface="Times New Roman" panose="02020603050405020304" pitchFamily="18" charset="0"/>
                  </a:rPr>
                  <a:t>x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889" name="Text Box 32"/>
              <p:cNvSpPr txBox="1"/>
              <p:nvPr/>
            </p:nvSpPr>
            <p:spPr>
              <a:xfrm>
                <a:off x="9384" y="12641"/>
                <a:ext cx="518" cy="54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lstStyle/>
              <a:p>
                <a:pPr algn="just"/>
                <a:r>
                  <a:rPr lang="en-US" altLang="zh-CN" sz="1000" i="1">
                    <a:latin typeface="Times New Roman" panose="02020603050405020304" pitchFamily="18" charset="0"/>
                  </a:rPr>
                  <a:t>z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164890" name="Object 33"/>
            <p:cNvGraphicFramePr>
              <a:graphicFrameLocks noChangeAspect="1"/>
            </p:cNvGraphicFramePr>
            <p:nvPr/>
          </p:nvGraphicFramePr>
          <p:xfrm>
            <a:off x="2064" y="3158"/>
            <a:ext cx="150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" r:id="rId1" imgW="177800" imgH="215900" progId="Equation.3">
                    <p:embed/>
                  </p:oleObj>
                </mc:Choice>
                <mc:Fallback>
                  <p:oleObj name="" r:id="rId1" imgW="177800" imgH="215900" progId="Equation.3">
                    <p:embed/>
                    <p:pic>
                      <p:nvPicPr>
                        <p:cNvPr id="0" name="Object 3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064" y="3158"/>
                          <a:ext cx="150" cy="18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91" name="Object 34"/>
            <p:cNvGraphicFramePr>
              <a:graphicFrameLocks noChangeAspect="1"/>
            </p:cNvGraphicFramePr>
            <p:nvPr/>
          </p:nvGraphicFramePr>
          <p:xfrm>
            <a:off x="1818" y="2904"/>
            <a:ext cx="18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77800" imgH="215900" progId="Equation.3">
                    <p:embed/>
                  </p:oleObj>
                </mc:Choice>
                <mc:Fallback>
                  <p:oleObj name="" r:id="rId3" imgW="177800" imgH="215900" progId="Equation.3">
                    <p:embed/>
                    <p:pic>
                      <p:nvPicPr>
                        <p:cNvPr id="0" name="Object 3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18" y="2904"/>
                          <a:ext cx="188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892" name="Line 35"/>
            <p:cNvSpPr/>
            <p:nvPr/>
          </p:nvSpPr>
          <p:spPr>
            <a:xfrm flipH="1">
              <a:off x="1837" y="3566"/>
              <a:ext cx="227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93" name="Line 36"/>
            <p:cNvSpPr/>
            <p:nvPr/>
          </p:nvSpPr>
          <p:spPr>
            <a:xfrm>
              <a:off x="1383" y="3666"/>
              <a:ext cx="5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94" name="Text Box 37"/>
            <p:cNvSpPr txBox="1"/>
            <p:nvPr/>
          </p:nvSpPr>
          <p:spPr>
            <a:xfrm>
              <a:off x="1565" y="3612"/>
              <a:ext cx="27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endParaRPr lang="en-US" altLang="zh-CN" i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64895" name="对象 5"/>
          <p:cNvGraphicFramePr/>
          <p:nvPr/>
        </p:nvGraphicFramePr>
        <p:xfrm>
          <a:off x="7034213" y="1651953"/>
          <a:ext cx="43973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51180" imgH="594360" progId="Equation.KSEE3">
                  <p:embed/>
                </p:oleObj>
              </mc:Choice>
              <mc:Fallback>
                <p:oleObj name="" r:id="rId5" imgW="551180" imgH="594360" progId="Equation.KSEE3">
                  <p:embed/>
                  <p:pic>
                    <p:nvPicPr>
                      <p:cNvPr id="0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34213" y="1651953"/>
                        <a:ext cx="439737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6" name="对象 7"/>
          <p:cNvGraphicFramePr/>
          <p:nvPr/>
        </p:nvGraphicFramePr>
        <p:xfrm>
          <a:off x="5826125" y="2128838"/>
          <a:ext cx="446088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75945" imgH="629285" progId="Equation.KSEE3">
                  <p:embed/>
                </p:oleObj>
              </mc:Choice>
              <mc:Fallback>
                <p:oleObj name="" r:id="rId7" imgW="575945" imgH="629285" progId="Equation.KSEE3">
                  <p:embed/>
                  <p:pic>
                    <p:nvPicPr>
                      <p:cNvPr id="0" name="对象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26125" y="2128838"/>
                        <a:ext cx="446088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33" name="对象 11"/>
          <p:cNvGraphicFramePr/>
          <p:nvPr/>
        </p:nvGraphicFramePr>
        <p:xfrm>
          <a:off x="4708525" y="3479800"/>
          <a:ext cx="252571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2258060" imgH="1097280" progId="Equation.KSEE3">
                  <p:embed/>
                </p:oleObj>
              </mc:Choice>
              <mc:Fallback>
                <p:oleObj name="" r:id="rId9" imgW="2258060" imgH="1097280" progId="Equation.KSEE3">
                  <p:embed/>
                  <p:pic>
                    <p:nvPicPr>
                      <p:cNvPr id="0" name="对象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708525" y="3479800"/>
                        <a:ext cx="2525713" cy="107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34" name="对象 13"/>
          <p:cNvGraphicFramePr/>
          <p:nvPr/>
        </p:nvGraphicFramePr>
        <p:xfrm>
          <a:off x="4708525" y="4732338"/>
          <a:ext cx="3506788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1" imgW="2847975" imgH="1373505" progId="Equation.KSEE3">
                  <p:embed/>
                </p:oleObj>
              </mc:Choice>
              <mc:Fallback>
                <p:oleObj name="" r:id="rId11" imgW="2847975" imgH="1373505" progId="Equation.KSEE3">
                  <p:embed/>
                  <p:pic>
                    <p:nvPicPr>
                      <p:cNvPr id="0" name="对象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08525" y="4732338"/>
                        <a:ext cx="3506788" cy="1417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99" name="对象 1"/>
          <p:cNvGraphicFramePr/>
          <p:nvPr/>
        </p:nvGraphicFramePr>
        <p:xfrm>
          <a:off x="534988" y="1133475"/>
          <a:ext cx="13684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1135380" imgH="380365" progId="Equation.KSEE3">
                  <p:embed/>
                </p:oleObj>
              </mc:Choice>
              <mc:Fallback>
                <p:oleObj name="" r:id="rId13" imgW="1135380" imgH="380365" progId="Equation.KSEE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4988" y="1133475"/>
                        <a:ext cx="136842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01" name="对象 3"/>
          <p:cNvGraphicFramePr/>
          <p:nvPr/>
        </p:nvGraphicFramePr>
        <p:xfrm>
          <a:off x="1154430" y="2149475"/>
          <a:ext cx="1108075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1390015" imgH="440055" progId="Equation.KSEE3">
                  <p:embed/>
                </p:oleObj>
              </mc:Choice>
              <mc:Fallback>
                <p:oleObj name="" r:id="rId15" imgW="1390015" imgH="440055" progId="Equation.KSEE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54430" y="2149475"/>
                        <a:ext cx="1108075" cy="515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902" name="对象 9"/>
          <p:cNvGraphicFramePr/>
          <p:nvPr/>
        </p:nvGraphicFramePr>
        <p:xfrm>
          <a:off x="2793365" y="2658745"/>
          <a:ext cx="1188720" cy="57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1097915" imgH="660400" progId="Equation.KSEE3">
                  <p:embed/>
                </p:oleObj>
              </mc:Choice>
              <mc:Fallback>
                <p:oleObj name="" r:id="rId17" imgW="1097915" imgH="660400" progId="Equation.KSEE3">
                  <p:embed/>
                  <p:pic>
                    <p:nvPicPr>
                      <p:cNvPr id="0" name="对象 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93365" y="2658745"/>
                        <a:ext cx="1188720" cy="574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03" name="文本框 1"/>
          <p:cNvSpPr txBox="1"/>
          <p:nvPr/>
        </p:nvSpPr>
        <p:spPr>
          <a:xfrm>
            <a:off x="6516370" y="2198370"/>
            <a:ext cx="3524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>
                <a:latin typeface="Arial" panose="020B0604020202020204" pitchFamily="34" charset="0"/>
              </a:rPr>
              <a:t>0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5" grpId="0"/>
      <p:bldP spid="164865" grpId="1"/>
      <p:bldP spid="164903" grpId="0"/>
      <p:bldP spid="164903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文本框 56321"/>
          <p:cNvSpPr txBox="1"/>
          <p:nvPr/>
        </p:nvSpPr>
        <p:spPr>
          <a:xfrm>
            <a:off x="381000" y="646113"/>
            <a:ext cx="8382000" cy="12906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：一半径 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R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的均匀带电球面，带电量为 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Q 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若规定该球面上电势为零，则球面外距球心 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r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处的 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P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点的电势 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U</a:t>
            </a:r>
            <a:r>
              <a:rPr lang="en-US" altLang="zh-CN" sz="2600" i="1" baseline="-2500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 =                  。</a:t>
            </a:r>
            <a:endParaRPr lang="en-US" altLang="zh-CN" sz="26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5890" name="组合 56322"/>
          <p:cNvGrpSpPr/>
          <p:nvPr/>
        </p:nvGrpSpPr>
        <p:grpSpPr>
          <a:xfrm>
            <a:off x="1022350" y="2378075"/>
            <a:ext cx="2533650" cy="2298700"/>
            <a:chOff x="468" y="1248"/>
            <a:chExt cx="2064" cy="1728"/>
          </a:xfrm>
        </p:grpSpPr>
        <p:sp>
          <p:nvSpPr>
            <p:cNvPr id="165891" name="椭圆 56323"/>
            <p:cNvSpPr/>
            <p:nvPr/>
          </p:nvSpPr>
          <p:spPr>
            <a:xfrm>
              <a:off x="468" y="1536"/>
              <a:ext cx="1440" cy="144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</a:endParaRPr>
            </a:p>
          </p:txBody>
        </p:sp>
        <p:sp>
          <p:nvSpPr>
            <p:cNvPr id="165892" name="直接连接符 56324"/>
            <p:cNvSpPr/>
            <p:nvPr/>
          </p:nvSpPr>
          <p:spPr>
            <a:xfrm flipH="1" flipV="1">
              <a:off x="768" y="1680"/>
              <a:ext cx="432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93" name="文本框 56325"/>
            <p:cNvSpPr txBox="1"/>
            <p:nvPr/>
          </p:nvSpPr>
          <p:spPr>
            <a:xfrm>
              <a:off x="732" y="1872"/>
              <a:ext cx="384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R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65894" name="直接连接符 56326"/>
            <p:cNvSpPr/>
            <p:nvPr/>
          </p:nvSpPr>
          <p:spPr>
            <a:xfrm>
              <a:off x="1200" y="2256"/>
              <a:ext cx="1056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dash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895" name="文本框 56327"/>
            <p:cNvSpPr txBox="1"/>
            <p:nvPr/>
          </p:nvSpPr>
          <p:spPr>
            <a:xfrm>
              <a:off x="1973" y="1979"/>
              <a:ext cx="384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r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65896" name="文本框 56328"/>
            <p:cNvSpPr txBox="1"/>
            <p:nvPr/>
          </p:nvSpPr>
          <p:spPr>
            <a:xfrm>
              <a:off x="2148" y="2256"/>
              <a:ext cx="384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P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sp>
          <p:nvSpPr>
            <p:cNvPr id="165897" name="文本框 56329"/>
            <p:cNvSpPr txBox="1"/>
            <p:nvPr/>
          </p:nvSpPr>
          <p:spPr>
            <a:xfrm>
              <a:off x="1056" y="1248"/>
              <a:ext cx="384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latin typeface="Times New Roman" panose="02020603050405020304" pitchFamily="18" charset="0"/>
                </a:rPr>
                <a:t>Q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56332" name="对象 56331"/>
          <p:cNvGraphicFramePr/>
          <p:nvPr/>
        </p:nvGraphicFramePr>
        <p:xfrm>
          <a:off x="4787900" y="1773238"/>
          <a:ext cx="16573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723900" imgH="431800" progId="Equation.3">
                  <p:embed/>
                </p:oleObj>
              </mc:Choice>
              <mc:Fallback>
                <p:oleObj name="" r:id="rId1" imgW="723900" imgH="431800" progId="Equation.3">
                  <p:embed/>
                  <p:pic>
                    <p:nvPicPr>
                      <p:cNvPr id="0" name="对象 5633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87900" y="1773238"/>
                        <a:ext cx="1657350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对象 56332"/>
          <p:cNvGraphicFramePr/>
          <p:nvPr/>
        </p:nvGraphicFramePr>
        <p:xfrm>
          <a:off x="6732588" y="1773238"/>
          <a:ext cx="180181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786765" imgH="431800" progId="Equation.3">
                  <p:embed/>
                </p:oleObj>
              </mc:Choice>
              <mc:Fallback>
                <p:oleObj name="" r:id="rId3" imgW="786765" imgH="431800" progId="Equation.3">
                  <p:embed/>
                  <p:pic>
                    <p:nvPicPr>
                      <p:cNvPr id="0" name="对象 563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32588" y="1773238"/>
                        <a:ext cx="1801812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4" name="对象 56333"/>
          <p:cNvGraphicFramePr/>
          <p:nvPr/>
        </p:nvGraphicFramePr>
        <p:xfrm>
          <a:off x="4208463" y="2930525"/>
          <a:ext cx="3492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524000" imgH="444500" progId="Equation.3">
                  <p:embed/>
                </p:oleObj>
              </mc:Choice>
              <mc:Fallback>
                <p:oleObj name="" r:id="rId5" imgW="1524000" imgH="444500" progId="Equation.3">
                  <p:embed/>
                  <p:pic>
                    <p:nvPicPr>
                      <p:cNvPr id="0" name="对象 563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08463" y="2930525"/>
                        <a:ext cx="34925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5" name="矩形 56334"/>
          <p:cNvSpPr/>
          <p:nvPr/>
        </p:nvSpPr>
        <p:spPr>
          <a:xfrm>
            <a:off x="4113213" y="4067175"/>
            <a:ext cx="42322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规定球面电势为零电势差不变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: 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337" name="矩形 56336"/>
          <p:cNvSpPr/>
          <p:nvPr/>
        </p:nvSpPr>
        <p:spPr>
          <a:xfrm>
            <a:off x="2514600" y="2036763"/>
            <a:ext cx="20986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无穷远零电势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: 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817688" y="4946650"/>
          <a:ext cx="2560637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1117600" imgH="469900" progId="Equation.3">
                  <p:embed/>
                </p:oleObj>
              </mc:Choice>
              <mc:Fallback>
                <p:oleObj name="" r:id="rId7" imgW="1117600" imgH="469900" progId="Equation.3">
                  <p:embed/>
                  <p:pic>
                    <p:nvPicPr>
                      <p:cNvPr id="0" name="对象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7688" y="4946650"/>
                        <a:ext cx="2560637" cy="107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5137150" y="4943793"/>
          <a:ext cx="27924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1219200" imgH="444500" progId="Equation.3">
                  <p:embed/>
                </p:oleObj>
              </mc:Choice>
              <mc:Fallback>
                <p:oleObj name="" r:id="rId9" imgW="1219200" imgH="444500" progId="Equation.3">
                  <p:embed/>
                  <p:pic>
                    <p:nvPicPr>
                      <p:cNvPr id="0" name="对象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37150" y="4943793"/>
                        <a:ext cx="2792413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89" grpId="0"/>
      <p:bldP spid="165889" grpId="1"/>
      <p:bldP spid="56337" grpId="0"/>
      <p:bldP spid="56337" grpId="1"/>
      <p:bldP spid="56335" grpId="0"/>
      <p:bldP spid="56335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Oval 9"/>
          <p:cNvSpPr/>
          <p:nvPr/>
        </p:nvSpPr>
        <p:spPr>
          <a:xfrm>
            <a:off x="484188" y="2971800"/>
            <a:ext cx="3124200" cy="3124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 anchorCtr="0"/>
          <a:lstStyle/>
          <a:p>
            <a:pPr marL="342900" indent="-342900" algn="ctr"/>
            <a:endParaRPr lang="zh-CN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166914" name="Text Box 2"/>
          <p:cNvSpPr txBox="1"/>
          <p:nvPr/>
        </p:nvSpPr>
        <p:spPr>
          <a:xfrm>
            <a:off x="484188" y="615950"/>
            <a:ext cx="8153400" cy="209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：把一个均匀带电量为 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Q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的球形肥皂泡由半径 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en-US" altLang="zh-CN" sz="2600" baseline="-250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吹胀到 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en-US" altLang="zh-CN" sz="2600" baseline="-25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，则半径 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（ 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en-US" altLang="zh-CN" sz="2600" baseline="-2500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&lt; 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 &lt; 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en-US" altLang="zh-CN" sz="2600" baseline="-25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26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）的高斯球面上任一点的场强大小 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E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由</a:t>
            </a:r>
            <a:r>
              <a:rPr lang="zh-CN" altLang="en-US" sz="2600" u="sng" dirty="0">
                <a:latin typeface="微软雅黑" panose="020B0503020204020204" charset="-122"/>
                <a:ea typeface="微软雅黑" panose="020B0503020204020204" charset="-122"/>
              </a:rPr>
              <a:t>            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  变为</a:t>
            </a:r>
            <a:r>
              <a:rPr lang="zh-CN" altLang="en-US" sz="2600" u="sng" dirty="0">
                <a:latin typeface="微软雅黑" panose="020B0503020204020204" charset="-122"/>
                <a:ea typeface="微软雅黑" panose="020B0503020204020204" charset="-122"/>
              </a:rPr>
              <a:t>                  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 ；电势 </a:t>
            </a:r>
            <a:r>
              <a:rPr lang="en-US" altLang="zh-CN" sz="2600" i="1">
                <a:latin typeface="微软雅黑" panose="020B0503020204020204" charset="-122"/>
                <a:ea typeface="微软雅黑" panose="020B0503020204020204" charset="-122"/>
              </a:rPr>
              <a:t>U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由 </a:t>
            </a:r>
            <a:r>
              <a:rPr lang="zh-CN" altLang="en-US" sz="2600" u="sng" dirty="0">
                <a:latin typeface="微软雅黑" panose="020B0503020204020204" charset="-122"/>
                <a:ea typeface="微软雅黑" panose="020B0503020204020204" charset="-122"/>
              </a:rPr>
              <a:t>                  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  变为</a:t>
            </a:r>
            <a:r>
              <a:rPr lang="zh-CN" altLang="en-US" sz="2600" u="sng" dirty="0">
                <a:latin typeface="微软雅黑" panose="020B0503020204020204" charset="-122"/>
                <a:ea typeface="微软雅黑" panose="020B0503020204020204" charset="-122"/>
              </a:rPr>
              <a:t>               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 （选无穷远处为电势零点）。 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6680" name="Oval 8"/>
          <p:cNvSpPr/>
          <p:nvPr/>
        </p:nvSpPr>
        <p:spPr>
          <a:xfrm>
            <a:off x="1379538" y="3867150"/>
            <a:ext cx="1295400" cy="1295400"/>
          </a:xfrm>
          <a:prstGeom prst="ellipse">
            <a:avLst/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wrap="none" anchor="ctr" anchorCtr="0"/>
          <a:lstStyle/>
          <a:p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156682" name="Group 10"/>
          <p:cNvGrpSpPr/>
          <p:nvPr/>
        </p:nvGrpSpPr>
        <p:grpSpPr>
          <a:xfrm>
            <a:off x="4267200" y="2781300"/>
            <a:ext cx="3886200" cy="3429000"/>
            <a:chOff x="2688" y="1872"/>
            <a:chExt cx="2448" cy="2160"/>
          </a:xfrm>
        </p:grpSpPr>
        <p:sp>
          <p:nvSpPr>
            <p:cNvPr id="166917" name="Text Box 11"/>
            <p:cNvSpPr txBox="1"/>
            <p:nvPr/>
          </p:nvSpPr>
          <p:spPr>
            <a:xfrm>
              <a:off x="3168" y="1872"/>
              <a:ext cx="4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E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166918" name="Text Box 12"/>
            <p:cNvSpPr txBox="1"/>
            <p:nvPr/>
          </p:nvSpPr>
          <p:spPr>
            <a:xfrm>
              <a:off x="4368" y="1872"/>
              <a:ext cx="4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U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166919" name="Line 13"/>
            <p:cNvSpPr/>
            <p:nvPr/>
          </p:nvSpPr>
          <p:spPr>
            <a:xfrm>
              <a:off x="3888" y="1920"/>
              <a:ext cx="0" cy="2112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0" name="Line 14"/>
            <p:cNvSpPr/>
            <p:nvPr/>
          </p:nvSpPr>
          <p:spPr>
            <a:xfrm>
              <a:off x="2688" y="2256"/>
              <a:ext cx="2448" cy="0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921" name="Line 15"/>
            <p:cNvSpPr/>
            <p:nvPr/>
          </p:nvSpPr>
          <p:spPr>
            <a:xfrm>
              <a:off x="2688" y="3120"/>
              <a:ext cx="2448" cy="0"/>
            </a:xfrm>
            <a:prstGeom prst="line">
              <a:avLst/>
            </a:prstGeom>
            <a:ln w="19050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6690" name="Text Box 18"/>
          <p:cNvSpPr txBox="1"/>
          <p:nvPr/>
        </p:nvSpPr>
        <p:spPr>
          <a:xfrm>
            <a:off x="5029200" y="52197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0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156675" name="Group 3"/>
          <p:cNvGrpSpPr/>
          <p:nvPr/>
        </p:nvGrpSpPr>
        <p:grpSpPr>
          <a:xfrm>
            <a:off x="884238" y="3371850"/>
            <a:ext cx="2895600" cy="2286000"/>
            <a:chOff x="528" y="2208"/>
            <a:chExt cx="1824" cy="1440"/>
          </a:xfrm>
        </p:grpSpPr>
        <p:sp>
          <p:nvSpPr>
            <p:cNvPr id="166924" name="Oval 4"/>
            <p:cNvSpPr/>
            <p:nvPr/>
          </p:nvSpPr>
          <p:spPr>
            <a:xfrm>
              <a:off x="528" y="2208"/>
              <a:ext cx="1440" cy="1440"/>
            </a:xfrm>
            <a:prstGeom prst="ellipse">
              <a:avLst/>
            </a:prstGeom>
            <a:noFill/>
            <a:ln w="19050" cap="flat" cmpd="sng">
              <a:solidFill>
                <a:srgbClr val="0000CC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66925" name="Text Box 5"/>
            <p:cNvSpPr txBox="1"/>
            <p:nvPr/>
          </p:nvSpPr>
          <p:spPr>
            <a:xfrm>
              <a:off x="1488" y="2928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R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166926" name="Text Box 6"/>
            <p:cNvSpPr txBox="1"/>
            <p:nvPr/>
          </p:nvSpPr>
          <p:spPr>
            <a:xfrm>
              <a:off x="1968" y="2640"/>
              <a:ext cx="3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>
                  <a:latin typeface="Times New Roman" panose="02020603050405020304" pitchFamily="18" charset="0"/>
                </a:rPr>
                <a:t>P</a:t>
              </a:r>
              <a:endParaRPr lang="en-US" altLang="zh-CN" sz="2800" i="1">
                <a:latin typeface="Times New Roman" panose="02020603050405020304" pitchFamily="18" charset="0"/>
              </a:endParaRPr>
            </a:p>
          </p:txBody>
        </p:sp>
        <p:sp>
          <p:nvSpPr>
            <p:cNvPr id="166927" name="Line 7"/>
            <p:cNvSpPr/>
            <p:nvPr/>
          </p:nvSpPr>
          <p:spPr>
            <a:xfrm>
              <a:off x="1248" y="2928"/>
              <a:ext cx="720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ysDot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66964" name="Object 20"/>
          <p:cNvGraphicFramePr/>
          <p:nvPr/>
        </p:nvGraphicFramePr>
        <p:xfrm>
          <a:off x="4613275" y="3525838"/>
          <a:ext cx="144145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520700" imgH="431800" progId="Equation.3">
                  <p:embed/>
                </p:oleObj>
              </mc:Choice>
              <mc:Fallback>
                <p:oleObj name="" r:id="rId1" imgW="520700" imgH="431800" progId="Equation.3">
                  <p:embed/>
                  <p:pic>
                    <p:nvPicPr>
                      <p:cNvPr id="0" name="Object 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13275" y="3525838"/>
                        <a:ext cx="1441450" cy="1236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0"/>
          <p:cNvGraphicFramePr/>
          <p:nvPr/>
        </p:nvGraphicFramePr>
        <p:xfrm>
          <a:off x="6553200" y="3525838"/>
          <a:ext cx="1441450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0700" imgH="431800" progId="Equation.3">
                  <p:embed/>
                </p:oleObj>
              </mc:Choice>
              <mc:Fallback>
                <p:oleObj name="" r:id="rId3" imgW="520700" imgH="431800" progId="Equation.3">
                  <p:embed/>
                  <p:pic>
                    <p:nvPicPr>
                      <p:cNvPr id="0" name="Object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3200" y="3525838"/>
                        <a:ext cx="1441450" cy="1236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0"/>
          <p:cNvGraphicFramePr/>
          <p:nvPr/>
        </p:nvGraphicFramePr>
        <p:xfrm>
          <a:off x="6472238" y="4841875"/>
          <a:ext cx="140652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508000" imgH="444500" progId="Equation.3">
                  <p:embed/>
                </p:oleObj>
              </mc:Choice>
              <mc:Fallback>
                <p:oleObj name="" r:id="rId5" imgW="508000" imgH="444500" progId="Equation.3">
                  <p:embed/>
                  <p:pic>
                    <p:nvPicPr>
                      <p:cNvPr id="0" name="Object 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72238" y="4841875"/>
                        <a:ext cx="1406525" cy="1274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ldLvl="0" animBg="1"/>
      <p:bldP spid="156680" grpId="0" bldLvl="0" animBg="1"/>
      <p:bldP spid="1566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Text Box 2"/>
          <p:cNvSpPr txBox="1"/>
          <p:nvPr/>
        </p:nvSpPr>
        <p:spPr>
          <a:xfrm>
            <a:off x="755650" y="549275"/>
            <a:ext cx="2332038" cy="492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四.电势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536700" y="908726"/>
            <a:ext cx="7235825" cy="2409149"/>
            <a:chOff x="-7" y="83"/>
            <a:chExt cx="4558" cy="1385"/>
          </a:xfrm>
        </p:grpSpPr>
        <p:graphicFrame>
          <p:nvGraphicFramePr>
            <p:cNvPr id="116739" name="Object 4"/>
            <p:cNvGraphicFramePr>
              <a:graphicFrameLocks noChangeAspect="1"/>
            </p:cNvGraphicFramePr>
            <p:nvPr/>
          </p:nvGraphicFramePr>
          <p:xfrm>
            <a:off x="830" y="83"/>
            <a:ext cx="1688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1" imgW="32308800" imgH="11582400" progId="Equation.DSMT4">
                    <p:embed/>
                  </p:oleObj>
                </mc:Choice>
                <mc:Fallback>
                  <p:oleObj name="Equation" r:id="rId1" imgW="32308800" imgH="11582400" progId="Equation.DSMT4">
                    <p:embed/>
                    <p:pic>
                      <p:nvPicPr>
                        <p:cNvPr id="0" name="图片 385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830" y="83"/>
                          <a:ext cx="1688" cy="6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40" name="Text Box 5"/>
            <p:cNvSpPr txBox="1"/>
            <p:nvPr/>
          </p:nvSpPr>
          <p:spPr>
            <a:xfrm>
              <a:off x="-7" y="725"/>
              <a:ext cx="4558" cy="74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静电场中某点电势等于单位正电荷在该点具有的电势能，或将单位正电荷由该点移至零势点过程中静电力所做的功.</a:t>
              </a:r>
              <a:endParaRPr lang="zh-CN" altLang="en-US" sz="26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" name="Group 6"/>
          <p:cNvGrpSpPr/>
          <p:nvPr/>
        </p:nvGrpSpPr>
        <p:grpSpPr>
          <a:xfrm>
            <a:off x="1187450" y="3484563"/>
            <a:ext cx="7705725" cy="2652712"/>
            <a:chOff x="0" y="113"/>
            <a:chExt cx="4490" cy="1504"/>
          </a:xfrm>
        </p:grpSpPr>
        <p:sp>
          <p:nvSpPr>
            <p:cNvPr id="116742" name="Text Box 7"/>
            <p:cNvSpPr txBox="1"/>
            <p:nvPr/>
          </p:nvSpPr>
          <p:spPr>
            <a:xfrm>
              <a:off x="0" y="113"/>
              <a:ext cx="982" cy="27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dirty="0">
                  <a:solidFill>
                    <a:srgbClr val="FE2D28"/>
                  </a:solidFill>
                  <a:latin typeface="微软雅黑" panose="020B0503020204020204" charset="-122"/>
                  <a:ea typeface="微软雅黑" panose="020B0503020204020204" charset="-122"/>
                </a:rPr>
                <a:t>电势差：</a:t>
              </a:r>
              <a:endParaRPr lang="zh-CN" altLang="en-US" sz="2600" dirty="0">
                <a:solidFill>
                  <a:srgbClr val="FE2D28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aphicFrame>
          <p:nvGraphicFramePr>
            <p:cNvPr id="116743" name="Object 8"/>
            <p:cNvGraphicFramePr>
              <a:graphicFrameLocks noChangeAspect="1"/>
            </p:cNvGraphicFramePr>
            <p:nvPr/>
          </p:nvGraphicFramePr>
          <p:xfrm>
            <a:off x="968" y="342"/>
            <a:ext cx="1667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3" imgW="32613600" imgH="11277600" progId="Equation.DSMT4">
                    <p:embed/>
                  </p:oleObj>
                </mc:Choice>
                <mc:Fallback>
                  <p:oleObj name="Equation" r:id="rId3" imgW="32613600" imgH="11277600" progId="Equation.DSMT4">
                    <p:embed/>
                    <p:pic>
                      <p:nvPicPr>
                        <p:cNvPr id="0" name="图片 385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968" y="342"/>
                          <a:ext cx="1667" cy="5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44" name="Text Box 9"/>
            <p:cNvSpPr txBox="1"/>
            <p:nvPr/>
          </p:nvSpPr>
          <p:spPr>
            <a:xfrm>
              <a:off x="0" y="998"/>
              <a:ext cx="4490" cy="61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6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静电场中 </a:t>
              </a:r>
              <a:r>
                <a:rPr lang="en-US" altLang="zh-CN" sz="2600" i="1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a </a:t>
              </a:r>
              <a:r>
                <a:rPr lang="zh-CN" altLang="en-US" sz="2600" i="1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2600" i="1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r>
                <a:rPr lang="en-US" altLang="zh-CN" sz="26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26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两点的电势差等于将单位正电荷</a:t>
              </a:r>
              <a:endParaRPr lang="zh-CN" altLang="en-US" sz="26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6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由 </a:t>
              </a:r>
              <a:r>
                <a:rPr lang="en-US" altLang="zh-CN" sz="2600" i="1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  <a:r>
                <a:rPr lang="en-US" altLang="zh-CN" sz="26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26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沿任意路径移至 </a:t>
              </a:r>
              <a:r>
                <a:rPr lang="en-US" altLang="zh-CN" sz="2600" i="1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r>
                <a:rPr lang="en-US" altLang="zh-CN" sz="26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2600" dirty="0">
                  <a:solidFill>
                    <a:srgbClr val="0000CC"/>
                  </a:solidFill>
                  <a:latin typeface="微软雅黑" panose="020B0503020204020204" charset="-122"/>
                  <a:ea typeface="微软雅黑" panose="020B0503020204020204" charset="-122"/>
                </a:rPr>
                <a:t>过程中静电力做的功.</a:t>
              </a:r>
              <a:endParaRPr lang="zh-CN" altLang="en-US" sz="26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/>
          <p:cNvSpPr txBox="1"/>
          <p:nvPr/>
        </p:nvSpPr>
        <p:spPr>
          <a:xfrm>
            <a:off x="774700" y="804863"/>
            <a:ext cx="5237163" cy="582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将电荷</a:t>
            </a:r>
            <a:r>
              <a:rPr lang="en-US" altLang="zh-CN" sz="3200" i="1" dirty="0"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b </a:t>
            </a: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电场力的功</a:t>
            </a:r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2771775" y="1268413"/>
          <a:ext cx="224948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790575" imgH="471805" progId="Equation.3">
                  <p:embed/>
                </p:oleObj>
              </mc:Choice>
              <mc:Fallback>
                <p:oleObj name="" r:id="rId1" imgW="790575" imgH="471805" progId="Equation.3">
                  <p:embed/>
                  <p:pic>
                    <p:nvPicPr>
                      <p:cNvPr id="0" name="图片 385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1268413"/>
                        <a:ext cx="2249488" cy="1171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611188" y="1628775"/>
          <a:ext cx="2209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918210" imgH="229235" progId="Equation.3">
                  <p:embed/>
                </p:oleObj>
              </mc:Choice>
              <mc:Fallback>
                <p:oleObj name="" r:id="rId3" imgW="918210" imgH="229235" progId="Equation.3">
                  <p:embed/>
                  <p:pic>
                    <p:nvPicPr>
                      <p:cNvPr id="0" name="图片 38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1628775"/>
                        <a:ext cx="220980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5062538" y="1557338"/>
          <a:ext cx="23129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19507200" imgH="5486400" progId="Equation.DSMT4">
                  <p:embed/>
                </p:oleObj>
              </mc:Choice>
              <mc:Fallback>
                <p:oleObj name="Equation" r:id="rId5" imgW="19507200" imgH="5486400" progId="Equation.DSMT4">
                  <p:embed/>
                  <p:pic>
                    <p:nvPicPr>
                      <p:cNvPr id="0" name="图片 38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62538" y="1557338"/>
                        <a:ext cx="2312987" cy="569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8" name="Text Box 6"/>
          <p:cNvSpPr txBox="1"/>
          <p:nvPr/>
        </p:nvSpPr>
        <p:spPr>
          <a:xfrm>
            <a:off x="485775" y="2284413"/>
            <a:ext cx="996950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2800" u="sng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注意</a:t>
            </a:r>
            <a:r>
              <a:rPr lang="en-US" altLang="zh-CN" sz="2800" u="sng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800" u="sng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359" name="Text Box 7"/>
          <p:cNvSpPr txBox="1"/>
          <p:nvPr/>
        </p:nvSpPr>
        <p:spPr>
          <a:xfrm>
            <a:off x="1085850" y="2971800"/>
            <a:ext cx="64674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、电势是相对量，电势零点的选择是任意的。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360" name="Text Box 8"/>
          <p:cNvSpPr txBox="1"/>
          <p:nvPr/>
        </p:nvSpPr>
        <p:spPr>
          <a:xfrm>
            <a:off x="1087438" y="3619500"/>
            <a:ext cx="585628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、两点间的电势差与电势零点选择无关。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0361" name="Text Box 9"/>
          <p:cNvSpPr txBox="1"/>
          <p:nvPr/>
        </p:nvSpPr>
        <p:spPr>
          <a:xfrm>
            <a:off x="1085850" y="4192588"/>
            <a:ext cx="31146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、电势零点的选择。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Group 10"/>
          <p:cNvGrpSpPr/>
          <p:nvPr/>
        </p:nvGrpSpPr>
        <p:grpSpPr>
          <a:xfrm>
            <a:off x="215900" y="4652963"/>
            <a:ext cx="1368425" cy="838200"/>
            <a:chOff x="0" y="0"/>
            <a:chExt cx="1236" cy="576"/>
          </a:xfrm>
        </p:grpSpPr>
        <p:sp>
          <p:nvSpPr>
            <p:cNvPr id="117770" name="AutoShape 22"/>
            <p:cNvSpPr/>
            <p:nvPr/>
          </p:nvSpPr>
          <p:spPr>
            <a:xfrm>
              <a:off x="0" y="0"/>
              <a:ext cx="1236" cy="576"/>
            </a:xfrm>
            <a:prstGeom prst="star16">
              <a:avLst>
                <a:gd name="adj" fmla="val 37500"/>
              </a:avLst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 anchorCtr="0"/>
            <a:lstStyle/>
            <a:p>
              <a:endParaRPr lang="zh-CN" altLang="en-US" b="0" dirty="0">
                <a:latin typeface="Tahoma" panose="020B0604030504040204" pitchFamily="34" charset="0"/>
              </a:endParaRPr>
            </a:p>
          </p:txBody>
        </p:sp>
        <p:sp>
          <p:nvSpPr>
            <p:cNvPr id="117771" name="Rectangle 23"/>
            <p:cNvSpPr/>
            <p:nvPr/>
          </p:nvSpPr>
          <p:spPr>
            <a:xfrm>
              <a:off x="290" y="116"/>
              <a:ext cx="579" cy="359"/>
            </a:xfrm>
            <a:prstGeom prst="rect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lIns="92075" tIns="46038" rIns="92075" bIns="46038" anchor="t" anchorCtr="0">
              <a:spAutoFit/>
            </a:bodyPr>
            <a:lstStyle/>
            <a:p>
              <a:pPr eaLnBrk="0" hangingPunct="0"/>
              <a:r>
                <a:rPr lang="zh-CN" altLang="en-US" sz="2800" dirty="0">
                  <a:latin typeface="微软雅黑" panose="020B0503020204020204" charset="-122"/>
                  <a:ea typeface="微软雅黑" panose="020B0503020204020204" charset="-122"/>
                </a:rPr>
                <a:t>问:</a:t>
              </a:r>
              <a:endParaRPr lang="zh-CN" altLang="en-US" sz="28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0365" name="Text Box 13"/>
          <p:cNvSpPr txBox="1"/>
          <p:nvPr/>
        </p:nvSpPr>
        <p:spPr>
          <a:xfrm>
            <a:off x="947738" y="5013325"/>
            <a:ext cx="7248525" cy="13223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</a:rPr>
              <a:t>        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场强大的地方是否电势就高？电势高的地方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场强是否一定大？</a:t>
            </a:r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2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  <p:bldP spid="100358" grpId="0"/>
      <p:bldP spid="100359" grpId="0"/>
      <p:bldP spid="100360" grpId="0"/>
      <p:bldP spid="100361" grpId="0"/>
      <p:bldP spid="1003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/>
          <p:nvPr/>
        </p:nvSpPr>
        <p:spPr>
          <a:xfrm>
            <a:off x="693738" y="779463"/>
            <a:ext cx="2697162" cy="4905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、电势叠加原理</a:t>
            </a:r>
            <a:endParaRPr lang="zh-CN" altLang="en-US" sz="26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03" name="Rectangle 3"/>
          <p:cNvSpPr/>
          <p:nvPr/>
        </p:nvSpPr>
        <p:spPr>
          <a:xfrm>
            <a:off x="827088" y="1371600"/>
            <a:ext cx="624840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若场源为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q</a:t>
            </a:r>
            <a:r>
              <a:rPr lang="en-US" altLang="zh-CN" sz="2400" baseline="-25000" dirty="0"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n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的点电荷系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04" name="Text Box 4"/>
          <p:cNvSpPr txBox="1"/>
          <p:nvPr/>
        </p:nvSpPr>
        <p:spPr>
          <a:xfrm>
            <a:off x="476250" y="2957513"/>
            <a:ext cx="1143000" cy="492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r>
              <a:rPr lang="zh-CN" altLang="en-US" sz="2600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电势</a:t>
            </a:r>
            <a:endParaRPr lang="zh-CN" altLang="en-US" sz="2600" b="0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1830388" y="1952625"/>
          <a:ext cx="39322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1917700" imgH="279400" progId="Equation.3">
                  <p:embed/>
                </p:oleObj>
              </mc:Choice>
              <mc:Fallback>
                <p:oleObj name="" r:id="rId1" imgW="1917700" imgH="279400" progId="Equation.3">
                  <p:embed/>
                  <p:pic>
                    <p:nvPicPr>
                      <p:cNvPr id="0" name="图片 3861"/>
                      <p:cNvPicPr/>
                      <p:nvPr/>
                    </p:nvPicPr>
                    <p:blipFill>
                      <a:blip r:embed="rId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830388" y="1952625"/>
                        <a:ext cx="3932237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1601788" y="2651125"/>
          <a:ext cx="5845175" cy="110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56997600" imgH="10972800" progId="Equation.DSMT4">
                  <p:embed/>
                </p:oleObj>
              </mc:Choice>
              <mc:Fallback>
                <p:oleObj name="Equation" r:id="rId3" imgW="56997600" imgH="10972800" progId="Equation.DSMT4">
                  <p:embed/>
                  <p:pic>
                    <p:nvPicPr>
                      <p:cNvPr id="0" name="图片 3862"/>
                      <p:cNvPicPr/>
                      <p:nvPr/>
                    </p:nvPicPr>
                    <p:blipFill>
                      <a:blip r:embed="rId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601788" y="2651125"/>
                        <a:ext cx="5845175" cy="1103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2325688" y="4705350"/>
          <a:ext cx="30972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39014400" imgH="10363200" progId="Equation.DSMT4">
                  <p:embed/>
                </p:oleObj>
              </mc:Choice>
              <mc:Fallback>
                <p:oleObj name="Equation" r:id="rId5" imgW="39014400" imgH="10363200" progId="Equation.DSMT4">
                  <p:embed/>
                  <p:pic>
                    <p:nvPicPr>
                      <p:cNvPr id="0" name="图片 3863"/>
                      <p:cNvPicPr/>
                      <p:nvPr/>
                    </p:nvPicPr>
                    <p:blipFill>
                      <a:blip r:embed="rId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325688" y="4705350"/>
                        <a:ext cx="3097212" cy="1009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1747838" y="3644900"/>
          <a:ext cx="6034087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438400" imgH="469900" progId="Equation.3">
                  <p:embed/>
                </p:oleObj>
              </mc:Choice>
              <mc:Fallback>
                <p:oleObj name="" r:id="rId7" imgW="2438400" imgH="469900" progId="Equation.3">
                  <p:embed/>
                  <p:pic>
                    <p:nvPicPr>
                      <p:cNvPr id="0" name="图片 3864"/>
                      <p:cNvPicPr/>
                      <p:nvPr/>
                    </p:nvPicPr>
                    <p:blipFill>
                      <a:blip r:embed="rId8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747838" y="3644900"/>
                        <a:ext cx="6034087" cy="1141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9" name="Rectangle 9"/>
          <p:cNvSpPr/>
          <p:nvPr/>
        </p:nvSpPr>
        <p:spPr>
          <a:xfrm>
            <a:off x="2346325" y="185738"/>
            <a:ext cx="3733800" cy="5222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五、电势的计算</a:t>
            </a:r>
            <a:endParaRPr lang="zh-CN" altLang="en-US" sz="2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2410" name="Rectangle 10"/>
          <p:cNvSpPr/>
          <p:nvPr/>
        </p:nvSpPr>
        <p:spPr>
          <a:xfrm>
            <a:off x="1111250" y="5803900"/>
            <a:ext cx="667067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各点电荷单独存在时在该点产生的电势的代数和.</a:t>
            </a:r>
            <a:endParaRPr lang="zh-CN" altLang="en-US" sz="24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2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 build="p"/>
      <p:bldP spid="102403" grpId="0"/>
      <p:bldP spid="102404" grpId="0" build="p"/>
      <p:bldP spid="102409" grpId="0" build="p"/>
      <p:bldP spid="1024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651500" y="765175"/>
            <a:ext cx="2873375" cy="1265238"/>
            <a:chOff x="0" y="0"/>
            <a:chExt cx="1616" cy="672"/>
          </a:xfrm>
        </p:grpSpPr>
        <p:sp>
          <p:nvSpPr>
            <p:cNvPr id="120834" name="Line 3"/>
            <p:cNvSpPr/>
            <p:nvPr/>
          </p:nvSpPr>
          <p:spPr>
            <a:xfrm>
              <a:off x="240" y="262"/>
              <a:ext cx="24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0835" name="Object 4"/>
            <p:cNvGraphicFramePr>
              <a:graphicFrameLocks noChangeAspect="1"/>
            </p:cNvGraphicFramePr>
            <p:nvPr/>
          </p:nvGraphicFramePr>
          <p:xfrm>
            <a:off x="624" y="480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1" imgW="116840" imgH="129540" progId="Equation.3">
                    <p:embed/>
                  </p:oleObj>
                </mc:Choice>
                <mc:Fallback>
                  <p:oleObj name="" r:id="rId1" imgW="116840" imgH="129540" progId="Equation.3">
                    <p:embed/>
                    <p:pic>
                      <p:nvPicPr>
                        <p:cNvPr id="0" name="图片 3865"/>
                        <p:cNvPicPr/>
                        <p:nvPr/>
                      </p:nvPicPr>
                      <p:blipFill>
                        <a:blip r:embed="rId2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24" y="480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836" name="Object 5"/>
            <p:cNvGraphicFramePr>
              <a:graphicFrameLocks noChangeAspect="1"/>
            </p:cNvGraphicFramePr>
            <p:nvPr/>
          </p:nvGraphicFramePr>
          <p:xfrm>
            <a:off x="0" y="192"/>
            <a:ext cx="26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3" imgW="218440" imgH="167005" progId="Equation.3">
                    <p:embed/>
                  </p:oleObj>
                </mc:Choice>
                <mc:Fallback>
                  <p:oleObj name="" r:id="rId3" imgW="218440" imgH="167005" progId="Equation.3">
                    <p:embed/>
                    <p:pic>
                      <p:nvPicPr>
                        <p:cNvPr id="0" name="图片 3866"/>
                        <p:cNvPicPr/>
                        <p:nvPr/>
                      </p:nvPicPr>
                      <p:blipFill>
                        <a:blip r:embed="rId4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0" y="192"/>
                          <a:ext cx="260" cy="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37" name="Line 6"/>
            <p:cNvSpPr/>
            <p:nvPr/>
          </p:nvSpPr>
          <p:spPr>
            <a:xfrm>
              <a:off x="192" y="262"/>
              <a:ext cx="12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0838" name="Object 7"/>
            <p:cNvGraphicFramePr>
              <a:graphicFrameLocks noChangeAspect="1"/>
            </p:cNvGraphicFramePr>
            <p:nvPr/>
          </p:nvGraphicFramePr>
          <p:xfrm>
            <a:off x="1344" y="144"/>
            <a:ext cx="27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5" imgW="256540" imgH="167005" progId="Equation.3">
                    <p:embed/>
                  </p:oleObj>
                </mc:Choice>
                <mc:Fallback>
                  <p:oleObj name="" r:id="rId5" imgW="256540" imgH="167005" progId="Equation.3">
                    <p:embed/>
                    <p:pic>
                      <p:nvPicPr>
                        <p:cNvPr id="0" name="图片 3867"/>
                        <p:cNvPicPr/>
                        <p:nvPr/>
                      </p:nvPicPr>
                      <p:blipFill>
                        <a:blip r:embed="rId6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344" y="144"/>
                          <a:ext cx="272" cy="1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839" name="Line 8"/>
            <p:cNvSpPr/>
            <p:nvPr/>
          </p:nvSpPr>
          <p:spPr>
            <a:xfrm>
              <a:off x="192" y="288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0" name="Line 9"/>
            <p:cNvSpPr/>
            <p:nvPr/>
          </p:nvSpPr>
          <p:spPr>
            <a:xfrm>
              <a:off x="1392" y="240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1" name="Line 10"/>
            <p:cNvSpPr/>
            <p:nvPr/>
          </p:nvSpPr>
          <p:spPr>
            <a:xfrm>
              <a:off x="192" y="480"/>
              <a:ext cx="12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0842" name="Object 11"/>
            <p:cNvGraphicFramePr>
              <a:graphicFrameLocks noChangeAspect="1"/>
            </p:cNvGraphicFramePr>
            <p:nvPr/>
          </p:nvGraphicFramePr>
          <p:xfrm>
            <a:off x="240" y="0"/>
            <a:ext cx="17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7" imgW="141605" imgH="231140" progId="Equation.DSMT4">
                    <p:embed/>
                  </p:oleObj>
                </mc:Choice>
                <mc:Fallback>
                  <p:oleObj name="" r:id="rId7" imgW="141605" imgH="231140" progId="Equation.DSMT4">
                    <p:embed/>
                    <p:pic>
                      <p:nvPicPr>
                        <p:cNvPr id="0" name="图片 3868"/>
                        <p:cNvPicPr/>
                        <p:nvPr/>
                      </p:nvPicPr>
                      <p:blipFill>
                        <a:blip r:embed="rId8">
                          <a:lum bright="-100000"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40" y="0"/>
                          <a:ext cx="17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36" name="Rectangle 12"/>
          <p:cNvSpPr/>
          <p:nvPr/>
        </p:nvSpPr>
        <p:spPr>
          <a:xfrm>
            <a:off x="304800" y="1143000"/>
            <a:ext cx="3689350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6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6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600" u="sng" dirty="0">
                <a:latin typeface="微软雅黑" panose="020B0503020204020204" charset="-122"/>
                <a:ea typeface="微软雅黑" panose="020B0503020204020204" charset="-122"/>
              </a:rPr>
              <a:t>点电荷电场中的电势</a:t>
            </a:r>
            <a:endParaRPr lang="zh-CN" altLang="en-US" sz="2600" u="sng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437" name="Text Box 13"/>
          <p:cNvSpPr txBox="1"/>
          <p:nvPr/>
        </p:nvSpPr>
        <p:spPr>
          <a:xfrm>
            <a:off x="827088" y="1979613"/>
            <a:ext cx="160178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400" i="1" dirty="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点的场强</a:t>
            </a:r>
            <a:endParaRPr lang="zh-CN" altLang="en-US" sz="24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3438" name="Object 14"/>
          <p:cNvGraphicFramePr>
            <a:graphicFrameLocks noChangeAspect="1"/>
          </p:cNvGraphicFramePr>
          <p:nvPr/>
        </p:nvGraphicFramePr>
        <p:xfrm>
          <a:off x="2954338" y="1749425"/>
          <a:ext cx="207803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1096010" imgH="535305" progId="Equation.3">
                  <p:embed/>
                </p:oleObj>
              </mc:Choice>
              <mc:Fallback>
                <p:oleObj name="" r:id="rId9" imgW="1096010" imgH="535305" progId="Equation.3">
                  <p:embed/>
                  <p:pic>
                    <p:nvPicPr>
                      <p:cNvPr id="0" name="图片 3869"/>
                      <p:cNvPicPr/>
                      <p:nvPr/>
                    </p:nvPicPr>
                    <p:blipFill>
                      <a:blip r:embed="rId10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954338" y="1749425"/>
                        <a:ext cx="2078037" cy="958850"/>
                      </a:xfrm>
                      <a:prstGeom prst="rect">
                        <a:avLst/>
                      </a:prstGeom>
                      <a:solidFill>
                        <a:srgbClr val="FF33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9" name="Object 15"/>
          <p:cNvGraphicFramePr>
            <a:graphicFrameLocks noChangeAspect="1"/>
          </p:cNvGraphicFramePr>
          <p:nvPr/>
        </p:nvGraphicFramePr>
        <p:xfrm>
          <a:off x="1524000" y="2824163"/>
          <a:ext cx="4481513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1" imgW="52425600" imgH="10972800" progId="Equation.DSMT4">
                  <p:embed/>
                </p:oleObj>
              </mc:Choice>
              <mc:Fallback>
                <p:oleObj name="Equation" r:id="rId11" imgW="52425600" imgH="10972800" progId="Equation.DSMT4">
                  <p:embed/>
                  <p:pic>
                    <p:nvPicPr>
                      <p:cNvPr id="0" name="图片 3870"/>
                      <p:cNvPicPr/>
                      <p:nvPr/>
                    </p:nvPicPr>
                    <p:blipFill>
                      <a:blip r:embed="rId12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2824163"/>
                        <a:ext cx="4481513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0" name="Text Box 16"/>
          <p:cNvSpPr txBox="1"/>
          <p:nvPr/>
        </p:nvSpPr>
        <p:spPr>
          <a:xfrm>
            <a:off x="685800" y="3733800"/>
            <a:ext cx="990600" cy="492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600" u="sng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讨论</a:t>
            </a:r>
            <a:r>
              <a:rPr lang="en-US" altLang="zh-CN" sz="2600" u="sng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600" u="sng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441" name="Text Box 17"/>
          <p:cNvSpPr txBox="1"/>
          <p:nvPr/>
        </p:nvSpPr>
        <p:spPr>
          <a:xfrm>
            <a:off x="609600" y="5715000"/>
            <a:ext cx="1363663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对称性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en-US" altLang="zh-CN" sz="2400" b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442" name="Rectangle 18"/>
          <p:cNvSpPr/>
          <p:nvPr/>
        </p:nvSpPr>
        <p:spPr>
          <a:xfrm>
            <a:off x="762000" y="4495800"/>
            <a:ext cx="7921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大小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3443" name="Rectangle 19"/>
          <p:cNvSpPr/>
          <p:nvPr/>
        </p:nvSpPr>
        <p:spPr>
          <a:xfrm>
            <a:off x="2133600" y="5729288"/>
            <a:ext cx="52625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en-US" altLang="zh-CN" sz="2400" i="1" dirty="0"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为球心的</a:t>
            </a:r>
            <a:r>
              <a:rPr lang="zh-CN" altLang="en-US" sz="24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同一球面上的点电势相等</a:t>
            </a:r>
            <a:endParaRPr lang="zh-CN" altLang="en-US" sz="24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3444" name="Object 20"/>
          <p:cNvGraphicFramePr>
            <a:graphicFrameLocks noChangeAspect="1"/>
          </p:cNvGraphicFramePr>
          <p:nvPr/>
        </p:nvGraphicFramePr>
        <p:xfrm>
          <a:off x="2193925" y="4305300"/>
          <a:ext cx="63563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3" imgW="62484000" imgH="5486400" progId="Equation.DSMT4">
                  <p:embed/>
                </p:oleObj>
              </mc:Choice>
              <mc:Fallback>
                <p:oleObj name="Equation" r:id="rId13" imgW="62484000" imgH="5486400" progId="Equation.DSMT4">
                  <p:embed/>
                  <p:pic>
                    <p:nvPicPr>
                      <p:cNvPr id="0" name="图片 3871"/>
                      <p:cNvPicPr/>
                      <p:nvPr/>
                    </p:nvPicPr>
                    <p:blipFill>
                      <a:blip r:embed="rId14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193925" y="4305300"/>
                        <a:ext cx="635635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5" name="Object 21"/>
          <p:cNvGraphicFramePr>
            <a:graphicFrameLocks noChangeAspect="1"/>
          </p:cNvGraphicFramePr>
          <p:nvPr/>
        </p:nvGraphicFramePr>
        <p:xfrm>
          <a:off x="2116138" y="4895850"/>
          <a:ext cx="64341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5" imgW="62484000" imgH="5486400" progId="Equation.DSMT4">
                  <p:embed/>
                </p:oleObj>
              </mc:Choice>
              <mc:Fallback>
                <p:oleObj name="Equation" r:id="rId15" imgW="62484000" imgH="5486400" progId="Equation.DSMT4">
                  <p:embed/>
                  <p:pic>
                    <p:nvPicPr>
                      <p:cNvPr id="0" name="图片 3872"/>
                      <p:cNvPicPr/>
                      <p:nvPr/>
                    </p:nvPicPr>
                    <p:blipFill>
                      <a:blip r:embed="rId16">
                        <a:lum bright="-100000"/>
                      </a:blip>
                      <a:stretch>
                        <a:fillRect/>
                      </a:stretch>
                    </p:blipFill>
                    <p:spPr>
                      <a:xfrm>
                        <a:off x="2116138" y="4895850"/>
                        <a:ext cx="6434137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6" name="Rectangle 22"/>
          <p:cNvSpPr/>
          <p:nvPr/>
        </p:nvSpPr>
        <p:spPr>
          <a:xfrm>
            <a:off x="685800" y="377825"/>
            <a:ext cx="3733800" cy="5222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、电势的计算</a:t>
            </a:r>
            <a:endParaRPr lang="zh-CN" altLang="en-US" sz="2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34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3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3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6" grpId="0" build="p"/>
      <p:bldP spid="103437" grpId="0" build="p"/>
      <p:bldP spid="103440" grpId="0"/>
      <p:bldP spid="103441" grpId="0" build="p"/>
      <p:bldP spid="103442" grpId="0"/>
      <p:bldP spid="103443" grpId="0" build="p"/>
      <p:bldP spid="103446" grpId="0" build="p"/>
    </p:bldLst>
  </p:timing>
</p:sld>
</file>

<file path=ppt/tags/tag1.xml><?xml version="1.0" encoding="utf-8"?>
<p:tagLst xmlns:p="http://schemas.openxmlformats.org/presentationml/2006/main">
  <p:tag name="commondata" val="eyJoZGlkIjoiNDZiM2NkYzM4ZjRmYzQwOTljZDYzMTdkN2Y5OTQ2ZWIifQ=="/>
</p:tagLst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4146</Words>
  <Application>WPS 演示</Application>
  <PresentationFormat>全屏显示(4:3)</PresentationFormat>
  <Paragraphs>518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356</vt:i4>
      </vt:variant>
      <vt:variant>
        <vt:lpstr>幻灯片标题</vt:lpstr>
      </vt:variant>
      <vt:variant>
        <vt:i4>54</vt:i4>
      </vt:variant>
    </vt:vector>
  </HeadingPairs>
  <TitlesOfParts>
    <vt:vector size="428" baseType="lpstr">
      <vt:lpstr>Arial</vt:lpstr>
      <vt:lpstr>宋体</vt:lpstr>
      <vt:lpstr>Wingdings</vt:lpstr>
      <vt:lpstr>Garamond</vt:lpstr>
      <vt:lpstr>PMingLiU-ExtB</vt:lpstr>
      <vt:lpstr>Times New Roman</vt:lpstr>
      <vt:lpstr>微软雅黑</vt:lpstr>
      <vt:lpstr>楷体_GB2312</vt:lpstr>
      <vt:lpstr>新宋体</vt:lpstr>
      <vt:lpstr>Symbol</vt:lpstr>
      <vt:lpstr>Tahoma</vt:lpstr>
      <vt:lpstr>Arial Unicode MS</vt:lpstr>
      <vt:lpstr>Bookman Old Style</vt:lpstr>
      <vt:lpstr>Segoe Print</vt:lpstr>
      <vt:lpstr>Cambria Math</vt:lpstr>
      <vt:lpstr>Monotype Sorts</vt:lpstr>
      <vt:lpstr>Wingdings</vt:lpstr>
      <vt:lpstr>Edge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lzhang</dc:creator>
  <cp:lastModifiedBy>lenovo</cp:lastModifiedBy>
  <cp:revision>149</cp:revision>
  <cp:lastPrinted>2022-09-22T01:19:00Z</cp:lastPrinted>
  <dcterms:created xsi:type="dcterms:W3CDTF">2019-09-02T01:18:00Z</dcterms:created>
  <dcterms:modified xsi:type="dcterms:W3CDTF">2024-10-07T10:05:11Z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FFEB9AAC296F44869019EBBF8AF57924</vt:lpwstr>
  </property>
</Properties>
</file>