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63" r:id="rId11"/>
    <p:sldId id="264" r:id="rId12"/>
    <p:sldId id="275" r:id="rId13"/>
    <p:sldId id="274" r:id="rId14"/>
    <p:sldId id="27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87347"/>
  </p:normalViewPr>
  <p:slideViewPr>
    <p:cSldViewPr snapToGrid="0" snapToObjects="1">
      <p:cViewPr varScale="1">
        <p:scale>
          <a:sx n="148" d="100"/>
          <a:sy n="148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0893e9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0893e91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cdbd1b8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cdbd1b88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1cdbd1b8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1cdbd1b8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77a44e04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77a44e04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How to talk about the project – Elevator pitch, technologies, tools, utilities…..what did you do? What did you help others with?</a:t>
            </a:r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Parts of an interviews – Recall Phone call, Technical Interview, Behavioral Interview. The Tech or Behavior could be in multiple interviews or the same longer interview.</a:t>
            </a:r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you may encounter in a technical interview?</a:t>
            </a:r>
          </a:p>
          <a:p>
            <a:pPr marL="10858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Got to be able to explain it in a technical way to show employers you truly understand the project.</a:t>
            </a:r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do to if you don’t know the the answer be truthful and say IDK I believe it might be blah</a:t>
            </a:r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1cdbd1b8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1cdbd1b8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e46128e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e46128e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7a44e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7a44e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Aug 21st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7a44e04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7a44e04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fe9052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fe9052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20564a1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20564a1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61752b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061752b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061752b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061752b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Mostly behavioral, but also technical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ced1acad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ced1acad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assignments/project-presentati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use.com/advice/30-behavioral-interview-questions-you-should-be-ready-to-answ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LaunchCode Liftoff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129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7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25" y="855287"/>
            <a:ext cx="2861575" cy="28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90525" y="34106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Kevin Beashore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1/27/2022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Portfolio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Build a Portfolio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Like an Artist’s Portfolio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Easy to Share Your Work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Potential Employers and Recruiters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Tonight’s Assignment</a:t>
            </a:r>
            <a:endParaRPr dirty="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850" y="2196189"/>
            <a:ext cx="3832851" cy="21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Project Presentation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Assignment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a Slide Deck Presentation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Overview of Your Project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Technology Stack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Accomplished to Date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Goal: Prepare You for Interview</a:t>
            </a:r>
            <a:endParaRPr dirty="0"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175" y="1857650"/>
            <a:ext cx="2823825" cy="31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8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 dirty="0"/>
              <a:t>How to talk about your project </a:t>
            </a:r>
            <a:endParaRPr sz="22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 dirty="0"/>
              <a:t>Parts of an interview</a:t>
            </a:r>
            <a:endParaRPr sz="22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 dirty="0"/>
              <a:t>What you may encounter in a technical interview</a:t>
            </a:r>
            <a:endParaRPr sz="22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 dirty="0"/>
              <a:t>How to answer technical questions</a:t>
            </a:r>
            <a:endParaRPr sz="22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 dirty="0"/>
              <a:t>What to do if you don’t know how to answer</a:t>
            </a:r>
            <a:endParaRPr sz="22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 dirty="0"/>
              <a:t>Using project and class experiences for technical questions</a:t>
            </a:r>
            <a:endParaRPr sz="2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570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Lecture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Refresh</a:t>
            </a:r>
            <a:r>
              <a:rPr lang="en" dirty="0"/>
              <a:t> on interviewing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Portfolio mention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Coding challenge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Assignment - Project Presentation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Q&amp;A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Activity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Paired Interview Practice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Open Work Time</a:t>
            </a:r>
            <a:endParaRPr dirty="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00" y="1784150"/>
            <a:ext cx="3139300" cy="32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-656177">
            <a:off x="67788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 rot="656177" flipH="1">
            <a:off x="55894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5"/>
          <p:cNvGrpSpPr/>
          <p:nvPr/>
        </p:nvGrpSpPr>
        <p:grpSpPr>
          <a:xfrm>
            <a:off x="6102131" y="3445772"/>
            <a:ext cx="2180096" cy="1442644"/>
            <a:chOff x="5796625" y="2541798"/>
            <a:chExt cx="1712700" cy="1230715"/>
          </a:xfrm>
        </p:grpSpPr>
        <p:sp>
          <p:nvSpPr>
            <p:cNvPr id="86" name="Google Shape;86;p15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8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Review</a:t>
              </a:r>
              <a:endParaRPr b="1">
                <a:solidFill>
                  <a:srgbClr val="5E5E5E"/>
                </a:solidFill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/>
          <p:nvPr/>
        </p:nvSpPr>
        <p:spPr>
          <a:xfrm rot="-656177">
            <a:off x="39587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4529000" y="1920540"/>
            <a:ext cx="2180096" cy="1461444"/>
            <a:chOff x="4409300" y="1219942"/>
            <a:chExt cx="1712700" cy="1246754"/>
          </a:xfrm>
        </p:grpSpPr>
        <p:sp>
          <p:nvSpPr>
            <p:cNvPr id="93" name="Google Shape;93;p15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7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Behavioral Interviews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" name="Google Shape;98;p15"/>
          <p:cNvSpPr/>
          <p:nvPr/>
        </p:nvSpPr>
        <p:spPr>
          <a:xfrm rot="656177" flipH="1">
            <a:off x="23144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2907821" y="3445772"/>
            <a:ext cx="2180096" cy="1442644"/>
            <a:chOff x="3021975" y="2541798"/>
            <a:chExt cx="1712700" cy="1230715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6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1271525" y="1920540"/>
            <a:ext cx="2180096" cy="1461444"/>
            <a:chOff x="4409300" y="1219942"/>
            <a:chExt cx="1712700" cy="1246754"/>
          </a:xfrm>
        </p:grpSpPr>
        <p:sp>
          <p:nvSpPr>
            <p:cNvPr id="106" name="Google Shape;106;p15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5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Address Feedback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605300" cy="27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Last Class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February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Assignments Due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February 10</a:t>
            </a:r>
            <a:r>
              <a:rPr lang="en-US" baseline="30000" dirty="0"/>
              <a:t>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is Near!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471900" y="1715839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Required: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Project Outline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Project Planning Assignment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Project (Repository) Setup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Online Profiles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Final Project Review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Live Coding Exercise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Mock Interview Exercise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Project Presentation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LiftOff</a:t>
            </a:r>
            <a:r>
              <a:rPr lang="en-US" dirty="0"/>
              <a:t> Ready for placement Survey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LaunchCode</a:t>
            </a:r>
            <a:r>
              <a:rPr lang="en-US" dirty="0"/>
              <a:t> Resume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2"/>
          </p:nvPr>
        </p:nvSpPr>
        <p:spPr>
          <a:xfrm>
            <a:off x="4694100" y="2005339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If you are missing any of the assignments, submit them in canvas and let your TA/TF know</a:t>
            </a:r>
            <a:endParaRPr dirty="0"/>
          </a:p>
          <a:p>
            <a:pPr lvl="0"/>
            <a:r>
              <a:rPr lang="en" dirty="0"/>
              <a:t>If you are missing any of the in-class exercises, reach out to your TA/TF or John to schedule time to meet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All assignments are due February 10th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Behavioral Interview - Refresh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Interview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6410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“Describe a Time…” questions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the Positives and Resolutions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 on Non-Work Experiences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by Identifying Accomplishments &amp; 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for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Player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 Solver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Resolve Conflicts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Management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400" y="1766313"/>
            <a:ext cx="3428600" cy="30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 Evidence Model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Claim - One or Two Sentence Answer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Gets to the Answer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Evidence - Provide Scenario as Evidence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Proves the Answer</a:t>
            </a:r>
          </a:p>
          <a:p>
            <a:pPr indent="-317500">
              <a:buSzPts val="1400"/>
              <a:buChar char="○"/>
            </a:pPr>
            <a:r>
              <a:rPr lang="en" dirty="0"/>
              <a:t>Also known as the STAR (Situation, Task</a:t>
            </a:r>
          </a:p>
          <a:p>
            <a:pPr marL="139700" indent="0">
              <a:buSzPts val="1400"/>
              <a:buNone/>
            </a:pPr>
            <a:r>
              <a:rPr lang="en" dirty="0"/>
              <a:t>     Action &amp; Result</a:t>
            </a:r>
          </a:p>
          <a:p>
            <a:pPr indent="-317500">
              <a:buSzPts val="1400"/>
              <a:buChar char="○"/>
            </a:pPr>
            <a:endParaRPr lang="en" dirty="0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776" y="1980663"/>
            <a:ext cx="3573249" cy="25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Behavioral Interviews - </a:t>
            </a:r>
            <a:r>
              <a:rPr lang="en" strike="sngStrike" dirty="0"/>
              <a:t>Next Week</a:t>
            </a:r>
            <a:r>
              <a:rPr lang="en" dirty="0"/>
              <a:t> Now</a:t>
            </a:r>
            <a:endParaRPr strike="sngStrike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6182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Paired with Interviewer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Mostly Behavioral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 Prepared to About Your Project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Assignment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Assess Placement Readiness</a:t>
            </a:r>
            <a:endParaRPr dirty="0"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256" y="1919075"/>
            <a:ext cx="2296194" cy="30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29485</TotalTime>
  <Words>453</Words>
  <Application>Microsoft Macintosh PowerPoint</Application>
  <PresentationFormat>On-screen Show (16:9)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Roboto</vt:lpstr>
      <vt:lpstr>Arial</vt:lpstr>
      <vt:lpstr>Material</vt:lpstr>
      <vt:lpstr>LaunchCode Liftoff</vt:lpstr>
      <vt:lpstr>Agenda</vt:lpstr>
      <vt:lpstr>Liftoff Project Timeline</vt:lpstr>
      <vt:lpstr>Announcements</vt:lpstr>
      <vt:lpstr>The End is Near!</vt:lpstr>
      <vt:lpstr>Behavioral Interview - Refresh</vt:lpstr>
      <vt:lpstr>Behavioral Interview</vt:lpstr>
      <vt:lpstr>Claim Evidence Model</vt:lpstr>
      <vt:lpstr>Behavioral Interviews - Next Week Now</vt:lpstr>
      <vt:lpstr>Building a Portfolio</vt:lpstr>
      <vt:lpstr>Why Build a Portfolio</vt:lpstr>
      <vt:lpstr>Assignment - Project Presentation</vt:lpstr>
      <vt:lpstr>Objectives</vt:lpstr>
      <vt:lpstr>Q&amp;A?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 Liftoff</dc:title>
  <cp:lastModifiedBy>KEvin Beashore</cp:lastModifiedBy>
  <cp:revision>22</cp:revision>
  <dcterms:modified xsi:type="dcterms:W3CDTF">2022-02-15T05:50:42Z</dcterms:modified>
</cp:coreProperties>
</file>