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58C8F93-EBDB-D24B-BB53-F1284E23FA35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E4497DC-74E2-9645-9E40-4D0E644AB1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Sports Savvy </a:t>
            </a:r>
            <a:br>
              <a:rPr lang="en-US" b="1" dirty="0" smtClean="0"/>
            </a:br>
            <a:r>
              <a:rPr lang="en-US" sz="2400" b="1" dirty="0" smtClean="0"/>
              <a:t>Coders</a:t>
            </a:r>
            <a:r>
              <a:rPr lang="en-US" sz="2400" dirty="0" smtClean="0"/>
              <a:t>: Ryan Wood, Muneeb Syed</a:t>
            </a:r>
            <a:br>
              <a:rPr lang="en-US" sz="2400" dirty="0" smtClean="0"/>
            </a:br>
            <a:r>
              <a:rPr lang="en-US" sz="2400" b="1" dirty="0" smtClean="0"/>
              <a:t>Contributo</a:t>
            </a:r>
            <a:r>
              <a:rPr lang="en-US" sz="2400" dirty="0" smtClean="0"/>
              <a:t>r: Evan Sloan </a:t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Sports Statistics</a:t>
            </a:r>
            <a:r>
              <a:rPr lang="en-US" dirty="0" smtClean="0"/>
              <a:t>: Allows user to scrape sports statistics off various websites at one time. The sports will include football, baseball, basketball, hockey, etc. </a:t>
            </a:r>
          </a:p>
        </p:txBody>
      </p:sp>
      <p:pic>
        <p:nvPicPr>
          <p:cNvPr id="1026" name="Picture 2" descr="mage result for sports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3080656"/>
            <a:ext cx="4691952" cy="21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27" y="3080656"/>
            <a:ext cx="5963557" cy="34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</TotalTime>
  <Words>32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Franklin Gothic Book</vt:lpstr>
      <vt:lpstr>Arial</vt:lpstr>
      <vt:lpstr>Crop</vt:lpstr>
      <vt:lpstr>Sports Savvy  Coders: Ryan Wood, Muneeb Syed Contributor: Evan Sloan 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Savvy  Coders: Ryan Wood, Muneeb Syed Contributor: Evan Sloan  </dc:title>
  <dc:creator>msyed1996@gmail.com</dc:creator>
  <cp:lastModifiedBy>msyed1996@gmail.com</cp:lastModifiedBy>
  <cp:revision>3</cp:revision>
  <dcterms:created xsi:type="dcterms:W3CDTF">2018-11-15T21:04:24Z</dcterms:created>
  <dcterms:modified xsi:type="dcterms:W3CDTF">2018-11-15T21:24:44Z</dcterms:modified>
</cp:coreProperties>
</file>