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68" r:id="rId3"/>
    <p:sldId id="262" r:id="rId4"/>
    <p:sldId id="269" r:id="rId5"/>
    <p:sldId id="304" r:id="rId6"/>
    <p:sldId id="305" r:id="rId7"/>
    <p:sldId id="309" r:id="rId8"/>
    <p:sldId id="306" r:id="rId9"/>
    <p:sldId id="308" r:id="rId10"/>
    <p:sldId id="310" r:id="rId11"/>
    <p:sldId id="312" r:id="rId12"/>
    <p:sldId id="307" r:id="rId13"/>
    <p:sldId id="265" r:id="rId14"/>
    <p:sldId id="263" r:id="rId15"/>
    <p:sldId id="311" r:id="rId16"/>
    <p:sldId id="313" r:id="rId17"/>
    <p:sldId id="315" r:id="rId18"/>
    <p:sldId id="321" r:id="rId19"/>
    <p:sldId id="316" r:id="rId20"/>
    <p:sldId id="317" r:id="rId21"/>
    <p:sldId id="319" r:id="rId22"/>
    <p:sldId id="318" r:id="rId23"/>
    <p:sldId id="32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3E71-47D9-49F0-9177-EDE23B3C21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EB0B-AEDD-4512-B7F8-4E2A4450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gif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Improving the Design of Existing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362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4" y="2514600"/>
            <a:ext cx="2543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" y="3429000"/>
            <a:ext cx="2400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8" y="4324350"/>
            <a:ext cx="2505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6" y="5257800"/>
            <a:ext cx="36385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http://ceblog.s3.amazonaws.com/wp-content/uploads/2014/12/Conversion-mem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886200" cy="27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81350"/>
            <a:ext cx="2876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tech comics, funny tech te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942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Unit Tests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0" y="1752600"/>
            <a:ext cx="695601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www.quickmeme.com/img/7d/7d50b56276ee0f174b1f708ab7a1c0c29dff5fab0f5363b78404cce3dcb6ee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05" y="4191000"/>
            <a:ext cx="438651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Meaningful Names</a:t>
            </a:r>
          </a:p>
          <a:p>
            <a:r>
              <a:rPr lang="en-US" dirty="0" smtClean="0"/>
              <a:t>Introduce Explaining Variable</a:t>
            </a:r>
          </a:p>
          <a:p>
            <a:r>
              <a:rPr lang="en-US" dirty="0" smtClean="0"/>
              <a:t>Replace Magic Number with Symbolic Constant</a:t>
            </a:r>
          </a:p>
          <a:p>
            <a:r>
              <a:rPr lang="en-US" dirty="0" smtClean="0"/>
              <a:t>Do One Thing</a:t>
            </a:r>
          </a:p>
          <a:p>
            <a:r>
              <a:rPr lang="en-US" dirty="0" smtClean="0"/>
              <a:t>Don’t </a:t>
            </a:r>
            <a:r>
              <a:rPr lang="en-US" dirty="0"/>
              <a:t>M</a:t>
            </a:r>
            <a:r>
              <a:rPr lang="en-US" dirty="0" smtClean="0"/>
              <a:t>ix Levels of Abstraction</a:t>
            </a:r>
          </a:p>
          <a:p>
            <a:r>
              <a:rPr lang="en-US" dirty="0" smtClean="0"/>
              <a:t>Explain Yourself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Hard-coded strings instead of string resources</a:t>
            </a:r>
          </a:p>
          <a:p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Did you realize if you clicked X to close the window instead of using the menu to exit that you could buy anything and never have to pay for it?</a:t>
            </a:r>
          </a:p>
          <a:p>
            <a:pPr lvl="1"/>
            <a:r>
              <a:rPr lang="en-US" dirty="0" smtClean="0"/>
              <a:t>You could not buy the last of an item in stock. If there was only 1 left, the app would tell you it was out of stock.</a:t>
            </a:r>
          </a:p>
          <a:p>
            <a:r>
              <a:rPr lang="en-US" dirty="0" smtClean="0"/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24datasolutions.com/wp-content/uploads/2014/11/solutions-Puszzel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24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in the last training session, first fork a copy of my repo to your account</a:t>
            </a:r>
          </a:p>
          <a:p>
            <a:r>
              <a:rPr lang="en-US" dirty="0" smtClean="0"/>
              <a:t>Then complete the tasks in the following pages</a:t>
            </a:r>
          </a:p>
          <a:p>
            <a:r>
              <a:rPr lang="en-US" dirty="0" smtClean="0"/>
              <a:t>You should do each of these tasks for each of the following repos under my account:</a:t>
            </a:r>
          </a:p>
          <a:p>
            <a:pPr lvl="1"/>
            <a:r>
              <a:rPr lang="en-US" dirty="0" smtClean="0"/>
              <a:t>Refactoring-training-2.0 (Copy of original </a:t>
            </a:r>
            <a:r>
              <a:rPr lang="en-US" dirty="0"/>
              <a:t>c</a:t>
            </a:r>
            <a:r>
              <a:rPr lang="en-US" dirty="0" smtClean="0"/>
              <a:t>ode)</a:t>
            </a:r>
          </a:p>
          <a:p>
            <a:pPr lvl="1"/>
            <a:r>
              <a:rPr lang="en-US" dirty="0" smtClean="0"/>
              <a:t>Refactoring-training-2.3 (Copy of Glen’s refactored code)</a:t>
            </a:r>
          </a:p>
          <a:p>
            <a:pPr lvl="1"/>
            <a:r>
              <a:rPr lang="en-US" dirty="0" smtClean="0"/>
              <a:t>Your own repo from the previous exercise (Optional)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 1</a:t>
            </a:r>
          </a:p>
          <a:p>
            <a:pPr lvl="1"/>
            <a:r>
              <a:rPr lang="en-US" dirty="0" smtClean="0"/>
              <a:t>Write a new test called: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Test_UserCanPurchaseProductWhenOnlyOneInStock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setup for this test should set the quantity of a product such as Chips to 1, and set the desired amount to purchase to 1</a:t>
            </a: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assert statement in the test should be similar to:</a:t>
            </a:r>
          </a:p>
          <a:p>
            <a:pPr marL="914400" lvl="2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().Contains("You bought 1 Chips"));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You can model it after the existing test: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 test should fail when you first write it</a:t>
            </a:r>
          </a:p>
          <a:p>
            <a:pPr lvl="1"/>
            <a:r>
              <a:rPr lang="en-US" dirty="0"/>
              <a:t>Fix the code to make the test </a:t>
            </a:r>
            <a:r>
              <a:rPr lang="en-US" dirty="0" smtClean="0"/>
              <a:t>pass</a:t>
            </a:r>
          </a:p>
          <a:p>
            <a:pPr lvl="1"/>
            <a:r>
              <a:rPr lang="en-US" dirty="0" smtClean="0"/>
              <a:t>Commit the changed code to your repo with comment “Task 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 2</a:t>
            </a:r>
          </a:p>
          <a:p>
            <a:pPr lvl="1"/>
            <a:r>
              <a:rPr lang="en-US" dirty="0" smtClean="0"/>
              <a:t>Add a new Product to </a:t>
            </a:r>
            <a:r>
              <a:rPr lang="en-US" dirty="0" err="1" smtClean="0"/>
              <a:t>Products.json</a:t>
            </a:r>
            <a:r>
              <a:rPr lang="en-US" dirty="0" smtClean="0"/>
              <a:t> with Name: Soup, Price: $1.25, Quantity: 50</a:t>
            </a:r>
          </a:p>
          <a:p>
            <a:pPr lvl="1"/>
            <a:r>
              <a:rPr lang="en-US" dirty="0" smtClean="0"/>
              <a:t>Note that after changing </a:t>
            </a:r>
            <a:r>
              <a:rPr lang="en-US" dirty="0" err="1" smtClean="0"/>
              <a:t>Products.json</a:t>
            </a:r>
            <a:r>
              <a:rPr lang="en-US" dirty="0" smtClean="0"/>
              <a:t> you will need to Rebuild the app before running tests, so that the updated </a:t>
            </a:r>
            <a:r>
              <a:rPr lang="en-US" dirty="0" err="1" smtClean="0"/>
              <a:t>json</a:t>
            </a:r>
            <a:r>
              <a:rPr lang="en-US" dirty="0" smtClean="0"/>
              <a:t> file is deployed to the output folder</a:t>
            </a:r>
          </a:p>
          <a:p>
            <a:pPr lvl="1"/>
            <a:r>
              <a:rPr lang="en-US" dirty="0" smtClean="0"/>
              <a:t>Run all the tests. Do they all pass?</a:t>
            </a:r>
          </a:p>
          <a:p>
            <a:pPr lvl="1"/>
            <a:r>
              <a:rPr lang="en-US" dirty="0" smtClean="0"/>
              <a:t>Fix any failing tests by fixing the broken code. You may also have to modify some tests to account for the new data.</a:t>
            </a:r>
          </a:p>
          <a:p>
            <a:pPr lvl="1"/>
            <a:r>
              <a:rPr lang="en-US" dirty="0" smtClean="0"/>
              <a:t>Commit the changed code to your repo with comment “Task 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Task 3</a:t>
            </a:r>
          </a:p>
          <a:p>
            <a:pPr lvl="1"/>
            <a:r>
              <a:rPr lang="en-US" dirty="0" smtClean="0"/>
              <a:t>Uncomment the test</a:t>
            </a:r>
            <a:r>
              <a:rPr lang="en-US" dirty="0"/>
              <a:t>: </a:t>
            </a:r>
            <a:r>
              <a:rPr lang="en-US" dirty="0" err="1" smtClean="0"/>
              <a:t>Test_UserCanExitByEnteringQuit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test should fail when you run it</a:t>
            </a:r>
          </a:p>
          <a:p>
            <a:pPr lvl="1"/>
            <a:r>
              <a:rPr lang="en-US" dirty="0"/>
              <a:t>Change the application so that the user must enter the word “quit” to exit the application rather than type a number for exit.</a:t>
            </a:r>
          </a:p>
          <a:p>
            <a:pPr lvl="1"/>
            <a:r>
              <a:rPr lang="en-US" dirty="0" smtClean="0"/>
              <a:t>Make sure to change the menu to show “Type quit to exit the application” rather than “8: Exit”</a:t>
            </a:r>
          </a:p>
          <a:p>
            <a:pPr lvl="1"/>
            <a:r>
              <a:rPr lang="en-US" dirty="0" smtClean="0"/>
              <a:t>After making this change, some tests will need to be modified to account for your change.</a:t>
            </a:r>
          </a:p>
          <a:p>
            <a:pPr lvl="1"/>
            <a:r>
              <a:rPr lang="en-US" dirty="0" smtClean="0"/>
              <a:t>Commit the changed code to your repo with comment “Task 3”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Task 4</a:t>
            </a:r>
          </a:p>
          <a:p>
            <a:pPr lvl="1"/>
            <a:r>
              <a:rPr lang="en-US" dirty="0" smtClean="0"/>
              <a:t>Write a new test called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Test_ProductsWithZeroQuantityDoNotAppearInMenu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 the test, set the quantity of a product like Chips to 0.</a:t>
            </a:r>
          </a:p>
          <a:p>
            <a:pPr lvl="1"/>
            <a:r>
              <a:rPr lang="en-US" dirty="0" smtClean="0"/>
              <a:t>The assert statement should be similar to:</a:t>
            </a:r>
          </a:p>
          <a:p>
            <a:pPr marL="457200" lvl="1" indent="0">
              <a:buNone/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Assert.IsFalse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().Contains(": Chips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lvl="1"/>
            <a:r>
              <a:rPr lang="en-US" dirty="0" smtClean="0"/>
              <a:t>Modify the code to prevent products with zero quantity from appearing in the menu</a:t>
            </a:r>
          </a:p>
          <a:p>
            <a:pPr lvl="1"/>
            <a:r>
              <a:rPr lang="en-US" dirty="0" smtClean="0"/>
              <a:t>Run the tests. Do any of the other tests now fail?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to test the case where the quantity is greater than 0, but the user attempts to buy more than the available quantity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Commit the changed code to your repo with comment “Task 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Bonus Task</a:t>
            </a:r>
          </a:p>
          <a:p>
            <a:pPr lvl="1"/>
            <a:r>
              <a:rPr lang="en-US" dirty="0" smtClean="0"/>
              <a:t>Change the Product class to have an Id field of type String</a:t>
            </a:r>
          </a:p>
          <a:p>
            <a:pPr lvl="1"/>
            <a:r>
              <a:rPr lang="en-US" dirty="0" smtClean="0"/>
              <a:t>Add Ids to </a:t>
            </a:r>
            <a:r>
              <a:rPr lang="en-US" dirty="0" err="1" smtClean="0"/>
              <a:t>Products.json</a:t>
            </a:r>
            <a:r>
              <a:rPr lang="en-US" dirty="0" smtClean="0"/>
              <a:t> for each product. You can use “1”, “2”, “3”,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Change product menu to display “</a:t>
            </a:r>
            <a:r>
              <a:rPr lang="en-US" dirty="0" err="1" smtClean="0"/>
              <a:t>ProductId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 instead of “</a:t>
            </a:r>
            <a:r>
              <a:rPr lang="en-US" dirty="0" err="1" smtClean="0"/>
              <a:t>LineNumber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Change the code to allow the user to enter the </a:t>
            </a:r>
            <a:r>
              <a:rPr lang="en-US" dirty="0" err="1" smtClean="0"/>
              <a:t>ProductId</a:t>
            </a:r>
            <a:r>
              <a:rPr lang="en-US" dirty="0" smtClean="0"/>
              <a:t> rather than the line number to select an item</a:t>
            </a:r>
          </a:p>
          <a:p>
            <a:pPr lvl="1"/>
            <a:r>
              <a:rPr lang="en-US" dirty="0" smtClean="0"/>
              <a:t>Fix any broken tests</a:t>
            </a:r>
          </a:p>
          <a:p>
            <a:pPr lvl="1"/>
            <a:r>
              <a:rPr lang="en-US" dirty="0" smtClean="0"/>
              <a:t>Commit the changed code to your repo with comment “Bonus Task”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complete, push all of your commits to your repo, and then submit a pull request back to my repo</a:t>
            </a:r>
          </a:p>
          <a:p>
            <a:r>
              <a:rPr lang="en-US" dirty="0" smtClean="0"/>
              <a:t>Note that you will have to do this for each of the repos you worked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</a:t>
            </a:r>
            <a:r>
              <a:rPr lang="en-US" dirty="0" smtClean="0"/>
              <a:t>Method </a:t>
            </a:r>
            <a:endParaRPr lang="en-US" dirty="0"/>
          </a:p>
          <a:p>
            <a:r>
              <a:rPr lang="en-US" dirty="0"/>
              <a:t>Large Class</a:t>
            </a:r>
          </a:p>
          <a:p>
            <a:r>
              <a:rPr lang="en-US" dirty="0" smtClean="0"/>
              <a:t>Duplicated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Long </a:t>
            </a:r>
            <a:r>
              <a:rPr lang="en-US" dirty="0" smtClean="0"/>
              <a:t>Parameter List</a:t>
            </a:r>
          </a:p>
          <a:p>
            <a:r>
              <a:rPr lang="en-US" dirty="0" smtClean="0"/>
              <a:t>Comments</a:t>
            </a:r>
          </a:p>
        </p:txBody>
      </p:sp>
      <p:pic>
        <p:nvPicPr>
          <p:cNvPr id="102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34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45" y="267077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16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45" y="3401055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Improper </a:t>
            </a:r>
            <a:r>
              <a:rPr lang="en-US" dirty="0" smtClean="0"/>
              <a:t>Naming</a:t>
            </a:r>
          </a:p>
          <a:p>
            <a:r>
              <a:rPr lang="en-US" dirty="0"/>
              <a:t>Magic </a:t>
            </a:r>
            <a:r>
              <a:rPr lang="en-US" dirty="0" smtClean="0"/>
              <a:t>Numbers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Clumps</a:t>
            </a:r>
          </a:p>
          <a:p>
            <a:r>
              <a:rPr lang="en-US" dirty="0" smtClean="0"/>
              <a:t>Switch </a:t>
            </a:r>
            <a:r>
              <a:rPr lang="en-US" dirty="0"/>
              <a:t>Statements</a:t>
            </a:r>
          </a:p>
          <a:p>
            <a:r>
              <a:rPr lang="en-US" dirty="0" smtClean="0"/>
              <a:t>Dead </a:t>
            </a:r>
            <a:r>
              <a:rPr lang="en-US" dirty="0"/>
              <a:t>Code</a:t>
            </a:r>
          </a:p>
          <a:p>
            <a:r>
              <a:rPr lang="en-US" dirty="0"/>
              <a:t>Lack of Unit Tests</a:t>
            </a:r>
          </a:p>
        </p:txBody>
      </p:sp>
      <p:pic>
        <p:nvPicPr>
          <p:cNvPr id="4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58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72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58" y="33528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09" y="2830578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31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31" y="4454866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Method/Large Class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482" cy="269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3695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4" y="1828800"/>
            <a:ext cx="36195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60" y="1771650"/>
            <a:ext cx="3438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05050"/>
            <a:ext cx="3219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32" y="2838450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http://churchco.de/wp-content/uploads/2010/09/hack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578950" cy="21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6" y="1695450"/>
            <a:ext cx="4572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4800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" y="3505200"/>
            <a:ext cx="5114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6" y="4419600"/>
            <a:ext cx="47815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6" y="5257800"/>
            <a:ext cx="3648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1695450"/>
            <a:ext cx="4171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5334000"/>
            <a:ext cx="3914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609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2714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2657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1819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1304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2809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95462"/>
            <a:ext cx="283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52698"/>
            <a:ext cx="396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3200400"/>
            <a:ext cx="381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06982"/>
            <a:ext cx="2924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4" y="4495800"/>
            <a:ext cx="3019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4953000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943600"/>
            <a:ext cx="2667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Improper Naming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1828800"/>
            <a:ext cx="2571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2514600"/>
            <a:ext cx="14001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048000"/>
            <a:ext cx="7048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581400"/>
            <a:ext cx="7905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4114800"/>
            <a:ext cx="10477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2495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5634037"/>
            <a:ext cx="8572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6049200"/>
            <a:ext cx="5429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6" y="5237019"/>
            <a:ext cx="809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 descr="http://3.bp.blogspot.com/-my0di_JDdTk/TbXpTkfxZDI/AAAAAAAABTc/s9ix4WZQycE/s1600/file-naming-convention-110423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93907"/>
            <a:ext cx="5029200" cy="156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19990</TotalTime>
  <Words>769</Words>
  <Application>Microsoft Office PowerPoint</Application>
  <PresentationFormat>On-screen Show (4:3)</PresentationFormat>
  <Paragraphs>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Refactoring Follow-Up</vt:lpstr>
      <vt:lpstr>Code smells</vt:lpstr>
      <vt:lpstr>Bad Smells In Code</vt:lpstr>
      <vt:lpstr>Bad Smells In Code</vt:lpstr>
      <vt:lpstr>Long Method/Large Class</vt:lpstr>
      <vt:lpstr>Duplicated Code</vt:lpstr>
      <vt:lpstr>Duplicated Code</vt:lpstr>
      <vt:lpstr>Comments</vt:lpstr>
      <vt:lpstr>Improper Naming</vt:lpstr>
      <vt:lpstr>Magic Numbers</vt:lpstr>
      <vt:lpstr>Dead Code</vt:lpstr>
      <vt:lpstr>Lack of Unit Tests</vt:lpstr>
      <vt:lpstr>Refactoring Methods</vt:lpstr>
      <vt:lpstr>Methods</vt:lpstr>
      <vt:lpstr>Other</vt:lpstr>
      <vt:lpstr>PowerPoint Presentation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</vt:vector>
  </TitlesOfParts>
  <Company>Varian Medical Systems Int.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Bryan Kraitberg</dc:creator>
  <cp:lastModifiedBy>Bryan Kraitberg</cp:lastModifiedBy>
  <cp:revision>83</cp:revision>
  <dcterms:created xsi:type="dcterms:W3CDTF">2015-08-06T22:14:01Z</dcterms:created>
  <dcterms:modified xsi:type="dcterms:W3CDTF">2016-03-02T23:18:53Z</dcterms:modified>
</cp:coreProperties>
</file>