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12917-07C7-48E5-B2F2-B2211FC89BA4}" v="4" dt="2022-04-23T19:10:03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HPARE BHUSHAN ANILRAO" userId="e5b93370-9755-4c97-a00c-204924215409" providerId="ADAL" clId="{6E212917-07C7-48E5-B2F2-B2211FC89BA4}"/>
    <pc:docChg chg="undo custSel modSld">
      <pc:chgData name="KOHPARE BHUSHAN ANILRAO" userId="e5b93370-9755-4c97-a00c-204924215409" providerId="ADAL" clId="{6E212917-07C7-48E5-B2F2-B2211FC89BA4}" dt="2022-04-23T19:25:33.437" v="614" actId="20577"/>
      <pc:docMkLst>
        <pc:docMk/>
      </pc:docMkLst>
      <pc:sldChg chg="modSp mod modClrScheme chgLayout">
        <pc:chgData name="KOHPARE BHUSHAN ANILRAO" userId="e5b93370-9755-4c97-a00c-204924215409" providerId="ADAL" clId="{6E212917-07C7-48E5-B2F2-B2211FC89BA4}" dt="2022-04-23T19:02:12.247" v="330" actId="20577"/>
        <pc:sldMkLst>
          <pc:docMk/>
          <pc:sldMk cId="3010704288" sldId="256"/>
        </pc:sldMkLst>
        <pc:spChg chg="mod ord">
          <ac:chgData name="KOHPARE BHUSHAN ANILRAO" userId="e5b93370-9755-4c97-a00c-204924215409" providerId="ADAL" clId="{6E212917-07C7-48E5-B2F2-B2211FC89BA4}" dt="2022-04-23T19:02:12.247" v="330" actId="20577"/>
          <ac:spMkLst>
            <pc:docMk/>
            <pc:sldMk cId="3010704288" sldId="256"/>
            <ac:spMk id="2" creationId="{728F5825-2EFD-46CB-83C8-7835CF8269D8}"/>
          </ac:spMkLst>
        </pc:spChg>
        <pc:spChg chg="mod ord">
          <ac:chgData name="KOHPARE BHUSHAN ANILRAO" userId="e5b93370-9755-4c97-a00c-204924215409" providerId="ADAL" clId="{6E212917-07C7-48E5-B2F2-B2211FC89BA4}" dt="2022-04-23T18:57:36.053" v="290" actId="700"/>
          <ac:spMkLst>
            <pc:docMk/>
            <pc:sldMk cId="3010704288" sldId="256"/>
            <ac:spMk id="3" creationId="{F6439020-54D3-4CB5-A0A2-A0BAAC42EEA3}"/>
          </ac:spMkLst>
        </pc:spChg>
      </pc:sldChg>
      <pc:sldChg chg="modSp mod">
        <pc:chgData name="KOHPARE BHUSHAN ANILRAO" userId="e5b93370-9755-4c97-a00c-204924215409" providerId="ADAL" clId="{6E212917-07C7-48E5-B2F2-B2211FC89BA4}" dt="2022-04-23T19:07:57.813" v="357" actId="115"/>
        <pc:sldMkLst>
          <pc:docMk/>
          <pc:sldMk cId="2979915405" sldId="257"/>
        </pc:sldMkLst>
        <pc:spChg chg="mod">
          <ac:chgData name="KOHPARE BHUSHAN ANILRAO" userId="e5b93370-9755-4c97-a00c-204924215409" providerId="ADAL" clId="{6E212917-07C7-48E5-B2F2-B2211FC89BA4}" dt="2022-04-23T19:07:57.813" v="357" actId="115"/>
          <ac:spMkLst>
            <pc:docMk/>
            <pc:sldMk cId="2979915405" sldId="257"/>
            <ac:spMk id="2" creationId="{C07D8116-283A-4F9C-A69E-A2F048389001}"/>
          </ac:spMkLst>
        </pc:spChg>
        <pc:spChg chg="mod">
          <ac:chgData name="KOHPARE BHUSHAN ANILRAO" userId="e5b93370-9755-4c97-a00c-204924215409" providerId="ADAL" clId="{6E212917-07C7-48E5-B2F2-B2211FC89BA4}" dt="2022-04-23T19:07:41.269" v="356" actId="20577"/>
          <ac:spMkLst>
            <pc:docMk/>
            <pc:sldMk cId="2979915405" sldId="257"/>
            <ac:spMk id="3" creationId="{A4567B7B-518F-4881-A4AF-C8DADA6CDE9E}"/>
          </ac:spMkLst>
        </pc:spChg>
      </pc:sldChg>
      <pc:sldChg chg="modSp mod">
        <pc:chgData name="KOHPARE BHUSHAN ANILRAO" userId="e5b93370-9755-4c97-a00c-204924215409" providerId="ADAL" clId="{6E212917-07C7-48E5-B2F2-B2211FC89BA4}" dt="2022-04-23T19:25:01.950" v="608" actId="20577"/>
        <pc:sldMkLst>
          <pc:docMk/>
          <pc:sldMk cId="1915519037" sldId="258"/>
        </pc:sldMkLst>
        <pc:spChg chg="mod">
          <ac:chgData name="KOHPARE BHUSHAN ANILRAO" userId="e5b93370-9755-4c97-a00c-204924215409" providerId="ADAL" clId="{6E212917-07C7-48E5-B2F2-B2211FC89BA4}" dt="2022-04-23T19:25:01.950" v="608" actId="20577"/>
          <ac:spMkLst>
            <pc:docMk/>
            <pc:sldMk cId="1915519037" sldId="258"/>
            <ac:spMk id="2" creationId="{850E92B0-80F2-450C-8C4D-152E48950D84}"/>
          </ac:spMkLst>
        </pc:spChg>
      </pc:sldChg>
      <pc:sldChg chg="modSp mod">
        <pc:chgData name="KOHPARE BHUSHAN ANILRAO" userId="e5b93370-9755-4c97-a00c-204924215409" providerId="ADAL" clId="{6E212917-07C7-48E5-B2F2-B2211FC89BA4}" dt="2022-04-23T19:25:10.625" v="610" actId="27636"/>
        <pc:sldMkLst>
          <pc:docMk/>
          <pc:sldMk cId="2477374902" sldId="259"/>
        </pc:sldMkLst>
        <pc:spChg chg="mod">
          <ac:chgData name="KOHPARE BHUSHAN ANILRAO" userId="e5b93370-9755-4c97-a00c-204924215409" providerId="ADAL" clId="{6E212917-07C7-48E5-B2F2-B2211FC89BA4}" dt="2022-04-23T19:25:10.625" v="610" actId="27636"/>
          <ac:spMkLst>
            <pc:docMk/>
            <pc:sldMk cId="2477374902" sldId="259"/>
            <ac:spMk id="2" creationId="{9A1A7F79-5313-40E8-9E83-C693F123A226}"/>
          </ac:spMkLst>
        </pc:spChg>
        <pc:spChg chg="mod">
          <ac:chgData name="KOHPARE BHUSHAN ANILRAO" userId="e5b93370-9755-4c97-a00c-204924215409" providerId="ADAL" clId="{6E212917-07C7-48E5-B2F2-B2211FC89BA4}" dt="2022-04-23T19:05:53.980" v="343" actId="1076"/>
          <ac:spMkLst>
            <pc:docMk/>
            <pc:sldMk cId="2477374902" sldId="259"/>
            <ac:spMk id="3" creationId="{F71A94C9-4DAB-48D1-B62A-D06B91EDE7B8}"/>
          </ac:spMkLst>
        </pc:spChg>
      </pc:sldChg>
      <pc:sldChg chg="addSp delSp modSp mod">
        <pc:chgData name="KOHPARE BHUSHAN ANILRAO" userId="e5b93370-9755-4c97-a00c-204924215409" providerId="ADAL" clId="{6E212917-07C7-48E5-B2F2-B2211FC89BA4}" dt="2022-04-23T19:25:25.659" v="611" actId="20577"/>
        <pc:sldMkLst>
          <pc:docMk/>
          <pc:sldMk cId="15268659" sldId="260"/>
        </pc:sldMkLst>
        <pc:spChg chg="mod">
          <ac:chgData name="KOHPARE BHUSHAN ANILRAO" userId="e5b93370-9755-4c97-a00c-204924215409" providerId="ADAL" clId="{6E212917-07C7-48E5-B2F2-B2211FC89BA4}" dt="2022-04-23T19:25:25.659" v="611" actId="20577"/>
          <ac:spMkLst>
            <pc:docMk/>
            <pc:sldMk cId="15268659" sldId="260"/>
            <ac:spMk id="2" creationId="{86DF2655-6699-4505-9C54-E4E044D14838}"/>
          </ac:spMkLst>
        </pc:spChg>
        <pc:spChg chg="mod">
          <ac:chgData name="KOHPARE BHUSHAN ANILRAO" userId="e5b93370-9755-4c97-a00c-204924215409" providerId="ADAL" clId="{6E212917-07C7-48E5-B2F2-B2211FC89BA4}" dt="2022-04-23T19:23:37.264" v="607" actId="20577"/>
          <ac:spMkLst>
            <pc:docMk/>
            <pc:sldMk cId="15268659" sldId="260"/>
            <ac:spMk id="3" creationId="{9225A4BC-69A5-49FC-9013-2696CC030EEF}"/>
          </ac:spMkLst>
        </pc:spChg>
        <pc:spChg chg="add del">
          <ac:chgData name="KOHPARE BHUSHAN ANILRAO" userId="e5b93370-9755-4c97-a00c-204924215409" providerId="ADAL" clId="{6E212917-07C7-48E5-B2F2-B2211FC89BA4}" dt="2022-04-23T19:09:58.563" v="360"/>
          <ac:spMkLst>
            <pc:docMk/>
            <pc:sldMk cId="15268659" sldId="260"/>
            <ac:spMk id="4" creationId="{50C05440-B990-42E5-A7A6-F3EDB72D4E55}"/>
          </ac:spMkLst>
        </pc:spChg>
        <pc:spChg chg="add del">
          <ac:chgData name="KOHPARE BHUSHAN ANILRAO" userId="e5b93370-9755-4c97-a00c-204924215409" providerId="ADAL" clId="{6E212917-07C7-48E5-B2F2-B2211FC89BA4}" dt="2022-04-23T19:09:58.563" v="360"/>
          <ac:spMkLst>
            <pc:docMk/>
            <pc:sldMk cId="15268659" sldId="260"/>
            <ac:spMk id="5" creationId="{90F92A6E-3A31-47BB-8488-4F009510DEB2}"/>
          </ac:spMkLst>
        </pc:spChg>
        <pc:spChg chg="add del">
          <ac:chgData name="KOHPARE BHUSHAN ANILRAO" userId="e5b93370-9755-4c97-a00c-204924215409" providerId="ADAL" clId="{6E212917-07C7-48E5-B2F2-B2211FC89BA4}" dt="2022-04-23T19:10:03.507" v="363"/>
          <ac:spMkLst>
            <pc:docMk/>
            <pc:sldMk cId="15268659" sldId="260"/>
            <ac:spMk id="6" creationId="{B2AF2E8C-BA0C-4ECE-B0FC-9975B167F9E9}"/>
          </ac:spMkLst>
        </pc:spChg>
        <pc:spChg chg="add del">
          <ac:chgData name="KOHPARE BHUSHAN ANILRAO" userId="e5b93370-9755-4c97-a00c-204924215409" providerId="ADAL" clId="{6E212917-07C7-48E5-B2F2-B2211FC89BA4}" dt="2022-04-23T19:10:03.507" v="363"/>
          <ac:spMkLst>
            <pc:docMk/>
            <pc:sldMk cId="15268659" sldId="260"/>
            <ac:spMk id="7" creationId="{7D7DBAA6-0587-41C3-A645-D8C405EF3EBB}"/>
          </ac:spMkLst>
        </pc:spChg>
      </pc:sldChg>
      <pc:sldChg chg="modSp mod">
        <pc:chgData name="KOHPARE BHUSHAN ANILRAO" userId="e5b93370-9755-4c97-a00c-204924215409" providerId="ADAL" clId="{6E212917-07C7-48E5-B2F2-B2211FC89BA4}" dt="2022-04-23T19:25:33.437" v="614" actId="20577"/>
        <pc:sldMkLst>
          <pc:docMk/>
          <pc:sldMk cId="1930164181" sldId="261"/>
        </pc:sldMkLst>
        <pc:spChg chg="mod">
          <ac:chgData name="KOHPARE BHUSHAN ANILRAO" userId="e5b93370-9755-4c97-a00c-204924215409" providerId="ADAL" clId="{6E212917-07C7-48E5-B2F2-B2211FC89BA4}" dt="2022-04-23T19:25:33.437" v="614" actId="20577"/>
          <ac:spMkLst>
            <pc:docMk/>
            <pc:sldMk cId="1930164181" sldId="261"/>
            <ac:spMk id="2" creationId="{E19212D7-1FD8-41B2-AB57-C4D0FB29E8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76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5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94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58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311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61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0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3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9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3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55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4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1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00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7424-7F24-4512-BD18-82CC530C6199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EDECB0-9972-4040-AD6E-2860CBBBB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1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cs.harvard.edu/~michaelm/postscripts/im2005b.pdf" TargetMode="External"/><Relationship Id="rId7" Type="http://schemas.openxmlformats.org/officeDocument/2006/relationships/hyperlink" Target="https://arxiv.org/pdf/2106.04365" TargetMode="External"/><Relationship Id="rId2" Type="http://schemas.openxmlformats.org/officeDocument/2006/relationships/hyperlink" Target="https://en.wikipedia.org/wiki/Bloom_filter#:~:text=A%20Bloom%20filter%20is%20a,a%20member%20of%20a%20set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eeexplore.ieee.org/document/6488163/" TargetMode="External"/><Relationship Id="rId5" Type="http://schemas.openxmlformats.org/officeDocument/2006/relationships/hyperlink" Target="https://ieeexplore.ieee.org/document/8819818" TargetMode="External"/><Relationship Id="rId4" Type="http://schemas.openxmlformats.org/officeDocument/2006/relationships/hyperlink" Target="https://www.ijitet.com/issue1/AE1400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5825-2EFD-46CB-83C8-7835CF826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914400"/>
            <a:ext cx="8915399" cy="1961965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COLLEGE OF ENGINEERING , PUNE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     </a:t>
            </a:r>
            <a:r>
              <a:rPr lang="en-IN" sz="3100" dirty="0">
                <a:solidFill>
                  <a:schemeClr val="accent3">
                    <a:lumMod val="75000"/>
                  </a:schemeClr>
                </a:solidFill>
              </a:rPr>
              <a:t>Course – Data Structures and Algorithms – II</a:t>
            </a:r>
            <a:br>
              <a:rPr lang="en-IN" sz="27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IN" sz="27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sz="3100" dirty="0">
                <a:solidFill>
                  <a:schemeClr val="accent5">
                    <a:lumMod val="75000"/>
                  </a:schemeClr>
                </a:solidFill>
              </a:rPr>
              <a:t>Topic - Malicious site detection using Bloom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39020-54D3-4CB5-A0A2-A0BAAC42E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234650"/>
            <a:ext cx="8915399" cy="1500326"/>
          </a:xfrm>
        </p:spPr>
        <p:txBody>
          <a:bodyPr>
            <a:normAutofit/>
          </a:bodyPr>
          <a:lstStyle/>
          <a:p>
            <a:r>
              <a:rPr lang="en-IN" dirty="0"/>
              <a:t>Name – Bhushan </a:t>
            </a:r>
            <a:r>
              <a:rPr lang="en-IN" dirty="0" err="1"/>
              <a:t>Kohpare</a:t>
            </a:r>
            <a:endParaRPr lang="en-IN" dirty="0"/>
          </a:p>
          <a:p>
            <a:r>
              <a:rPr lang="en-IN" dirty="0"/>
              <a:t>MIS – 112003070</a:t>
            </a:r>
          </a:p>
          <a:p>
            <a:r>
              <a:rPr lang="en-IN" dirty="0" err="1"/>
              <a:t>Div</a:t>
            </a:r>
            <a:r>
              <a:rPr lang="en-IN" dirty="0"/>
              <a:t> – 1 (S5)</a:t>
            </a:r>
          </a:p>
        </p:txBody>
      </p:sp>
    </p:spTree>
    <p:extLst>
      <p:ext uri="{BB962C8B-B14F-4D97-AF65-F5344CB8AC3E}">
        <p14:creationId xmlns:p14="http://schemas.microsoft.com/office/powerpoint/2010/main" val="301070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8116-283A-4F9C-A69E-A2F04838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4073"/>
          </a:xfrm>
        </p:spPr>
        <p:txBody>
          <a:bodyPr/>
          <a:lstStyle/>
          <a:p>
            <a:r>
              <a:rPr lang="en-IN" u="sng" dirty="0"/>
              <a:t>Project Details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7B7B-518F-4881-A4AF-C8DADA6C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2470"/>
            <a:ext cx="8915400" cy="4348752"/>
          </a:xfrm>
        </p:spPr>
        <p:txBody>
          <a:bodyPr>
            <a:normAutofit/>
          </a:bodyPr>
          <a:lstStyle/>
          <a:p>
            <a:r>
              <a:rPr lang="en-IN" dirty="0"/>
              <a:t>Title – </a:t>
            </a:r>
            <a:r>
              <a:rPr lang="en-US" dirty="0">
                <a:solidFill>
                  <a:srgbClr val="000000"/>
                </a:solidFill>
              </a:rPr>
              <a:t>Malicious site detection using Bloom filter .</a:t>
            </a:r>
          </a:p>
          <a:p>
            <a:r>
              <a:rPr lang="en-US" dirty="0">
                <a:solidFill>
                  <a:srgbClr val="000000"/>
                </a:solidFill>
              </a:rPr>
              <a:t>Used Data structures – Bloom filter , Hash functions , Arrays 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u="sng" dirty="0"/>
              <a:t>Bloom Filter :-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b="1" u="sng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It is probabilistic data structure which tells us if the value is definitely  not in the input stream or maybe in the stream 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Bloom filter consists of bit vector and hash functions.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t</a:t>
            </a:r>
            <a:r>
              <a:rPr lang="en-US" sz="1800" dirty="0"/>
              <a:t>akes array and When you add an element, the hashing functions set the bits of the hashed index to 1.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To check whether an element maybe in the filter we use the same hash functions and see if the values are set in the bit vector.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91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92B0-80F2-450C-8C4D-152E4895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Idea of the Project :-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FE72-2020-4E3A-B0D3-8E92606D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Malicious URL dataset is added into the malicious URL Bloom Filter.</a:t>
            </a:r>
          </a:p>
          <a:p>
            <a:r>
              <a:rPr lang="en-US" dirty="0"/>
              <a:t>The Streaming data is passed through the Bloom Filter.</a:t>
            </a:r>
          </a:p>
          <a:p>
            <a:r>
              <a:rPr lang="en-US" dirty="0"/>
              <a:t>If the query returns ‘0’ then the URL does not exist in the malicious URL Bloom Filter, so it is definitely  good.</a:t>
            </a:r>
          </a:p>
          <a:p>
            <a:r>
              <a:rPr lang="en-US" dirty="0"/>
              <a:t>If the query returns ‘1’ there is a possibility of the URL being good/bad.</a:t>
            </a:r>
          </a:p>
          <a:p>
            <a:r>
              <a:rPr lang="en-US" dirty="0"/>
              <a:t>To be absolutely  sure again , the URL is passed through the cross reference Bloom Filter which has maximum array size. </a:t>
            </a:r>
          </a:p>
          <a:p>
            <a:r>
              <a:rPr lang="en-US" dirty="0"/>
              <a:t>If the result out of the cross-reference Bloom Filter is ‘0’ it means the URL is  safe .</a:t>
            </a:r>
          </a:p>
          <a:p>
            <a:r>
              <a:rPr lang="en-US" dirty="0"/>
              <a:t>If the result of the cross-reference Bloom Filter is ‘1’ it means it is false positive i.e. malicious. </a:t>
            </a:r>
          </a:p>
        </p:txBody>
      </p:sp>
    </p:spTree>
    <p:extLst>
      <p:ext uri="{BB962C8B-B14F-4D97-AF65-F5344CB8AC3E}">
        <p14:creationId xmlns:p14="http://schemas.microsoft.com/office/powerpoint/2010/main" val="191551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7F79-5313-40E8-9E83-C693F123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391" y="312752"/>
            <a:ext cx="4101483" cy="913582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Overall structure 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94C9-4DAB-48D1-B62A-D06B91ED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515" y="1992858"/>
            <a:ext cx="8915400" cy="377762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B8799E24-298C-4FD6-B517-DA25D3B23704}"/>
              </a:ext>
            </a:extLst>
          </p:cNvPr>
          <p:cNvSpPr/>
          <p:nvPr/>
        </p:nvSpPr>
        <p:spPr>
          <a:xfrm>
            <a:off x="1891224" y="1366011"/>
            <a:ext cx="1552755" cy="69011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Malicious URL Dataset</a:t>
            </a:r>
            <a:endParaRPr lang="en-IN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E2AD777E-D194-4555-836A-4A8099B3315B}"/>
              </a:ext>
            </a:extLst>
          </p:cNvPr>
          <p:cNvSpPr/>
          <p:nvPr/>
        </p:nvSpPr>
        <p:spPr>
          <a:xfrm>
            <a:off x="5633884" y="1288535"/>
            <a:ext cx="1552755" cy="69011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Streaming URL data</a:t>
            </a:r>
            <a:endParaRPr lang="en-IN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3D830F4-4292-442E-B64B-915B9999BD19}"/>
              </a:ext>
            </a:extLst>
          </p:cNvPr>
          <p:cNvSpPr/>
          <p:nvPr/>
        </p:nvSpPr>
        <p:spPr>
          <a:xfrm>
            <a:off x="1812834" y="2508611"/>
            <a:ext cx="1552755" cy="69011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Malicious URL Bloom filter</a:t>
            </a:r>
            <a:endParaRPr lang="en-IN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1A8097F-5A66-42B0-AC1D-7F4A36EC95A3}"/>
              </a:ext>
            </a:extLst>
          </p:cNvPr>
          <p:cNvSpPr/>
          <p:nvPr/>
        </p:nvSpPr>
        <p:spPr>
          <a:xfrm>
            <a:off x="5181558" y="2400636"/>
            <a:ext cx="2327456" cy="81958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 verification</a:t>
            </a:r>
            <a:endParaRPr lang="en-IN" dirty="0"/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8CC0DA95-7AE4-4CF3-8A9E-23F1DAD087F7}"/>
              </a:ext>
            </a:extLst>
          </p:cNvPr>
          <p:cNvSpPr/>
          <p:nvPr/>
        </p:nvSpPr>
        <p:spPr>
          <a:xfrm>
            <a:off x="9011153" y="2223213"/>
            <a:ext cx="2195422" cy="797840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 Not exists</a:t>
            </a:r>
          </a:p>
          <a:p>
            <a:pPr algn="ctr"/>
            <a:r>
              <a:rPr lang="en-US" dirty="0"/>
              <a:t>(safe URL)</a:t>
            </a:r>
            <a:endParaRPr lang="en-IN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C0503CA-73C7-4C1C-ADA4-F074F9BF70C4}"/>
              </a:ext>
            </a:extLst>
          </p:cNvPr>
          <p:cNvSpPr/>
          <p:nvPr/>
        </p:nvSpPr>
        <p:spPr>
          <a:xfrm>
            <a:off x="1794521" y="3840171"/>
            <a:ext cx="1552755" cy="69011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Malicious URL Dataset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347E28-4D8B-4CE9-88B3-2ADA0C9AA1F9}"/>
              </a:ext>
            </a:extLst>
          </p:cNvPr>
          <p:cNvSpPr/>
          <p:nvPr/>
        </p:nvSpPr>
        <p:spPr>
          <a:xfrm>
            <a:off x="5124087" y="3691020"/>
            <a:ext cx="2449901" cy="662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 may exist(may be malicious)</a:t>
            </a:r>
            <a:endParaRPr lang="en-IN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750E0FA0-AE7F-41CE-AFC5-9AFEE135884D}"/>
              </a:ext>
            </a:extLst>
          </p:cNvPr>
          <p:cNvSpPr/>
          <p:nvPr/>
        </p:nvSpPr>
        <p:spPr>
          <a:xfrm>
            <a:off x="1794520" y="4941552"/>
            <a:ext cx="1552755" cy="69011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Crossref</a:t>
            </a:r>
            <a:r>
              <a:rPr lang="en-US" dirty="0"/>
              <a:t> URL Bloom filter</a:t>
            </a:r>
            <a:endParaRPr lang="en-IN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D398E955-9F73-4BB6-9579-E2ED8637581D}"/>
              </a:ext>
            </a:extLst>
          </p:cNvPr>
          <p:cNvSpPr/>
          <p:nvPr/>
        </p:nvSpPr>
        <p:spPr>
          <a:xfrm>
            <a:off x="4982313" y="4840600"/>
            <a:ext cx="2725947" cy="79050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</a:t>
            </a:r>
            <a:r>
              <a:rPr lang="en-US" dirty="0" err="1"/>
              <a:t>crossref</a:t>
            </a:r>
            <a:r>
              <a:rPr lang="en-US" dirty="0"/>
              <a:t> BF</a:t>
            </a:r>
            <a:endParaRPr lang="en-IN" dirty="0"/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0475904E-3C4A-4EB4-B580-CF5F53778304}"/>
              </a:ext>
            </a:extLst>
          </p:cNvPr>
          <p:cNvSpPr/>
          <p:nvPr/>
        </p:nvSpPr>
        <p:spPr>
          <a:xfrm>
            <a:off x="5331120" y="6051768"/>
            <a:ext cx="2035834" cy="733857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 URL</a:t>
            </a:r>
          </a:p>
          <a:p>
            <a:pPr algn="ctr"/>
            <a:r>
              <a:rPr lang="en-US" dirty="0"/>
              <a:t>(safe URL)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E204B7-6065-4C51-AFF1-CAD0B8F0A916}"/>
              </a:ext>
            </a:extLst>
          </p:cNvPr>
          <p:cNvCxnSpPr/>
          <p:nvPr/>
        </p:nvCxnSpPr>
        <p:spPr>
          <a:xfrm flipH="1">
            <a:off x="2539603" y="2094762"/>
            <a:ext cx="1" cy="38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9FC36D-5005-444D-982C-E21A0398A34E}"/>
              </a:ext>
            </a:extLst>
          </p:cNvPr>
          <p:cNvCxnSpPr/>
          <p:nvPr/>
        </p:nvCxnSpPr>
        <p:spPr>
          <a:xfrm flipH="1">
            <a:off x="2539603" y="4544843"/>
            <a:ext cx="1" cy="38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4620C7-D526-485F-9C40-71378B3C8CF9}"/>
              </a:ext>
            </a:extLst>
          </p:cNvPr>
          <p:cNvCxnSpPr>
            <a:cxnSpLocks/>
          </p:cNvCxnSpPr>
          <p:nvPr/>
        </p:nvCxnSpPr>
        <p:spPr>
          <a:xfrm>
            <a:off x="6345286" y="1905000"/>
            <a:ext cx="14825" cy="46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49CA67-C310-4FF9-8E75-6D8D945A28F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345286" y="3220223"/>
            <a:ext cx="2" cy="47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7CF35A-2FAC-4814-8812-96FA84C01B39}"/>
              </a:ext>
            </a:extLst>
          </p:cNvPr>
          <p:cNvCxnSpPr>
            <a:cxnSpLocks/>
          </p:cNvCxnSpPr>
          <p:nvPr/>
        </p:nvCxnSpPr>
        <p:spPr>
          <a:xfrm>
            <a:off x="6345286" y="4353802"/>
            <a:ext cx="0" cy="48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8E87F9-B79C-4542-88A2-D220CCE67096}"/>
              </a:ext>
            </a:extLst>
          </p:cNvPr>
          <p:cNvCxnSpPr>
            <a:cxnSpLocks/>
          </p:cNvCxnSpPr>
          <p:nvPr/>
        </p:nvCxnSpPr>
        <p:spPr>
          <a:xfrm>
            <a:off x="6353482" y="5631104"/>
            <a:ext cx="0" cy="43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32DAFA-51AB-4C35-BE7E-902CCF557701}"/>
              </a:ext>
            </a:extLst>
          </p:cNvPr>
          <p:cNvCxnSpPr>
            <a:cxnSpLocks/>
          </p:cNvCxnSpPr>
          <p:nvPr/>
        </p:nvCxnSpPr>
        <p:spPr>
          <a:xfrm>
            <a:off x="7512766" y="2784913"/>
            <a:ext cx="1498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8B3E6F-48C1-4FB4-882E-36DBE0B1B2C6}"/>
              </a:ext>
            </a:extLst>
          </p:cNvPr>
          <p:cNvCxnSpPr>
            <a:cxnSpLocks/>
          </p:cNvCxnSpPr>
          <p:nvPr/>
        </p:nvCxnSpPr>
        <p:spPr>
          <a:xfrm>
            <a:off x="7573988" y="5210374"/>
            <a:ext cx="1374703" cy="2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00A67F-5C42-49D1-BEE6-4E1BB3861464}"/>
              </a:ext>
            </a:extLst>
          </p:cNvPr>
          <p:cNvCxnSpPr>
            <a:cxnSpLocks/>
          </p:cNvCxnSpPr>
          <p:nvPr/>
        </p:nvCxnSpPr>
        <p:spPr>
          <a:xfrm>
            <a:off x="3347275" y="2837068"/>
            <a:ext cx="1838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47B118-DBBB-456E-8E26-7CEAFF13D4BD}"/>
              </a:ext>
            </a:extLst>
          </p:cNvPr>
          <p:cNvCxnSpPr>
            <a:cxnSpLocks/>
          </p:cNvCxnSpPr>
          <p:nvPr/>
        </p:nvCxnSpPr>
        <p:spPr>
          <a:xfrm flipV="1">
            <a:off x="3347275" y="5286609"/>
            <a:ext cx="1635038" cy="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ard 31">
            <a:extLst>
              <a:ext uri="{FF2B5EF4-FFF2-40B4-BE49-F238E27FC236}">
                <a16:creationId xmlns:a16="http://schemas.microsoft.com/office/drawing/2014/main" id="{308B6B9C-F95A-4B5D-806B-989145F5DA33}"/>
              </a:ext>
            </a:extLst>
          </p:cNvPr>
          <p:cNvSpPr/>
          <p:nvPr/>
        </p:nvSpPr>
        <p:spPr>
          <a:xfrm>
            <a:off x="8948691" y="4925156"/>
            <a:ext cx="2195422" cy="845324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 definitely exists</a:t>
            </a:r>
          </a:p>
          <a:p>
            <a:pPr algn="ctr"/>
            <a:r>
              <a:rPr lang="en-US" dirty="0"/>
              <a:t>(unsafe URL)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37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2655-6699-4505-9C54-E4E044D1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696" y="615232"/>
            <a:ext cx="8911687" cy="1280890"/>
          </a:xfrm>
        </p:spPr>
        <p:txBody>
          <a:bodyPr/>
          <a:lstStyle/>
          <a:p>
            <a:r>
              <a:rPr lang="en-IN" u="sng" dirty="0"/>
              <a:t>Possible Improvements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A4BC-69A5-49FC-9013-2696CC03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Bloom Filter is Probabilistic Data Structure , There is always possibility of false positive results .</a:t>
            </a:r>
          </a:p>
          <a:p>
            <a:r>
              <a:rPr lang="en-IN" dirty="0"/>
              <a:t>Use of </a:t>
            </a:r>
            <a:r>
              <a:rPr lang="en-IN" dirty="0" err="1"/>
              <a:t>SuperFastHash</a:t>
            </a:r>
            <a:r>
              <a:rPr lang="en-IN" dirty="0"/>
              <a:t> Algorithm to increase efficiency of BF.</a:t>
            </a:r>
          </a:p>
          <a:p>
            <a:r>
              <a:rPr lang="en-IN" dirty="0"/>
              <a:t> Implementation of Robust bloom filter for higher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12D7-1FD8-41B2-AB57-C4D0FB29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/>
              <a:t>References :-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BB25-BFCC-4E48-90D8-12E7D1AE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Bloom filter - Wikipedia</a:t>
            </a:r>
            <a:endParaRPr lang="en-US" sz="1800" dirty="0">
              <a:hlinkClick r:id="rId3"/>
            </a:endParaRPr>
          </a:p>
          <a:p>
            <a:r>
              <a:rPr lang="en-US" sz="1800" dirty="0">
                <a:hlinkClick r:id="rId3"/>
              </a:rPr>
              <a:t>Network Applications of Bloom Filters: A Survey</a:t>
            </a:r>
            <a:endParaRPr lang="en-US" sz="1800" dirty="0"/>
          </a:p>
          <a:p>
            <a:r>
              <a:rPr lang="en-US" sz="1800" dirty="0">
                <a:hlinkClick r:id="rId4"/>
              </a:rPr>
              <a:t>An Effective spam filter using bloom mechanism in social network</a:t>
            </a:r>
            <a:endParaRPr lang="en-US" sz="1800" dirty="0"/>
          </a:p>
          <a:p>
            <a:r>
              <a:rPr lang="en-US" sz="1800" dirty="0">
                <a:hlinkClick r:id="rId5"/>
              </a:rPr>
              <a:t>Malicious site detection using bloom filter</a:t>
            </a:r>
            <a:endParaRPr lang="en-IN" sz="1800" dirty="0"/>
          </a:p>
          <a:p>
            <a:r>
              <a:rPr lang="en-US" sz="1800" dirty="0">
                <a:hlinkClick r:id="rId6"/>
              </a:rPr>
              <a:t>Detecting Spamming Activities by Network Monitoring with Bloom Filter</a:t>
            </a:r>
            <a:endParaRPr lang="en-US" sz="1800" dirty="0"/>
          </a:p>
          <a:p>
            <a:r>
              <a:rPr lang="en-US" sz="1800" dirty="0">
                <a:hlinkClick r:id="rId7"/>
              </a:rPr>
              <a:t>Implementation of Robust Bloom Filter</a:t>
            </a: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1641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4C619B8C286478C469BAB50951711" ma:contentTypeVersion="13" ma:contentTypeDescription="Create a new document." ma:contentTypeScope="" ma:versionID="199147ebf741041b766b19201a170ffb">
  <xsd:schema xmlns:xsd="http://www.w3.org/2001/XMLSchema" xmlns:xs="http://www.w3.org/2001/XMLSchema" xmlns:p="http://schemas.microsoft.com/office/2006/metadata/properties" xmlns:ns3="c361da30-3c94-41a7-a5de-ad39ad62f2ed" xmlns:ns4="943223ce-323e-4be6-bd16-1938c32196b4" targetNamespace="http://schemas.microsoft.com/office/2006/metadata/properties" ma:root="true" ma:fieldsID="af483724368f0de253b2c46d374abdbd" ns3:_="" ns4:_="">
    <xsd:import namespace="c361da30-3c94-41a7-a5de-ad39ad62f2ed"/>
    <xsd:import namespace="943223ce-323e-4be6-bd16-1938c32196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1da30-3c94-41a7-a5de-ad39ad62f2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3223ce-323e-4be6-bd16-1938c3219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D95C8F-2863-4B46-B557-A68A1A9D08E4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c361da30-3c94-41a7-a5de-ad39ad62f2ed"/>
    <ds:schemaRef ds:uri="http://schemas.openxmlformats.org/package/2006/metadata/core-properties"/>
    <ds:schemaRef ds:uri="943223ce-323e-4be6-bd16-1938c32196b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F02BBA-8838-41F5-B876-BFFC1DD733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206734-BA4A-480D-947E-97C4132736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1da30-3c94-41a7-a5de-ad39ad62f2ed"/>
    <ds:schemaRef ds:uri="943223ce-323e-4be6-bd16-1938c3219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260</TotalTime>
  <Words>428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COLLEGE OF ENGINEERING , PUNE        Course – Data Structures and Algorithms – II  Topic - Malicious site detection using Bloom Filter</vt:lpstr>
      <vt:lpstr>Project Details :-</vt:lpstr>
      <vt:lpstr>Idea of the Project :- </vt:lpstr>
      <vt:lpstr>Overall structure :- </vt:lpstr>
      <vt:lpstr>Possible Improvements :-</vt:lpstr>
      <vt:lpstr>References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KOHPARE BHUSHAN ANILRAO</dc:creator>
  <cp:lastModifiedBy>KOHPARE BHUSHAN ANILRAO</cp:lastModifiedBy>
  <cp:revision>3</cp:revision>
  <dcterms:created xsi:type="dcterms:W3CDTF">2022-04-23T16:37:53Z</dcterms:created>
  <dcterms:modified xsi:type="dcterms:W3CDTF">2022-04-24T08:21:17Z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0x0101006834C619B8C286478C469BAB50951711</vt:lpwstr>
  </property>
</Properties>
</file>