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layout6.xml" ContentType="application/vnd.openxmlformats-officedocument.drawingml.diagramLayout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7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91" r:id="rId3"/>
    <p:sldId id="257" r:id="rId4"/>
    <p:sldId id="258" r:id="rId5"/>
    <p:sldId id="299" r:id="rId6"/>
    <p:sldId id="259" r:id="rId7"/>
    <p:sldId id="292" r:id="rId8"/>
    <p:sldId id="269" r:id="rId9"/>
    <p:sldId id="271" r:id="rId10"/>
    <p:sldId id="270" r:id="rId11"/>
    <p:sldId id="272" r:id="rId12"/>
    <p:sldId id="273" r:id="rId13"/>
    <p:sldId id="261" r:id="rId14"/>
    <p:sldId id="304" r:id="rId15"/>
    <p:sldId id="262" r:id="rId16"/>
    <p:sldId id="276" r:id="rId17"/>
    <p:sldId id="278" r:id="rId18"/>
    <p:sldId id="279" r:id="rId19"/>
    <p:sldId id="263" r:id="rId20"/>
    <p:sldId id="281" r:id="rId21"/>
    <p:sldId id="282" r:id="rId22"/>
    <p:sldId id="264" r:id="rId23"/>
    <p:sldId id="283" r:id="rId24"/>
    <p:sldId id="265" r:id="rId25"/>
    <p:sldId id="284" r:id="rId26"/>
    <p:sldId id="285" r:id="rId27"/>
    <p:sldId id="266" r:id="rId28"/>
    <p:sldId id="267" r:id="rId29"/>
    <p:sldId id="298" r:id="rId30"/>
    <p:sldId id="30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 autoAdjust="0"/>
    <p:restoredTop sz="91638" autoAdjust="0"/>
  </p:normalViewPr>
  <p:slideViewPr>
    <p:cSldViewPr snapToGrid="0" snapToObjects="1">
      <p:cViewPr varScale="1">
        <p:scale>
          <a:sx n="103" d="100"/>
          <a:sy n="103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28.png"/><Relationship Id="rId7" Type="http://schemas.openxmlformats.org/officeDocument/2006/relationships/image" Target="../media/image4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28.png"/><Relationship Id="rId7" Type="http://schemas.openxmlformats.org/officeDocument/2006/relationships/image" Target="../media/image4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2548E1-A3DF-4C62-AD22-51A3B2FCBAF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5BB4E8-6143-40AD-A59A-6A55569CBF43}">
      <dgm:prSet/>
      <dgm:spPr/>
      <dgm:t>
        <a:bodyPr/>
        <a:lstStyle/>
        <a:p>
          <a:r>
            <a:rPr lang="de-DE" b="1"/>
            <a:t>Dataset Job_Data.csv</a:t>
          </a:r>
          <a:endParaRPr lang="en-US" b="1"/>
        </a:p>
      </dgm:t>
    </dgm:pt>
    <dgm:pt modelId="{4B0540AE-C4CB-432B-8E8F-6F4E3D11E617}" type="parTrans" cxnId="{3141802B-7961-4877-B0FD-3F6D6F6D5BFB}">
      <dgm:prSet/>
      <dgm:spPr/>
      <dgm:t>
        <a:bodyPr/>
        <a:lstStyle/>
        <a:p>
          <a:endParaRPr lang="en-US"/>
        </a:p>
      </dgm:t>
    </dgm:pt>
    <dgm:pt modelId="{79153D62-BF94-4CCA-9872-DEB60CFB6D5C}" type="sibTrans" cxnId="{3141802B-7961-4877-B0FD-3F6D6F6D5BFB}">
      <dgm:prSet/>
      <dgm:spPr/>
      <dgm:t>
        <a:bodyPr/>
        <a:lstStyle/>
        <a:p>
          <a:endParaRPr lang="en-US"/>
        </a:p>
      </dgm:t>
    </dgm:pt>
    <dgm:pt modelId="{F006CE3A-68E4-4BD1-B9D1-6C0DCEBBB5CD}">
      <dgm:prSet/>
      <dgm:spPr/>
      <dgm:t>
        <a:bodyPr/>
        <a:lstStyle/>
        <a:p>
          <a:r>
            <a:rPr lang="de-DE" b="1"/>
            <a:t>Use Python, Pandas and Matplotlib </a:t>
          </a:r>
          <a:endParaRPr lang="en-US" b="1"/>
        </a:p>
      </dgm:t>
    </dgm:pt>
    <dgm:pt modelId="{C0148210-65EF-4BE9-BDFA-472B408C130C}" type="parTrans" cxnId="{67C3ECE0-A29A-426F-893E-43D17CF3BAB3}">
      <dgm:prSet/>
      <dgm:spPr/>
      <dgm:t>
        <a:bodyPr/>
        <a:lstStyle/>
        <a:p>
          <a:endParaRPr lang="en-US"/>
        </a:p>
      </dgm:t>
    </dgm:pt>
    <dgm:pt modelId="{487C0A0B-D37C-439D-B692-7667FA0456AD}" type="sibTrans" cxnId="{67C3ECE0-A29A-426F-893E-43D17CF3BAB3}">
      <dgm:prSet/>
      <dgm:spPr/>
      <dgm:t>
        <a:bodyPr/>
        <a:lstStyle/>
        <a:p>
          <a:endParaRPr lang="en-US"/>
        </a:p>
      </dgm:t>
    </dgm:pt>
    <dgm:pt modelId="{CC9965F3-46DB-493D-A758-CF2EE7BEF4DA}">
      <dgm:prSet/>
      <dgm:spPr/>
      <dgm:t>
        <a:bodyPr/>
        <a:lstStyle/>
        <a:p>
          <a:r>
            <a:rPr lang="de-DE" b="1"/>
            <a:t>Explore Postings  </a:t>
          </a:r>
          <a:endParaRPr lang="en-US" b="1"/>
        </a:p>
      </dgm:t>
    </dgm:pt>
    <dgm:pt modelId="{021E4E75-351D-480F-B6E3-54E3C661BA9B}" type="parTrans" cxnId="{D7365EA8-C0BA-40F0-8A5D-8EB894E59241}">
      <dgm:prSet/>
      <dgm:spPr/>
      <dgm:t>
        <a:bodyPr/>
        <a:lstStyle/>
        <a:p>
          <a:endParaRPr lang="en-US"/>
        </a:p>
      </dgm:t>
    </dgm:pt>
    <dgm:pt modelId="{AF5A0FD0-6B37-42B1-921D-459F9A11AEFC}" type="sibTrans" cxnId="{D7365EA8-C0BA-40F0-8A5D-8EB894E59241}">
      <dgm:prSet/>
      <dgm:spPr/>
      <dgm:t>
        <a:bodyPr/>
        <a:lstStyle/>
        <a:p>
          <a:endParaRPr lang="en-US"/>
        </a:p>
      </dgm:t>
    </dgm:pt>
    <dgm:pt modelId="{15EE8537-AEE8-48AF-A5D6-51FD02731B5E}">
      <dgm:prSet/>
      <dgm:spPr/>
      <dgm:t>
        <a:bodyPr/>
        <a:lstStyle/>
        <a:p>
          <a:r>
            <a:rPr lang="de-DE" b="1"/>
            <a:t>Which Skills are in Demand</a:t>
          </a:r>
          <a:endParaRPr lang="en-US" b="1"/>
        </a:p>
      </dgm:t>
    </dgm:pt>
    <dgm:pt modelId="{6C3E5EC6-AA01-4D43-A82F-D2206F480166}" type="parTrans" cxnId="{FEF2848A-6C49-498B-9959-2AF4549A124B}">
      <dgm:prSet/>
      <dgm:spPr/>
      <dgm:t>
        <a:bodyPr/>
        <a:lstStyle/>
        <a:p>
          <a:endParaRPr lang="en-US"/>
        </a:p>
      </dgm:t>
    </dgm:pt>
    <dgm:pt modelId="{89BA4FC0-7F99-412B-A3A3-FB556C3E7EC5}" type="sibTrans" cxnId="{FEF2848A-6C49-498B-9959-2AF4549A124B}">
      <dgm:prSet/>
      <dgm:spPr/>
      <dgm:t>
        <a:bodyPr/>
        <a:lstStyle/>
        <a:p>
          <a:endParaRPr lang="en-US"/>
        </a:p>
      </dgm:t>
    </dgm:pt>
    <dgm:pt modelId="{D0320FFD-B026-4A1C-827D-B460D5A59A24}">
      <dgm:prSet/>
      <dgm:spPr/>
      <dgm:t>
        <a:bodyPr/>
        <a:lstStyle/>
        <a:p>
          <a:r>
            <a:rPr lang="de-DE" b="1"/>
            <a:t>Which Roles Earn the Most</a:t>
          </a:r>
          <a:endParaRPr lang="en-US" b="1"/>
        </a:p>
      </dgm:t>
    </dgm:pt>
    <dgm:pt modelId="{D755C3A9-7714-4FE9-ADA0-8B8D5476F756}" type="parTrans" cxnId="{BD1888CC-E5B9-49C4-BC4C-1F70C848E6BE}">
      <dgm:prSet/>
      <dgm:spPr/>
      <dgm:t>
        <a:bodyPr/>
        <a:lstStyle/>
        <a:p>
          <a:endParaRPr lang="en-US"/>
        </a:p>
      </dgm:t>
    </dgm:pt>
    <dgm:pt modelId="{A1317B95-9EDA-4561-8273-3D0FA5AC1C64}" type="sibTrans" cxnId="{BD1888CC-E5B9-49C4-BC4C-1F70C848E6BE}">
      <dgm:prSet/>
      <dgm:spPr/>
      <dgm:t>
        <a:bodyPr/>
        <a:lstStyle/>
        <a:p>
          <a:endParaRPr lang="en-US"/>
        </a:p>
      </dgm:t>
    </dgm:pt>
    <dgm:pt modelId="{6D89FCD6-D7D3-4986-8301-A6B8843E62D8}">
      <dgm:prSet/>
      <dgm:spPr/>
      <dgm:t>
        <a:bodyPr/>
        <a:lstStyle/>
        <a:p>
          <a:r>
            <a:rPr lang="de-DE" b="1"/>
            <a:t>How Work Models Differ </a:t>
          </a:r>
          <a:endParaRPr lang="en-US" b="1"/>
        </a:p>
      </dgm:t>
    </dgm:pt>
    <dgm:pt modelId="{A5984615-910E-42AE-B848-D256E787230D}" type="parTrans" cxnId="{D089A0AE-D6DE-40CF-BCDD-831166359134}">
      <dgm:prSet/>
      <dgm:spPr/>
      <dgm:t>
        <a:bodyPr/>
        <a:lstStyle/>
        <a:p>
          <a:endParaRPr lang="en-US"/>
        </a:p>
      </dgm:t>
    </dgm:pt>
    <dgm:pt modelId="{C86FE055-D486-43D5-8C6F-8864691B5EF5}" type="sibTrans" cxnId="{D089A0AE-D6DE-40CF-BCDD-831166359134}">
      <dgm:prSet/>
      <dgm:spPr/>
      <dgm:t>
        <a:bodyPr/>
        <a:lstStyle/>
        <a:p>
          <a:endParaRPr lang="en-US"/>
        </a:p>
      </dgm:t>
    </dgm:pt>
    <dgm:pt modelId="{172CF5F4-6FEC-4AD2-BBED-946F733A424E}">
      <dgm:prSet/>
      <dgm:spPr/>
      <dgm:t>
        <a:bodyPr/>
        <a:lstStyle/>
        <a:p>
          <a:r>
            <a:rPr lang="en-US" b="1"/>
            <a:t>How Salaries are  Distributed</a:t>
          </a:r>
        </a:p>
      </dgm:t>
    </dgm:pt>
    <dgm:pt modelId="{54238758-F996-4D03-87AD-77C0361A8D73}" type="parTrans" cxnId="{01C1F0C1-0510-4D43-BC78-08F23CE3F963}">
      <dgm:prSet/>
      <dgm:spPr/>
      <dgm:t>
        <a:bodyPr/>
        <a:lstStyle/>
        <a:p>
          <a:endParaRPr lang="en-US"/>
        </a:p>
      </dgm:t>
    </dgm:pt>
    <dgm:pt modelId="{E2F9A282-4BCD-4AA3-9961-54953BB97E97}" type="sibTrans" cxnId="{01C1F0C1-0510-4D43-BC78-08F23CE3F963}">
      <dgm:prSet/>
      <dgm:spPr/>
      <dgm:t>
        <a:bodyPr/>
        <a:lstStyle/>
        <a:p>
          <a:endParaRPr lang="en-US"/>
        </a:p>
      </dgm:t>
    </dgm:pt>
    <dgm:pt modelId="{BE9B1508-EE3B-4EB0-8F26-544CD1727A2C}" type="pres">
      <dgm:prSet presAssocID="{4D2548E1-A3DF-4C62-AD22-51A3B2FCBA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87FBB0C-FE2A-4479-A3FB-A1D9469831C3}" type="pres">
      <dgm:prSet presAssocID="{025BB4E8-6143-40AD-A59A-6A55569CBF43}" presName="hierRoot1" presStyleCnt="0"/>
      <dgm:spPr/>
    </dgm:pt>
    <dgm:pt modelId="{AACA7E54-314E-43F6-B524-5A634E7B1AB7}" type="pres">
      <dgm:prSet presAssocID="{025BB4E8-6143-40AD-A59A-6A55569CBF43}" presName="composite" presStyleCnt="0"/>
      <dgm:spPr/>
    </dgm:pt>
    <dgm:pt modelId="{C4F66746-D547-4EB9-AAF4-9013AE029F63}" type="pres">
      <dgm:prSet presAssocID="{025BB4E8-6143-40AD-A59A-6A55569CBF43}" presName="background" presStyleLbl="node0" presStyleIdx="0" presStyleCnt="3"/>
      <dgm:spPr/>
    </dgm:pt>
    <dgm:pt modelId="{8ACE3D94-5B0F-4114-AE27-993CDE1E2958}" type="pres">
      <dgm:prSet presAssocID="{025BB4E8-6143-40AD-A59A-6A55569CBF43}" presName="text" presStyleLbl="fgAcc0" presStyleIdx="0" presStyleCnt="3">
        <dgm:presLayoutVars>
          <dgm:chPref val="3"/>
        </dgm:presLayoutVars>
      </dgm:prSet>
      <dgm:spPr/>
    </dgm:pt>
    <dgm:pt modelId="{3BDE2CBE-E152-4AB6-8F9D-1DE80E7FAFA5}" type="pres">
      <dgm:prSet presAssocID="{025BB4E8-6143-40AD-A59A-6A55569CBF43}" presName="hierChild2" presStyleCnt="0"/>
      <dgm:spPr/>
    </dgm:pt>
    <dgm:pt modelId="{2954AA86-DB0E-44DF-8AAD-B01AFD36D927}" type="pres">
      <dgm:prSet presAssocID="{F006CE3A-68E4-4BD1-B9D1-6C0DCEBBB5CD}" presName="hierRoot1" presStyleCnt="0"/>
      <dgm:spPr/>
    </dgm:pt>
    <dgm:pt modelId="{102F2C13-D48D-4B4D-A14F-8C14CB092F5C}" type="pres">
      <dgm:prSet presAssocID="{F006CE3A-68E4-4BD1-B9D1-6C0DCEBBB5CD}" presName="composite" presStyleCnt="0"/>
      <dgm:spPr/>
    </dgm:pt>
    <dgm:pt modelId="{03C06C31-15C0-4E70-B351-30B827B5F4D8}" type="pres">
      <dgm:prSet presAssocID="{F006CE3A-68E4-4BD1-B9D1-6C0DCEBBB5CD}" presName="background" presStyleLbl="node0" presStyleIdx="1" presStyleCnt="3"/>
      <dgm:spPr/>
    </dgm:pt>
    <dgm:pt modelId="{99C646B3-28AD-4A58-BE7B-6D57263A5FA9}" type="pres">
      <dgm:prSet presAssocID="{F006CE3A-68E4-4BD1-B9D1-6C0DCEBBB5CD}" presName="text" presStyleLbl="fgAcc0" presStyleIdx="1" presStyleCnt="3">
        <dgm:presLayoutVars>
          <dgm:chPref val="3"/>
        </dgm:presLayoutVars>
      </dgm:prSet>
      <dgm:spPr/>
    </dgm:pt>
    <dgm:pt modelId="{7D0A7137-7CA3-4F0F-80F3-8B6AEF6BA63D}" type="pres">
      <dgm:prSet presAssocID="{F006CE3A-68E4-4BD1-B9D1-6C0DCEBBB5CD}" presName="hierChild2" presStyleCnt="0"/>
      <dgm:spPr/>
    </dgm:pt>
    <dgm:pt modelId="{CB51111E-5536-4C9A-B67D-16A3FF31C477}" type="pres">
      <dgm:prSet presAssocID="{CC9965F3-46DB-493D-A758-CF2EE7BEF4DA}" presName="hierRoot1" presStyleCnt="0"/>
      <dgm:spPr/>
    </dgm:pt>
    <dgm:pt modelId="{11CBA4ED-92A0-4020-ADF6-812C1B749909}" type="pres">
      <dgm:prSet presAssocID="{CC9965F3-46DB-493D-A758-CF2EE7BEF4DA}" presName="composite" presStyleCnt="0"/>
      <dgm:spPr/>
    </dgm:pt>
    <dgm:pt modelId="{709A4506-0A4A-4EDB-8848-1F98D364297E}" type="pres">
      <dgm:prSet presAssocID="{CC9965F3-46DB-493D-A758-CF2EE7BEF4DA}" presName="background" presStyleLbl="node0" presStyleIdx="2" presStyleCnt="3"/>
      <dgm:spPr/>
    </dgm:pt>
    <dgm:pt modelId="{88D7403B-63D0-4365-8E4D-12A01C7B63D8}" type="pres">
      <dgm:prSet presAssocID="{CC9965F3-46DB-493D-A758-CF2EE7BEF4DA}" presName="text" presStyleLbl="fgAcc0" presStyleIdx="2" presStyleCnt="3">
        <dgm:presLayoutVars>
          <dgm:chPref val="3"/>
        </dgm:presLayoutVars>
      </dgm:prSet>
      <dgm:spPr/>
    </dgm:pt>
    <dgm:pt modelId="{A1298610-E8D9-47AE-917F-D995870EFDFB}" type="pres">
      <dgm:prSet presAssocID="{CC9965F3-46DB-493D-A758-CF2EE7BEF4DA}" presName="hierChild2" presStyleCnt="0"/>
      <dgm:spPr/>
    </dgm:pt>
    <dgm:pt modelId="{3AF25B82-508D-4E8C-944E-5FB1BBC1D00D}" type="pres">
      <dgm:prSet presAssocID="{6C3E5EC6-AA01-4D43-A82F-D2206F480166}" presName="Name10" presStyleLbl="parChTrans1D2" presStyleIdx="0" presStyleCnt="4"/>
      <dgm:spPr/>
    </dgm:pt>
    <dgm:pt modelId="{5B41E8D3-6BB1-4820-ADC9-91828CF00D7E}" type="pres">
      <dgm:prSet presAssocID="{15EE8537-AEE8-48AF-A5D6-51FD02731B5E}" presName="hierRoot2" presStyleCnt="0"/>
      <dgm:spPr/>
    </dgm:pt>
    <dgm:pt modelId="{064397D0-C861-4738-8343-F4EB2980BF27}" type="pres">
      <dgm:prSet presAssocID="{15EE8537-AEE8-48AF-A5D6-51FD02731B5E}" presName="composite2" presStyleCnt="0"/>
      <dgm:spPr/>
    </dgm:pt>
    <dgm:pt modelId="{AAC58C28-417E-4860-9FA5-ADBA1D49E8ED}" type="pres">
      <dgm:prSet presAssocID="{15EE8537-AEE8-48AF-A5D6-51FD02731B5E}" presName="background2" presStyleLbl="node2" presStyleIdx="0" presStyleCnt="4"/>
      <dgm:spPr/>
    </dgm:pt>
    <dgm:pt modelId="{A71A5D62-3D82-4025-BB23-9191D370DE0C}" type="pres">
      <dgm:prSet presAssocID="{15EE8537-AEE8-48AF-A5D6-51FD02731B5E}" presName="text2" presStyleLbl="fgAcc2" presStyleIdx="0" presStyleCnt="4">
        <dgm:presLayoutVars>
          <dgm:chPref val="3"/>
        </dgm:presLayoutVars>
      </dgm:prSet>
      <dgm:spPr/>
    </dgm:pt>
    <dgm:pt modelId="{CDEC7B83-9472-4432-9FAB-F4B7A8C22513}" type="pres">
      <dgm:prSet presAssocID="{15EE8537-AEE8-48AF-A5D6-51FD02731B5E}" presName="hierChild3" presStyleCnt="0"/>
      <dgm:spPr/>
    </dgm:pt>
    <dgm:pt modelId="{AA3E6700-80BB-403F-8E18-8C7E35220168}" type="pres">
      <dgm:prSet presAssocID="{D755C3A9-7714-4FE9-ADA0-8B8D5476F756}" presName="Name10" presStyleLbl="parChTrans1D2" presStyleIdx="1" presStyleCnt="4"/>
      <dgm:spPr/>
    </dgm:pt>
    <dgm:pt modelId="{F1AE93F2-9D84-4365-A12E-0A7E603B46B2}" type="pres">
      <dgm:prSet presAssocID="{D0320FFD-B026-4A1C-827D-B460D5A59A24}" presName="hierRoot2" presStyleCnt="0"/>
      <dgm:spPr/>
    </dgm:pt>
    <dgm:pt modelId="{B6706369-7146-4E1F-8F5E-1483B992D5C2}" type="pres">
      <dgm:prSet presAssocID="{D0320FFD-B026-4A1C-827D-B460D5A59A24}" presName="composite2" presStyleCnt="0"/>
      <dgm:spPr/>
    </dgm:pt>
    <dgm:pt modelId="{68B6803F-2297-4732-BDB7-9F80622BC1FE}" type="pres">
      <dgm:prSet presAssocID="{D0320FFD-B026-4A1C-827D-B460D5A59A24}" presName="background2" presStyleLbl="node2" presStyleIdx="1" presStyleCnt="4"/>
      <dgm:spPr/>
    </dgm:pt>
    <dgm:pt modelId="{050BA622-5A56-4EE4-94B7-328207542B9A}" type="pres">
      <dgm:prSet presAssocID="{D0320FFD-B026-4A1C-827D-B460D5A59A24}" presName="text2" presStyleLbl="fgAcc2" presStyleIdx="1" presStyleCnt="4">
        <dgm:presLayoutVars>
          <dgm:chPref val="3"/>
        </dgm:presLayoutVars>
      </dgm:prSet>
      <dgm:spPr/>
    </dgm:pt>
    <dgm:pt modelId="{361A7B3C-C3FD-4BA4-A2FD-923E83BDB906}" type="pres">
      <dgm:prSet presAssocID="{D0320FFD-B026-4A1C-827D-B460D5A59A24}" presName="hierChild3" presStyleCnt="0"/>
      <dgm:spPr/>
    </dgm:pt>
    <dgm:pt modelId="{9592CF98-03B4-4CAF-B64F-4DDFE274276F}" type="pres">
      <dgm:prSet presAssocID="{A5984615-910E-42AE-B848-D256E787230D}" presName="Name10" presStyleLbl="parChTrans1D2" presStyleIdx="2" presStyleCnt="4"/>
      <dgm:spPr/>
    </dgm:pt>
    <dgm:pt modelId="{A1A67942-02F8-4C89-962A-C4888C504ADC}" type="pres">
      <dgm:prSet presAssocID="{6D89FCD6-D7D3-4986-8301-A6B8843E62D8}" presName="hierRoot2" presStyleCnt="0"/>
      <dgm:spPr/>
    </dgm:pt>
    <dgm:pt modelId="{8056EF76-1758-4636-8D06-A216740C73FC}" type="pres">
      <dgm:prSet presAssocID="{6D89FCD6-D7D3-4986-8301-A6B8843E62D8}" presName="composite2" presStyleCnt="0"/>
      <dgm:spPr/>
    </dgm:pt>
    <dgm:pt modelId="{55E97004-EDEC-4335-9BFF-DD43F23105C6}" type="pres">
      <dgm:prSet presAssocID="{6D89FCD6-D7D3-4986-8301-A6B8843E62D8}" presName="background2" presStyleLbl="node2" presStyleIdx="2" presStyleCnt="4"/>
      <dgm:spPr/>
    </dgm:pt>
    <dgm:pt modelId="{FFEBE800-CEA8-45F3-BD15-9F86BC0FA4C4}" type="pres">
      <dgm:prSet presAssocID="{6D89FCD6-D7D3-4986-8301-A6B8843E62D8}" presName="text2" presStyleLbl="fgAcc2" presStyleIdx="2" presStyleCnt="4">
        <dgm:presLayoutVars>
          <dgm:chPref val="3"/>
        </dgm:presLayoutVars>
      </dgm:prSet>
      <dgm:spPr/>
    </dgm:pt>
    <dgm:pt modelId="{C25FF381-D9D6-4407-B92B-DCB0D17DC2C1}" type="pres">
      <dgm:prSet presAssocID="{6D89FCD6-D7D3-4986-8301-A6B8843E62D8}" presName="hierChild3" presStyleCnt="0"/>
      <dgm:spPr/>
    </dgm:pt>
    <dgm:pt modelId="{68BE9778-8A1B-4B78-B653-954FFE72578B}" type="pres">
      <dgm:prSet presAssocID="{54238758-F996-4D03-87AD-77C0361A8D73}" presName="Name10" presStyleLbl="parChTrans1D2" presStyleIdx="3" presStyleCnt="4"/>
      <dgm:spPr/>
    </dgm:pt>
    <dgm:pt modelId="{E34B8C51-0032-4E58-9DE5-E98F3FCB2085}" type="pres">
      <dgm:prSet presAssocID="{172CF5F4-6FEC-4AD2-BBED-946F733A424E}" presName="hierRoot2" presStyleCnt="0"/>
      <dgm:spPr/>
    </dgm:pt>
    <dgm:pt modelId="{472CD5C9-6FAB-447D-B34C-3826B3F4B06A}" type="pres">
      <dgm:prSet presAssocID="{172CF5F4-6FEC-4AD2-BBED-946F733A424E}" presName="composite2" presStyleCnt="0"/>
      <dgm:spPr/>
    </dgm:pt>
    <dgm:pt modelId="{6CA7C5C3-DC5B-43BE-A76A-D24295E6287C}" type="pres">
      <dgm:prSet presAssocID="{172CF5F4-6FEC-4AD2-BBED-946F733A424E}" presName="background2" presStyleLbl="node2" presStyleIdx="3" presStyleCnt="4"/>
      <dgm:spPr/>
    </dgm:pt>
    <dgm:pt modelId="{969FDEF1-5EA1-491A-96DC-322F2D5AE3E7}" type="pres">
      <dgm:prSet presAssocID="{172CF5F4-6FEC-4AD2-BBED-946F733A424E}" presName="text2" presStyleLbl="fgAcc2" presStyleIdx="3" presStyleCnt="4">
        <dgm:presLayoutVars>
          <dgm:chPref val="3"/>
        </dgm:presLayoutVars>
      </dgm:prSet>
      <dgm:spPr/>
    </dgm:pt>
    <dgm:pt modelId="{419650BA-DB2B-4AAF-B707-5C27CF9EBAB6}" type="pres">
      <dgm:prSet presAssocID="{172CF5F4-6FEC-4AD2-BBED-946F733A424E}" presName="hierChild3" presStyleCnt="0"/>
      <dgm:spPr/>
    </dgm:pt>
  </dgm:ptLst>
  <dgm:cxnLst>
    <dgm:cxn modelId="{3141802B-7961-4877-B0FD-3F6D6F6D5BFB}" srcId="{4D2548E1-A3DF-4C62-AD22-51A3B2FCBAF9}" destId="{025BB4E8-6143-40AD-A59A-6A55569CBF43}" srcOrd="0" destOrd="0" parTransId="{4B0540AE-C4CB-432B-8E8F-6F4E3D11E617}" sibTransId="{79153D62-BF94-4CCA-9872-DEB60CFB6D5C}"/>
    <dgm:cxn modelId="{E1673A35-2D07-4952-82A1-64DDF1E42CB4}" type="presOf" srcId="{CC9965F3-46DB-493D-A758-CF2EE7BEF4DA}" destId="{88D7403B-63D0-4365-8E4D-12A01C7B63D8}" srcOrd="0" destOrd="0" presId="urn:microsoft.com/office/officeart/2005/8/layout/hierarchy1"/>
    <dgm:cxn modelId="{79A81936-56A6-49E2-8B83-F708FCFB65FD}" type="presOf" srcId="{4D2548E1-A3DF-4C62-AD22-51A3B2FCBAF9}" destId="{BE9B1508-EE3B-4EB0-8F26-544CD1727A2C}" srcOrd="0" destOrd="0" presId="urn:microsoft.com/office/officeart/2005/8/layout/hierarchy1"/>
    <dgm:cxn modelId="{FD790E38-5746-4535-8627-DFB28CAA7059}" type="presOf" srcId="{54238758-F996-4D03-87AD-77C0361A8D73}" destId="{68BE9778-8A1B-4B78-B653-954FFE72578B}" srcOrd="0" destOrd="0" presId="urn:microsoft.com/office/officeart/2005/8/layout/hierarchy1"/>
    <dgm:cxn modelId="{AE98B351-0B30-41BE-BA03-9DEB582FDAE3}" type="presOf" srcId="{025BB4E8-6143-40AD-A59A-6A55569CBF43}" destId="{8ACE3D94-5B0F-4114-AE27-993CDE1E2958}" srcOrd="0" destOrd="0" presId="urn:microsoft.com/office/officeart/2005/8/layout/hierarchy1"/>
    <dgm:cxn modelId="{5EA5067D-FA0E-4E05-8D53-CB6C6BB091ED}" type="presOf" srcId="{F006CE3A-68E4-4BD1-B9D1-6C0DCEBBB5CD}" destId="{99C646B3-28AD-4A58-BE7B-6D57263A5FA9}" srcOrd="0" destOrd="0" presId="urn:microsoft.com/office/officeart/2005/8/layout/hierarchy1"/>
    <dgm:cxn modelId="{DC6E7788-0DB6-404B-B5E5-2FA4E54A1B5C}" type="presOf" srcId="{D755C3A9-7714-4FE9-ADA0-8B8D5476F756}" destId="{AA3E6700-80BB-403F-8E18-8C7E35220168}" srcOrd="0" destOrd="0" presId="urn:microsoft.com/office/officeart/2005/8/layout/hierarchy1"/>
    <dgm:cxn modelId="{FEF2848A-6C49-498B-9959-2AF4549A124B}" srcId="{CC9965F3-46DB-493D-A758-CF2EE7BEF4DA}" destId="{15EE8537-AEE8-48AF-A5D6-51FD02731B5E}" srcOrd="0" destOrd="0" parTransId="{6C3E5EC6-AA01-4D43-A82F-D2206F480166}" sibTransId="{89BA4FC0-7F99-412B-A3A3-FB556C3E7EC5}"/>
    <dgm:cxn modelId="{FE53CE93-F859-4514-9F7F-4BF01678E919}" type="presOf" srcId="{172CF5F4-6FEC-4AD2-BBED-946F733A424E}" destId="{969FDEF1-5EA1-491A-96DC-322F2D5AE3E7}" srcOrd="0" destOrd="0" presId="urn:microsoft.com/office/officeart/2005/8/layout/hierarchy1"/>
    <dgm:cxn modelId="{D7365EA8-C0BA-40F0-8A5D-8EB894E59241}" srcId="{4D2548E1-A3DF-4C62-AD22-51A3B2FCBAF9}" destId="{CC9965F3-46DB-493D-A758-CF2EE7BEF4DA}" srcOrd="2" destOrd="0" parTransId="{021E4E75-351D-480F-B6E3-54E3C661BA9B}" sibTransId="{AF5A0FD0-6B37-42B1-921D-459F9A11AEFC}"/>
    <dgm:cxn modelId="{D089A0AE-D6DE-40CF-BCDD-831166359134}" srcId="{CC9965F3-46DB-493D-A758-CF2EE7BEF4DA}" destId="{6D89FCD6-D7D3-4986-8301-A6B8843E62D8}" srcOrd="2" destOrd="0" parTransId="{A5984615-910E-42AE-B848-D256E787230D}" sibTransId="{C86FE055-D486-43D5-8C6F-8864691B5EF5}"/>
    <dgm:cxn modelId="{90DB00B7-496A-4546-A235-F84D1E885037}" type="presOf" srcId="{15EE8537-AEE8-48AF-A5D6-51FD02731B5E}" destId="{A71A5D62-3D82-4025-BB23-9191D370DE0C}" srcOrd="0" destOrd="0" presId="urn:microsoft.com/office/officeart/2005/8/layout/hierarchy1"/>
    <dgm:cxn modelId="{283A4DBE-066E-48DE-9A5A-A36FDF4553CB}" type="presOf" srcId="{6C3E5EC6-AA01-4D43-A82F-D2206F480166}" destId="{3AF25B82-508D-4E8C-944E-5FB1BBC1D00D}" srcOrd="0" destOrd="0" presId="urn:microsoft.com/office/officeart/2005/8/layout/hierarchy1"/>
    <dgm:cxn modelId="{01C1F0C1-0510-4D43-BC78-08F23CE3F963}" srcId="{CC9965F3-46DB-493D-A758-CF2EE7BEF4DA}" destId="{172CF5F4-6FEC-4AD2-BBED-946F733A424E}" srcOrd="3" destOrd="0" parTransId="{54238758-F996-4D03-87AD-77C0361A8D73}" sibTransId="{E2F9A282-4BCD-4AA3-9961-54953BB97E97}"/>
    <dgm:cxn modelId="{F5C0D5C5-5B98-477E-978B-8959496D14B9}" type="presOf" srcId="{6D89FCD6-D7D3-4986-8301-A6B8843E62D8}" destId="{FFEBE800-CEA8-45F3-BD15-9F86BC0FA4C4}" srcOrd="0" destOrd="0" presId="urn:microsoft.com/office/officeart/2005/8/layout/hierarchy1"/>
    <dgm:cxn modelId="{BD1888CC-E5B9-49C4-BC4C-1F70C848E6BE}" srcId="{CC9965F3-46DB-493D-A758-CF2EE7BEF4DA}" destId="{D0320FFD-B026-4A1C-827D-B460D5A59A24}" srcOrd="1" destOrd="0" parTransId="{D755C3A9-7714-4FE9-ADA0-8B8D5476F756}" sibTransId="{A1317B95-9EDA-4561-8273-3D0FA5AC1C64}"/>
    <dgm:cxn modelId="{3AFAADCE-153F-486B-AB06-BB4FA4236DB8}" type="presOf" srcId="{A5984615-910E-42AE-B848-D256E787230D}" destId="{9592CF98-03B4-4CAF-B64F-4DDFE274276F}" srcOrd="0" destOrd="0" presId="urn:microsoft.com/office/officeart/2005/8/layout/hierarchy1"/>
    <dgm:cxn modelId="{6D5264D0-B8CD-492A-8EAA-36F5B16CAA25}" type="presOf" srcId="{D0320FFD-B026-4A1C-827D-B460D5A59A24}" destId="{050BA622-5A56-4EE4-94B7-328207542B9A}" srcOrd="0" destOrd="0" presId="urn:microsoft.com/office/officeart/2005/8/layout/hierarchy1"/>
    <dgm:cxn modelId="{67C3ECE0-A29A-426F-893E-43D17CF3BAB3}" srcId="{4D2548E1-A3DF-4C62-AD22-51A3B2FCBAF9}" destId="{F006CE3A-68E4-4BD1-B9D1-6C0DCEBBB5CD}" srcOrd="1" destOrd="0" parTransId="{C0148210-65EF-4BE9-BDFA-472B408C130C}" sibTransId="{487C0A0B-D37C-439D-B692-7667FA0456AD}"/>
    <dgm:cxn modelId="{5087CA19-CE9A-4229-88A8-4AB2C75E84BB}" type="presParOf" srcId="{BE9B1508-EE3B-4EB0-8F26-544CD1727A2C}" destId="{287FBB0C-FE2A-4479-A3FB-A1D9469831C3}" srcOrd="0" destOrd="0" presId="urn:microsoft.com/office/officeart/2005/8/layout/hierarchy1"/>
    <dgm:cxn modelId="{4A915DEF-B3CD-4245-B4D4-E0595D4C7373}" type="presParOf" srcId="{287FBB0C-FE2A-4479-A3FB-A1D9469831C3}" destId="{AACA7E54-314E-43F6-B524-5A634E7B1AB7}" srcOrd="0" destOrd="0" presId="urn:microsoft.com/office/officeart/2005/8/layout/hierarchy1"/>
    <dgm:cxn modelId="{C19A265F-0475-4729-A185-B314675412C6}" type="presParOf" srcId="{AACA7E54-314E-43F6-B524-5A634E7B1AB7}" destId="{C4F66746-D547-4EB9-AAF4-9013AE029F63}" srcOrd="0" destOrd="0" presId="urn:microsoft.com/office/officeart/2005/8/layout/hierarchy1"/>
    <dgm:cxn modelId="{2C19E1E7-DE77-46DC-8B30-16A48B98A4CA}" type="presParOf" srcId="{AACA7E54-314E-43F6-B524-5A634E7B1AB7}" destId="{8ACE3D94-5B0F-4114-AE27-993CDE1E2958}" srcOrd="1" destOrd="0" presId="urn:microsoft.com/office/officeart/2005/8/layout/hierarchy1"/>
    <dgm:cxn modelId="{843F0673-BF7B-4E31-BB96-2794190945B2}" type="presParOf" srcId="{287FBB0C-FE2A-4479-A3FB-A1D9469831C3}" destId="{3BDE2CBE-E152-4AB6-8F9D-1DE80E7FAFA5}" srcOrd="1" destOrd="0" presId="urn:microsoft.com/office/officeart/2005/8/layout/hierarchy1"/>
    <dgm:cxn modelId="{23310020-50AD-432A-AD31-17B81E45BF61}" type="presParOf" srcId="{BE9B1508-EE3B-4EB0-8F26-544CD1727A2C}" destId="{2954AA86-DB0E-44DF-8AAD-B01AFD36D927}" srcOrd="1" destOrd="0" presId="urn:microsoft.com/office/officeart/2005/8/layout/hierarchy1"/>
    <dgm:cxn modelId="{81BEF2CF-BFA0-488F-8AE6-BB237E46DAD5}" type="presParOf" srcId="{2954AA86-DB0E-44DF-8AAD-B01AFD36D927}" destId="{102F2C13-D48D-4B4D-A14F-8C14CB092F5C}" srcOrd="0" destOrd="0" presId="urn:microsoft.com/office/officeart/2005/8/layout/hierarchy1"/>
    <dgm:cxn modelId="{CF7D0AF0-163E-4BB1-B4D9-CE980FE5E365}" type="presParOf" srcId="{102F2C13-D48D-4B4D-A14F-8C14CB092F5C}" destId="{03C06C31-15C0-4E70-B351-30B827B5F4D8}" srcOrd="0" destOrd="0" presId="urn:microsoft.com/office/officeart/2005/8/layout/hierarchy1"/>
    <dgm:cxn modelId="{A6EC6664-1544-42C4-A3D0-ACF78BDB5850}" type="presParOf" srcId="{102F2C13-D48D-4B4D-A14F-8C14CB092F5C}" destId="{99C646B3-28AD-4A58-BE7B-6D57263A5FA9}" srcOrd="1" destOrd="0" presId="urn:microsoft.com/office/officeart/2005/8/layout/hierarchy1"/>
    <dgm:cxn modelId="{C1BD9BEC-FC3E-4D45-AD15-7604F784E81C}" type="presParOf" srcId="{2954AA86-DB0E-44DF-8AAD-B01AFD36D927}" destId="{7D0A7137-7CA3-4F0F-80F3-8B6AEF6BA63D}" srcOrd="1" destOrd="0" presId="urn:microsoft.com/office/officeart/2005/8/layout/hierarchy1"/>
    <dgm:cxn modelId="{571C5BEE-A793-4B02-8BE5-CC167036B85F}" type="presParOf" srcId="{BE9B1508-EE3B-4EB0-8F26-544CD1727A2C}" destId="{CB51111E-5536-4C9A-B67D-16A3FF31C477}" srcOrd="2" destOrd="0" presId="urn:microsoft.com/office/officeart/2005/8/layout/hierarchy1"/>
    <dgm:cxn modelId="{E5296A3F-4F7B-43BF-89CA-825A37F93B89}" type="presParOf" srcId="{CB51111E-5536-4C9A-B67D-16A3FF31C477}" destId="{11CBA4ED-92A0-4020-ADF6-812C1B749909}" srcOrd="0" destOrd="0" presId="urn:microsoft.com/office/officeart/2005/8/layout/hierarchy1"/>
    <dgm:cxn modelId="{9C9DE35B-30C2-4D6B-8C6B-BC41E1E2F0E1}" type="presParOf" srcId="{11CBA4ED-92A0-4020-ADF6-812C1B749909}" destId="{709A4506-0A4A-4EDB-8848-1F98D364297E}" srcOrd="0" destOrd="0" presId="urn:microsoft.com/office/officeart/2005/8/layout/hierarchy1"/>
    <dgm:cxn modelId="{F433AFB8-A8CF-472E-BF14-A5ABCC09087E}" type="presParOf" srcId="{11CBA4ED-92A0-4020-ADF6-812C1B749909}" destId="{88D7403B-63D0-4365-8E4D-12A01C7B63D8}" srcOrd="1" destOrd="0" presId="urn:microsoft.com/office/officeart/2005/8/layout/hierarchy1"/>
    <dgm:cxn modelId="{4943997B-D88A-4DD7-A88B-36AF05A051BA}" type="presParOf" srcId="{CB51111E-5536-4C9A-B67D-16A3FF31C477}" destId="{A1298610-E8D9-47AE-917F-D995870EFDFB}" srcOrd="1" destOrd="0" presId="urn:microsoft.com/office/officeart/2005/8/layout/hierarchy1"/>
    <dgm:cxn modelId="{60ED5452-33A5-42A9-BA5A-BCA8CD258924}" type="presParOf" srcId="{A1298610-E8D9-47AE-917F-D995870EFDFB}" destId="{3AF25B82-508D-4E8C-944E-5FB1BBC1D00D}" srcOrd="0" destOrd="0" presId="urn:microsoft.com/office/officeart/2005/8/layout/hierarchy1"/>
    <dgm:cxn modelId="{573C3E11-166A-492D-982C-6780C101BECB}" type="presParOf" srcId="{A1298610-E8D9-47AE-917F-D995870EFDFB}" destId="{5B41E8D3-6BB1-4820-ADC9-91828CF00D7E}" srcOrd="1" destOrd="0" presId="urn:microsoft.com/office/officeart/2005/8/layout/hierarchy1"/>
    <dgm:cxn modelId="{BE2A81D6-6C3E-40EB-9CAA-A6DAD634EBC2}" type="presParOf" srcId="{5B41E8D3-6BB1-4820-ADC9-91828CF00D7E}" destId="{064397D0-C861-4738-8343-F4EB2980BF27}" srcOrd="0" destOrd="0" presId="urn:microsoft.com/office/officeart/2005/8/layout/hierarchy1"/>
    <dgm:cxn modelId="{73D4989E-24F4-4316-991A-BC5C6EC6635F}" type="presParOf" srcId="{064397D0-C861-4738-8343-F4EB2980BF27}" destId="{AAC58C28-417E-4860-9FA5-ADBA1D49E8ED}" srcOrd="0" destOrd="0" presId="urn:microsoft.com/office/officeart/2005/8/layout/hierarchy1"/>
    <dgm:cxn modelId="{B16CE6CC-1DB1-4A02-955E-1D80B731A000}" type="presParOf" srcId="{064397D0-C861-4738-8343-F4EB2980BF27}" destId="{A71A5D62-3D82-4025-BB23-9191D370DE0C}" srcOrd="1" destOrd="0" presId="urn:microsoft.com/office/officeart/2005/8/layout/hierarchy1"/>
    <dgm:cxn modelId="{36CC1BA0-F16B-4007-8E00-8FA2EFAB7516}" type="presParOf" srcId="{5B41E8D3-6BB1-4820-ADC9-91828CF00D7E}" destId="{CDEC7B83-9472-4432-9FAB-F4B7A8C22513}" srcOrd="1" destOrd="0" presId="urn:microsoft.com/office/officeart/2005/8/layout/hierarchy1"/>
    <dgm:cxn modelId="{E9EF1350-D82B-45AF-89D4-2742C70B08D4}" type="presParOf" srcId="{A1298610-E8D9-47AE-917F-D995870EFDFB}" destId="{AA3E6700-80BB-403F-8E18-8C7E35220168}" srcOrd="2" destOrd="0" presId="urn:microsoft.com/office/officeart/2005/8/layout/hierarchy1"/>
    <dgm:cxn modelId="{DEDA16DD-D1AD-4022-84BF-68419CAB161D}" type="presParOf" srcId="{A1298610-E8D9-47AE-917F-D995870EFDFB}" destId="{F1AE93F2-9D84-4365-A12E-0A7E603B46B2}" srcOrd="3" destOrd="0" presId="urn:microsoft.com/office/officeart/2005/8/layout/hierarchy1"/>
    <dgm:cxn modelId="{DBD53F85-0E6E-440B-A3A9-E658EBEB868E}" type="presParOf" srcId="{F1AE93F2-9D84-4365-A12E-0A7E603B46B2}" destId="{B6706369-7146-4E1F-8F5E-1483B992D5C2}" srcOrd="0" destOrd="0" presId="urn:microsoft.com/office/officeart/2005/8/layout/hierarchy1"/>
    <dgm:cxn modelId="{E947471D-0F47-4597-9368-FB2800EC3D19}" type="presParOf" srcId="{B6706369-7146-4E1F-8F5E-1483B992D5C2}" destId="{68B6803F-2297-4732-BDB7-9F80622BC1FE}" srcOrd="0" destOrd="0" presId="urn:microsoft.com/office/officeart/2005/8/layout/hierarchy1"/>
    <dgm:cxn modelId="{71412E3B-127E-4648-85ED-360B3557640D}" type="presParOf" srcId="{B6706369-7146-4E1F-8F5E-1483B992D5C2}" destId="{050BA622-5A56-4EE4-94B7-328207542B9A}" srcOrd="1" destOrd="0" presId="urn:microsoft.com/office/officeart/2005/8/layout/hierarchy1"/>
    <dgm:cxn modelId="{02A96637-D796-4D50-91A5-A6E9E9290D06}" type="presParOf" srcId="{F1AE93F2-9D84-4365-A12E-0A7E603B46B2}" destId="{361A7B3C-C3FD-4BA4-A2FD-923E83BDB906}" srcOrd="1" destOrd="0" presId="urn:microsoft.com/office/officeart/2005/8/layout/hierarchy1"/>
    <dgm:cxn modelId="{A7A0A3BD-9CBB-4473-851C-967A4C4A1AFB}" type="presParOf" srcId="{A1298610-E8D9-47AE-917F-D995870EFDFB}" destId="{9592CF98-03B4-4CAF-B64F-4DDFE274276F}" srcOrd="4" destOrd="0" presId="urn:microsoft.com/office/officeart/2005/8/layout/hierarchy1"/>
    <dgm:cxn modelId="{4385176F-E9DF-486F-8490-493C65F7199D}" type="presParOf" srcId="{A1298610-E8D9-47AE-917F-D995870EFDFB}" destId="{A1A67942-02F8-4C89-962A-C4888C504ADC}" srcOrd="5" destOrd="0" presId="urn:microsoft.com/office/officeart/2005/8/layout/hierarchy1"/>
    <dgm:cxn modelId="{FABA9A40-BFAE-403B-8749-EF39A80AB820}" type="presParOf" srcId="{A1A67942-02F8-4C89-962A-C4888C504ADC}" destId="{8056EF76-1758-4636-8D06-A216740C73FC}" srcOrd="0" destOrd="0" presId="urn:microsoft.com/office/officeart/2005/8/layout/hierarchy1"/>
    <dgm:cxn modelId="{C6AEB506-B54A-40D4-A106-3F1F78D89B9C}" type="presParOf" srcId="{8056EF76-1758-4636-8D06-A216740C73FC}" destId="{55E97004-EDEC-4335-9BFF-DD43F23105C6}" srcOrd="0" destOrd="0" presId="urn:microsoft.com/office/officeart/2005/8/layout/hierarchy1"/>
    <dgm:cxn modelId="{1B5965C2-0730-4F8D-AD74-4F587537FCB3}" type="presParOf" srcId="{8056EF76-1758-4636-8D06-A216740C73FC}" destId="{FFEBE800-CEA8-45F3-BD15-9F86BC0FA4C4}" srcOrd="1" destOrd="0" presId="urn:microsoft.com/office/officeart/2005/8/layout/hierarchy1"/>
    <dgm:cxn modelId="{3171CFD4-6C52-4568-ACC6-E9E181E25B5E}" type="presParOf" srcId="{A1A67942-02F8-4C89-962A-C4888C504ADC}" destId="{C25FF381-D9D6-4407-B92B-DCB0D17DC2C1}" srcOrd="1" destOrd="0" presId="urn:microsoft.com/office/officeart/2005/8/layout/hierarchy1"/>
    <dgm:cxn modelId="{FBB630DC-9BFA-456A-B9D8-69ABE8E200C5}" type="presParOf" srcId="{A1298610-E8D9-47AE-917F-D995870EFDFB}" destId="{68BE9778-8A1B-4B78-B653-954FFE72578B}" srcOrd="6" destOrd="0" presId="urn:microsoft.com/office/officeart/2005/8/layout/hierarchy1"/>
    <dgm:cxn modelId="{660D6EEA-AD19-4C7A-8CD1-0E591DE7C7D3}" type="presParOf" srcId="{A1298610-E8D9-47AE-917F-D995870EFDFB}" destId="{E34B8C51-0032-4E58-9DE5-E98F3FCB2085}" srcOrd="7" destOrd="0" presId="urn:microsoft.com/office/officeart/2005/8/layout/hierarchy1"/>
    <dgm:cxn modelId="{192BBF79-FF7F-49B9-9229-3C91FEFEF626}" type="presParOf" srcId="{E34B8C51-0032-4E58-9DE5-E98F3FCB2085}" destId="{472CD5C9-6FAB-447D-B34C-3826B3F4B06A}" srcOrd="0" destOrd="0" presId="urn:microsoft.com/office/officeart/2005/8/layout/hierarchy1"/>
    <dgm:cxn modelId="{ABE040EB-1AD5-485A-B0B0-15D119564AB1}" type="presParOf" srcId="{472CD5C9-6FAB-447D-B34C-3826B3F4B06A}" destId="{6CA7C5C3-DC5B-43BE-A76A-D24295E6287C}" srcOrd="0" destOrd="0" presId="urn:microsoft.com/office/officeart/2005/8/layout/hierarchy1"/>
    <dgm:cxn modelId="{B1AD1626-50B0-421D-8B90-47BF58F9FE95}" type="presParOf" srcId="{472CD5C9-6FAB-447D-B34C-3826B3F4B06A}" destId="{969FDEF1-5EA1-491A-96DC-322F2D5AE3E7}" srcOrd="1" destOrd="0" presId="urn:microsoft.com/office/officeart/2005/8/layout/hierarchy1"/>
    <dgm:cxn modelId="{1F9B0A89-4F42-4A32-9B8D-BC1E8560B5A0}" type="presParOf" srcId="{E34B8C51-0032-4E58-9DE5-E98F3FCB2085}" destId="{419650BA-DB2B-4AAF-B707-5C27CF9EBA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B310E-F6E4-44AF-8307-EBEAD467DC5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43CA1-6C3E-43A0-8E29-C66CB5ECAD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400" b="1" dirty="0"/>
            <a:t>Clear </a:t>
          </a:r>
          <a:r>
            <a:rPr lang="de-DE" sz="2400" b="1" dirty="0" err="1"/>
            <a:t>Visualizations</a:t>
          </a:r>
          <a:endParaRPr lang="en-US" sz="2400" b="1" dirty="0"/>
        </a:p>
      </dgm:t>
    </dgm:pt>
    <dgm:pt modelId="{02C235F2-3E1D-4372-BE5E-BD99B273F167}" type="parTrans" cxnId="{FB533094-E157-4E1E-834A-A6FB61687C6D}">
      <dgm:prSet/>
      <dgm:spPr/>
      <dgm:t>
        <a:bodyPr/>
        <a:lstStyle/>
        <a:p>
          <a:endParaRPr lang="en-US"/>
        </a:p>
      </dgm:t>
    </dgm:pt>
    <dgm:pt modelId="{8E828367-C39E-4CDE-A359-ED5446B43D1B}" type="sibTrans" cxnId="{FB533094-E157-4E1E-834A-A6FB61687C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9A1FB46-A8C9-4A03-8251-81F6DE7CE71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400" b="1" dirty="0"/>
            <a:t>Top 10 Most Frequent </a:t>
          </a:r>
          <a:r>
            <a:rPr lang="de-DE" sz="2400" b="1" dirty="0" err="1"/>
            <a:t>Titles</a:t>
          </a:r>
          <a:endParaRPr lang="en-US" sz="2400" b="1" dirty="0"/>
        </a:p>
      </dgm:t>
    </dgm:pt>
    <dgm:pt modelId="{FC879EEF-FBF3-4491-8A37-54C55CE4F0F4}" type="parTrans" cxnId="{D6DC7780-9966-4E9A-8F28-9F0E7474C420}">
      <dgm:prSet/>
      <dgm:spPr/>
      <dgm:t>
        <a:bodyPr/>
        <a:lstStyle/>
        <a:p>
          <a:endParaRPr lang="en-US"/>
        </a:p>
      </dgm:t>
    </dgm:pt>
    <dgm:pt modelId="{811BBD4A-9CB8-4082-A716-600DEA18FC9E}" type="sibTrans" cxnId="{D6DC7780-9966-4E9A-8F28-9F0E7474C42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2F8ED3-4251-42CE-AFE9-87954A7024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400" b="1" dirty="0"/>
            <a:t>Top 10 In-Demand Skills</a:t>
          </a:r>
          <a:endParaRPr lang="en-US" sz="2400" b="1" dirty="0"/>
        </a:p>
      </dgm:t>
    </dgm:pt>
    <dgm:pt modelId="{D3311D2A-D27F-4A9B-97D7-5E74299269A2}" type="parTrans" cxnId="{81CF9E10-FE6F-4CC3-85E5-96D5DBFFCFF5}">
      <dgm:prSet/>
      <dgm:spPr/>
      <dgm:t>
        <a:bodyPr/>
        <a:lstStyle/>
        <a:p>
          <a:endParaRPr lang="en-US"/>
        </a:p>
      </dgm:t>
    </dgm:pt>
    <dgm:pt modelId="{4073006D-4586-44D9-8977-DC2135E4AC5F}" type="sibTrans" cxnId="{81CF9E10-FE6F-4CC3-85E5-96D5DBFFCFF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2CED23-87C9-4CE2-8EA7-A971D80F9C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400" b="1" dirty="0" err="1"/>
            <a:t>Salary</a:t>
          </a:r>
          <a:r>
            <a:rPr lang="de-DE" sz="2400" b="1" dirty="0"/>
            <a:t> </a:t>
          </a:r>
          <a:r>
            <a:rPr lang="de-DE" sz="2400" b="1" dirty="0" err="1"/>
            <a:t>by</a:t>
          </a:r>
          <a:r>
            <a:rPr lang="de-DE" sz="2400" b="1" dirty="0"/>
            <a:t> Job Title</a:t>
          </a:r>
          <a:endParaRPr lang="en-US" sz="2400" b="1" dirty="0"/>
        </a:p>
      </dgm:t>
    </dgm:pt>
    <dgm:pt modelId="{0B5149B3-2340-47B3-9015-8D27C5EF64BC}" type="parTrans" cxnId="{51FAF9BB-4187-4366-B93B-37686497F4E9}">
      <dgm:prSet/>
      <dgm:spPr/>
      <dgm:t>
        <a:bodyPr/>
        <a:lstStyle/>
        <a:p>
          <a:endParaRPr lang="en-US"/>
        </a:p>
      </dgm:t>
    </dgm:pt>
    <dgm:pt modelId="{DBF5C936-091A-4AAE-BC35-E565A8C74477}" type="sibTrans" cxnId="{51FAF9BB-4187-4366-B93B-37686497F4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C73B8E-E9E2-484E-87D6-D0EB9A6C18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400" b="1" dirty="0" err="1"/>
            <a:t>Number</a:t>
          </a:r>
          <a:r>
            <a:rPr lang="de-DE" sz="2400" b="1" dirty="0"/>
            <a:t> </a:t>
          </a:r>
          <a:r>
            <a:rPr lang="de-DE" sz="2400" b="1" dirty="0" err="1"/>
            <a:t>of</a:t>
          </a:r>
          <a:r>
            <a:rPr lang="de-DE" sz="2400" b="1" dirty="0"/>
            <a:t> Remote Jobs </a:t>
          </a:r>
          <a:r>
            <a:rPr lang="de-DE" sz="2400" b="1" dirty="0" err="1"/>
            <a:t>by</a:t>
          </a:r>
          <a:r>
            <a:rPr lang="de-DE" sz="2400" b="1" dirty="0"/>
            <a:t> Year/</a:t>
          </a:r>
          <a:r>
            <a:rPr lang="de-DE" sz="2400" b="1" dirty="0" err="1"/>
            <a:t>Month</a:t>
          </a:r>
          <a:endParaRPr lang="en-US" sz="2400" b="1" dirty="0"/>
        </a:p>
      </dgm:t>
    </dgm:pt>
    <dgm:pt modelId="{B8E0AC7C-7AC4-4A02-8924-DA0B43DE2D65}" type="parTrans" cxnId="{8F7BB340-E77F-40C9-9FD8-B26F03EB87CD}">
      <dgm:prSet/>
      <dgm:spPr/>
      <dgm:t>
        <a:bodyPr/>
        <a:lstStyle/>
        <a:p>
          <a:endParaRPr lang="en-US"/>
        </a:p>
      </dgm:t>
    </dgm:pt>
    <dgm:pt modelId="{EAFEE111-0289-420E-9B7B-517FEFCBE65E}" type="sibTrans" cxnId="{8F7BB340-E77F-40C9-9FD8-B26F03EB87C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292B3A-B9DC-46CE-B349-AE9D082A8D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400" b="1" dirty="0" err="1"/>
            <a:t>Salary</a:t>
          </a:r>
          <a:r>
            <a:rPr lang="de-DE" sz="2400" b="1" dirty="0"/>
            <a:t> </a:t>
          </a:r>
          <a:r>
            <a:rPr lang="de-DE" sz="2400" b="1" dirty="0" err="1"/>
            <a:t>by</a:t>
          </a:r>
          <a:r>
            <a:rPr lang="de-DE" sz="2400" b="1" dirty="0"/>
            <a:t> Country </a:t>
          </a:r>
          <a:r>
            <a:rPr lang="de-DE" sz="2400" b="1" dirty="0" err="1"/>
            <a:t>or</a:t>
          </a:r>
          <a:r>
            <a:rPr lang="de-DE" sz="2400" b="1" dirty="0"/>
            <a:t> US State</a:t>
          </a:r>
          <a:endParaRPr lang="en-US" sz="2400" b="1" dirty="0"/>
        </a:p>
      </dgm:t>
    </dgm:pt>
    <dgm:pt modelId="{4FC0E5B3-B6AA-46F3-B822-01AEF5BA710F}" type="parTrans" cxnId="{0CF67B73-24DE-4C2E-95CE-F7FC4F6213A1}">
      <dgm:prSet/>
      <dgm:spPr/>
      <dgm:t>
        <a:bodyPr/>
        <a:lstStyle/>
        <a:p>
          <a:endParaRPr lang="en-US"/>
        </a:p>
      </dgm:t>
    </dgm:pt>
    <dgm:pt modelId="{3139A9B8-639B-4078-B789-DAB164273C16}" type="sibTrans" cxnId="{0CF67B73-24DE-4C2E-95CE-F7FC4F6213A1}">
      <dgm:prSet/>
      <dgm:spPr/>
      <dgm:t>
        <a:bodyPr/>
        <a:lstStyle/>
        <a:p>
          <a:endParaRPr lang="en-US"/>
        </a:p>
      </dgm:t>
    </dgm:pt>
    <dgm:pt modelId="{BC7CAF1C-159E-44A4-8678-3850AF3E4258}" type="pres">
      <dgm:prSet presAssocID="{993B310E-F6E4-44AF-8307-EBEAD467DC53}" presName="root" presStyleCnt="0">
        <dgm:presLayoutVars>
          <dgm:dir/>
          <dgm:resizeHandles val="exact"/>
        </dgm:presLayoutVars>
      </dgm:prSet>
      <dgm:spPr/>
    </dgm:pt>
    <dgm:pt modelId="{BFAB9556-B6DE-4C91-9934-B91DBC46547E}" type="pres">
      <dgm:prSet presAssocID="{993B310E-F6E4-44AF-8307-EBEAD467DC53}" presName="container" presStyleCnt="0">
        <dgm:presLayoutVars>
          <dgm:dir/>
          <dgm:resizeHandles val="exact"/>
        </dgm:presLayoutVars>
      </dgm:prSet>
      <dgm:spPr/>
    </dgm:pt>
    <dgm:pt modelId="{62607702-4218-4462-9ABF-B5C3A60CBA10}" type="pres">
      <dgm:prSet presAssocID="{72443CA1-6C3E-43A0-8E29-C66CB5ECADE9}" presName="compNode" presStyleCnt="0"/>
      <dgm:spPr/>
    </dgm:pt>
    <dgm:pt modelId="{C886B6D0-2F4C-4F3E-B238-AA0DF56B84E6}" type="pres">
      <dgm:prSet presAssocID="{72443CA1-6C3E-43A0-8E29-C66CB5ECADE9}" presName="iconBgRect" presStyleLbl="bgShp" presStyleIdx="0" presStyleCnt="6"/>
      <dgm:spPr/>
    </dgm:pt>
    <dgm:pt modelId="{FDA05265-BE82-409B-831E-69F636F33E27}" type="pres">
      <dgm:prSet presAssocID="{72443CA1-6C3E-43A0-8E29-C66CB5ECAD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DE5A1798-EE63-4D23-93D7-3219C56B0005}" type="pres">
      <dgm:prSet presAssocID="{72443CA1-6C3E-43A0-8E29-C66CB5ECADE9}" presName="spaceRect" presStyleCnt="0"/>
      <dgm:spPr/>
    </dgm:pt>
    <dgm:pt modelId="{53D9A80C-0390-4828-A773-5FBC38352EDD}" type="pres">
      <dgm:prSet presAssocID="{72443CA1-6C3E-43A0-8E29-C66CB5ECADE9}" presName="textRect" presStyleLbl="revTx" presStyleIdx="0" presStyleCnt="6">
        <dgm:presLayoutVars>
          <dgm:chMax val="1"/>
          <dgm:chPref val="1"/>
        </dgm:presLayoutVars>
      </dgm:prSet>
      <dgm:spPr/>
    </dgm:pt>
    <dgm:pt modelId="{BAB47DAB-A235-4A3A-97FE-18A898307BAB}" type="pres">
      <dgm:prSet presAssocID="{8E828367-C39E-4CDE-A359-ED5446B43D1B}" presName="sibTrans" presStyleLbl="sibTrans2D1" presStyleIdx="0" presStyleCnt="0"/>
      <dgm:spPr/>
    </dgm:pt>
    <dgm:pt modelId="{0E44D7D2-0CBD-4929-8425-4E14BC446C68}" type="pres">
      <dgm:prSet presAssocID="{09A1FB46-A8C9-4A03-8251-81F6DE7CE716}" presName="compNode" presStyleCnt="0"/>
      <dgm:spPr/>
    </dgm:pt>
    <dgm:pt modelId="{E3971810-9FA6-42C8-9F05-33D7EB24A14B}" type="pres">
      <dgm:prSet presAssocID="{09A1FB46-A8C9-4A03-8251-81F6DE7CE716}" presName="iconBgRect" presStyleLbl="bgShp" presStyleIdx="1" presStyleCnt="6"/>
      <dgm:spPr/>
    </dgm:pt>
    <dgm:pt modelId="{B900EC90-D2A5-49EF-91AA-95E2D9CE5EEF}" type="pres">
      <dgm:prSet presAssocID="{09A1FB46-A8C9-4A03-8251-81F6DE7CE71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nüband"/>
        </a:ext>
      </dgm:extLst>
    </dgm:pt>
    <dgm:pt modelId="{3802C3F4-02CF-4D97-8685-D5159CFE86FA}" type="pres">
      <dgm:prSet presAssocID="{09A1FB46-A8C9-4A03-8251-81F6DE7CE716}" presName="spaceRect" presStyleCnt="0"/>
      <dgm:spPr/>
    </dgm:pt>
    <dgm:pt modelId="{43FFF4DA-C3CC-4FA8-87A7-9ACC534AE585}" type="pres">
      <dgm:prSet presAssocID="{09A1FB46-A8C9-4A03-8251-81F6DE7CE716}" presName="textRect" presStyleLbl="revTx" presStyleIdx="1" presStyleCnt="6">
        <dgm:presLayoutVars>
          <dgm:chMax val="1"/>
          <dgm:chPref val="1"/>
        </dgm:presLayoutVars>
      </dgm:prSet>
      <dgm:spPr/>
    </dgm:pt>
    <dgm:pt modelId="{CCFC9C25-976A-40D6-9E49-75DEAA6B3339}" type="pres">
      <dgm:prSet presAssocID="{811BBD4A-9CB8-4082-A716-600DEA18FC9E}" presName="sibTrans" presStyleLbl="sibTrans2D1" presStyleIdx="0" presStyleCnt="0"/>
      <dgm:spPr/>
    </dgm:pt>
    <dgm:pt modelId="{2A8BD4F8-FFED-45EA-93B0-A31E0B716933}" type="pres">
      <dgm:prSet presAssocID="{B52F8ED3-4251-42CE-AFE9-87954A7024B3}" presName="compNode" presStyleCnt="0"/>
      <dgm:spPr/>
    </dgm:pt>
    <dgm:pt modelId="{EF4FAEFB-BFA1-43F0-954A-82E47BBFE54B}" type="pres">
      <dgm:prSet presAssocID="{B52F8ED3-4251-42CE-AFE9-87954A7024B3}" presName="iconBgRect" presStyleLbl="bgShp" presStyleIdx="2" presStyleCnt="6"/>
      <dgm:spPr/>
    </dgm:pt>
    <dgm:pt modelId="{B50A5C3F-1529-4080-9459-7C8087A09B1D}" type="pres">
      <dgm:prSet presAssocID="{B52F8ED3-4251-42CE-AFE9-87954A7024B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3C3E96-CDA7-4ABD-8BBF-57E10A5E7EF7}" type="pres">
      <dgm:prSet presAssocID="{B52F8ED3-4251-42CE-AFE9-87954A7024B3}" presName="spaceRect" presStyleCnt="0"/>
      <dgm:spPr/>
    </dgm:pt>
    <dgm:pt modelId="{481B15B6-68DC-4571-BF94-620A63592974}" type="pres">
      <dgm:prSet presAssocID="{B52F8ED3-4251-42CE-AFE9-87954A7024B3}" presName="textRect" presStyleLbl="revTx" presStyleIdx="2" presStyleCnt="6">
        <dgm:presLayoutVars>
          <dgm:chMax val="1"/>
          <dgm:chPref val="1"/>
        </dgm:presLayoutVars>
      </dgm:prSet>
      <dgm:spPr/>
    </dgm:pt>
    <dgm:pt modelId="{5348B8E7-06B0-4B93-8FAB-EA5344231856}" type="pres">
      <dgm:prSet presAssocID="{4073006D-4586-44D9-8977-DC2135E4AC5F}" presName="sibTrans" presStyleLbl="sibTrans2D1" presStyleIdx="0" presStyleCnt="0"/>
      <dgm:spPr/>
    </dgm:pt>
    <dgm:pt modelId="{80FE563E-7773-469E-BA1D-B31B5BF283B8}" type="pres">
      <dgm:prSet presAssocID="{A32CED23-87C9-4CE2-8EA7-A971D80F9C2A}" presName="compNode" presStyleCnt="0"/>
      <dgm:spPr/>
    </dgm:pt>
    <dgm:pt modelId="{EFFB0432-D41A-47AD-82C1-72C70D22A29D}" type="pres">
      <dgm:prSet presAssocID="{A32CED23-87C9-4CE2-8EA7-A971D80F9C2A}" presName="iconBgRect" presStyleLbl="bgShp" presStyleIdx="3" presStyleCnt="6"/>
      <dgm:spPr/>
    </dgm:pt>
    <dgm:pt modelId="{40A0DD9B-4C62-4123-A038-31E7A45ED277}" type="pres">
      <dgm:prSet presAssocID="{A32CED23-87C9-4CE2-8EA7-A971D80F9C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2E0E0EA6-81D0-4D94-96A7-4D2743B844E1}" type="pres">
      <dgm:prSet presAssocID="{A32CED23-87C9-4CE2-8EA7-A971D80F9C2A}" presName="spaceRect" presStyleCnt="0"/>
      <dgm:spPr/>
    </dgm:pt>
    <dgm:pt modelId="{945490D3-7108-4189-855B-34654BE8128B}" type="pres">
      <dgm:prSet presAssocID="{A32CED23-87C9-4CE2-8EA7-A971D80F9C2A}" presName="textRect" presStyleLbl="revTx" presStyleIdx="3" presStyleCnt="6">
        <dgm:presLayoutVars>
          <dgm:chMax val="1"/>
          <dgm:chPref val="1"/>
        </dgm:presLayoutVars>
      </dgm:prSet>
      <dgm:spPr/>
    </dgm:pt>
    <dgm:pt modelId="{23CE1450-37A6-46D8-9A38-1AB0BC31E9E2}" type="pres">
      <dgm:prSet presAssocID="{DBF5C936-091A-4AAE-BC35-E565A8C74477}" presName="sibTrans" presStyleLbl="sibTrans2D1" presStyleIdx="0" presStyleCnt="0"/>
      <dgm:spPr/>
    </dgm:pt>
    <dgm:pt modelId="{4C1AE544-678D-4E9E-BCD3-A440AD2AC492}" type="pres">
      <dgm:prSet presAssocID="{93C73B8E-E9E2-484E-87D6-D0EB9A6C18D3}" presName="compNode" presStyleCnt="0"/>
      <dgm:spPr/>
    </dgm:pt>
    <dgm:pt modelId="{47B044DF-42A5-46A1-9C20-A1578E90293C}" type="pres">
      <dgm:prSet presAssocID="{93C73B8E-E9E2-484E-87D6-D0EB9A6C18D3}" presName="iconBgRect" presStyleLbl="bgShp" presStyleIdx="4" presStyleCnt="6"/>
      <dgm:spPr/>
    </dgm:pt>
    <dgm:pt modelId="{8B35E0AD-EB3B-4DE0-9C65-0E0179B1212B}" type="pres">
      <dgm:prSet presAssocID="{93C73B8E-E9E2-484E-87D6-D0EB9A6C18D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FFE56748-6267-4D59-A1CA-80642FD13F63}" type="pres">
      <dgm:prSet presAssocID="{93C73B8E-E9E2-484E-87D6-D0EB9A6C18D3}" presName="spaceRect" presStyleCnt="0"/>
      <dgm:spPr/>
    </dgm:pt>
    <dgm:pt modelId="{BC34091E-7819-47FF-A921-A99D74C433FA}" type="pres">
      <dgm:prSet presAssocID="{93C73B8E-E9E2-484E-87D6-D0EB9A6C18D3}" presName="textRect" presStyleLbl="revTx" presStyleIdx="4" presStyleCnt="6">
        <dgm:presLayoutVars>
          <dgm:chMax val="1"/>
          <dgm:chPref val="1"/>
        </dgm:presLayoutVars>
      </dgm:prSet>
      <dgm:spPr/>
    </dgm:pt>
    <dgm:pt modelId="{E3A9CB07-6074-4228-BC44-0E396E000FA0}" type="pres">
      <dgm:prSet presAssocID="{EAFEE111-0289-420E-9B7B-517FEFCBE65E}" presName="sibTrans" presStyleLbl="sibTrans2D1" presStyleIdx="0" presStyleCnt="0"/>
      <dgm:spPr/>
    </dgm:pt>
    <dgm:pt modelId="{234A8759-7B9C-4F52-BE45-8D0A8B7BCA90}" type="pres">
      <dgm:prSet presAssocID="{D6292B3A-B9DC-46CE-B349-AE9D082A8DB4}" presName="compNode" presStyleCnt="0"/>
      <dgm:spPr/>
    </dgm:pt>
    <dgm:pt modelId="{7D204A1B-9802-4689-A40F-5E8FEA18C9DB}" type="pres">
      <dgm:prSet presAssocID="{D6292B3A-B9DC-46CE-B349-AE9D082A8DB4}" presName="iconBgRect" presStyleLbl="bgShp" presStyleIdx="5" presStyleCnt="6"/>
      <dgm:spPr/>
    </dgm:pt>
    <dgm:pt modelId="{B2ACC7CF-873A-4215-B274-2E752334356C}" type="pres">
      <dgm:prSet presAssocID="{D6292B3A-B9DC-46CE-B349-AE9D082A8D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F600D7A6-3D28-49C6-9627-7FA01BBE9CF0}" type="pres">
      <dgm:prSet presAssocID="{D6292B3A-B9DC-46CE-B349-AE9D082A8DB4}" presName="spaceRect" presStyleCnt="0"/>
      <dgm:spPr/>
    </dgm:pt>
    <dgm:pt modelId="{16FE74BE-DF7F-4D27-8C50-F5C3E6A24E2A}" type="pres">
      <dgm:prSet presAssocID="{D6292B3A-B9DC-46CE-B349-AE9D082A8DB4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AD5B60A-A481-4586-B254-3A55A3E9A907}" type="presOf" srcId="{A32CED23-87C9-4CE2-8EA7-A971D80F9C2A}" destId="{945490D3-7108-4189-855B-34654BE8128B}" srcOrd="0" destOrd="0" presId="urn:microsoft.com/office/officeart/2018/2/layout/IconCircleList"/>
    <dgm:cxn modelId="{81CF9E10-FE6F-4CC3-85E5-96D5DBFFCFF5}" srcId="{993B310E-F6E4-44AF-8307-EBEAD467DC53}" destId="{B52F8ED3-4251-42CE-AFE9-87954A7024B3}" srcOrd="2" destOrd="0" parTransId="{D3311D2A-D27F-4A9B-97D7-5E74299269A2}" sibTransId="{4073006D-4586-44D9-8977-DC2135E4AC5F}"/>
    <dgm:cxn modelId="{DB1DCC17-302C-416E-A689-12A7E2C051FF}" type="presOf" srcId="{EAFEE111-0289-420E-9B7B-517FEFCBE65E}" destId="{E3A9CB07-6074-4228-BC44-0E396E000FA0}" srcOrd="0" destOrd="0" presId="urn:microsoft.com/office/officeart/2018/2/layout/IconCircleList"/>
    <dgm:cxn modelId="{9A07912A-8E4F-46E7-940B-D52276950FAF}" type="presOf" srcId="{993B310E-F6E4-44AF-8307-EBEAD467DC53}" destId="{BC7CAF1C-159E-44A4-8678-3850AF3E4258}" srcOrd="0" destOrd="0" presId="urn:microsoft.com/office/officeart/2018/2/layout/IconCircleList"/>
    <dgm:cxn modelId="{8F7BB340-E77F-40C9-9FD8-B26F03EB87CD}" srcId="{993B310E-F6E4-44AF-8307-EBEAD467DC53}" destId="{93C73B8E-E9E2-484E-87D6-D0EB9A6C18D3}" srcOrd="4" destOrd="0" parTransId="{B8E0AC7C-7AC4-4A02-8924-DA0B43DE2D65}" sibTransId="{EAFEE111-0289-420E-9B7B-517FEFCBE65E}"/>
    <dgm:cxn modelId="{779F1A5B-DD8C-48E1-A5E5-2B7F2BC16E10}" type="presOf" srcId="{09A1FB46-A8C9-4A03-8251-81F6DE7CE716}" destId="{43FFF4DA-C3CC-4FA8-87A7-9ACC534AE585}" srcOrd="0" destOrd="0" presId="urn:microsoft.com/office/officeart/2018/2/layout/IconCircleList"/>
    <dgm:cxn modelId="{0CF67B73-24DE-4C2E-95CE-F7FC4F6213A1}" srcId="{993B310E-F6E4-44AF-8307-EBEAD467DC53}" destId="{D6292B3A-B9DC-46CE-B349-AE9D082A8DB4}" srcOrd="5" destOrd="0" parTransId="{4FC0E5B3-B6AA-46F3-B822-01AEF5BA710F}" sibTransId="{3139A9B8-639B-4078-B789-DAB164273C16}"/>
    <dgm:cxn modelId="{D6DC7780-9966-4E9A-8F28-9F0E7474C420}" srcId="{993B310E-F6E4-44AF-8307-EBEAD467DC53}" destId="{09A1FB46-A8C9-4A03-8251-81F6DE7CE716}" srcOrd="1" destOrd="0" parTransId="{FC879EEF-FBF3-4491-8A37-54C55CE4F0F4}" sibTransId="{811BBD4A-9CB8-4082-A716-600DEA18FC9E}"/>
    <dgm:cxn modelId="{C8BD0287-9468-4C70-945C-7E10730E2C5B}" type="presOf" srcId="{4073006D-4586-44D9-8977-DC2135E4AC5F}" destId="{5348B8E7-06B0-4B93-8FAB-EA5344231856}" srcOrd="0" destOrd="0" presId="urn:microsoft.com/office/officeart/2018/2/layout/IconCircleList"/>
    <dgm:cxn modelId="{E66FEF8B-32C9-4CEB-AF7A-4F94656B8ABC}" type="presOf" srcId="{93C73B8E-E9E2-484E-87D6-D0EB9A6C18D3}" destId="{BC34091E-7819-47FF-A921-A99D74C433FA}" srcOrd="0" destOrd="0" presId="urn:microsoft.com/office/officeart/2018/2/layout/IconCircleList"/>
    <dgm:cxn modelId="{FB533094-E157-4E1E-834A-A6FB61687C6D}" srcId="{993B310E-F6E4-44AF-8307-EBEAD467DC53}" destId="{72443CA1-6C3E-43A0-8E29-C66CB5ECADE9}" srcOrd="0" destOrd="0" parTransId="{02C235F2-3E1D-4372-BE5E-BD99B273F167}" sibTransId="{8E828367-C39E-4CDE-A359-ED5446B43D1B}"/>
    <dgm:cxn modelId="{51FAF9BB-4187-4366-B93B-37686497F4E9}" srcId="{993B310E-F6E4-44AF-8307-EBEAD467DC53}" destId="{A32CED23-87C9-4CE2-8EA7-A971D80F9C2A}" srcOrd="3" destOrd="0" parTransId="{0B5149B3-2340-47B3-9015-8D27C5EF64BC}" sibTransId="{DBF5C936-091A-4AAE-BC35-E565A8C74477}"/>
    <dgm:cxn modelId="{FBF681C7-6FD0-4942-BB4D-B6D9D6F8F9B8}" type="presOf" srcId="{72443CA1-6C3E-43A0-8E29-C66CB5ECADE9}" destId="{53D9A80C-0390-4828-A773-5FBC38352EDD}" srcOrd="0" destOrd="0" presId="urn:microsoft.com/office/officeart/2018/2/layout/IconCircleList"/>
    <dgm:cxn modelId="{A535F4C9-B27C-4E3A-8093-9A824A85AABC}" type="presOf" srcId="{B52F8ED3-4251-42CE-AFE9-87954A7024B3}" destId="{481B15B6-68DC-4571-BF94-620A63592974}" srcOrd="0" destOrd="0" presId="urn:microsoft.com/office/officeart/2018/2/layout/IconCircleList"/>
    <dgm:cxn modelId="{2FEDBACF-8519-40BC-9F8A-6BA4C6CFEEA8}" type="presOf" srcId="{811BBD4A-9CB8-4082-A716-600DEA18FC9E}" destId="{CCFC9C25-976A-40D6-9E49-75DEAA6B3339}" srcOrd="0" destOrd="0" presId="urn:microsoft.com/office/officeart/2018/2/layout/IconCircleList"/>
    <dgm:cxn modelId="{A49A02DE-04BB-4270-8154-3EE791920F8D}" type="presOf" srcId="{DBF5C936-091A-4AAE-BC35-E565A8C74477}" destId="{23CE1450-37A6-46D8-9A38-1AB0BC31E9E2}" srcOrd="0" destOrd="0" presId="urn:microsoft.com/office/officeart/2018/2/layout/IconCircleList"/>
    <dgm:cxn modelId="{FB7B63DF-D362-4D0D-833A-A586E66B708A}" type="presOf" srcId="{D6292B3A-B9DC-46CE-B349-AE9D082A8DB4}" destId="{16FE74BE-DF7F-4D27-8C50-F5C3E6A24E2A}" srcOrd="0" destOrd="0" presId="urn:microsoft.com/office/officeart/2018/2/layout/IconCircleList"/>
    <dgm:cxn modelId="{56B4DFEA-A0C6-47FC-BC06-CB18D0D4C3B1}" type="presOf" srcId="{8E828367-C39E-4CDE-A359-ED5446B43D1B}" destId="{BAB47DAB-A235-4A3A-97FE-18A898307BAB}" srcOrd="0" destOrd="0" presId="urn:microsoft.com/office/officeart/2018/2/layout/IconCircleList"/>
    <dgm:cxn modelId="{72759FFD-5A71-4148-BBAF-E5974E982CAC}" type="presParOf" srcId="{BC7CAF1C-159E-44A4-8678-3850AF3E4258}" destId="{BFAB9556-B6DE-4C91-9934-B91DBC46547E}" srcOrd="0" destOrd="0" presId="urn:microsoft.com/office/officeart/2018/2/layout/IconCircleList"/>
    <dgm:cxn modelId="{D32A1188-8F9D-466E-AE5A-1C3F1120DF5F}" type="presParOf" srcId="{BFAB9556-B6DE-4C91-9934-B91DBC46547E}" destId="{62607702-4218-4462-9ABF-B5C3A60CBA10}" srcOrd="0" destOrd="0" presId="urn:microsoft.com/office/officeart/2018/2/layout/IconCircleList"/>
    <dgm:cxn modelId="{5155E980-71B3-4ED7-A18F-44AAA64C366C}" type="presParOf" srcId="{62607702-4218-4462-9ABF-B5C3A60CBA10}" destId="{C886B6D0-2F4C-4F3E-B238-AA0DF56B84E6}" srcOrd="0" destOrd="0" presId="urn:microsoft.com/office/officeart/2018/2/layout/IconCircleList"/>
    <dgm:cxn modelId="{DDF1A64E-9796-4BD4-A6DB-2EEA07496B71}" type="presParOf" srcId="{62607702-4218-4462-9ABF-B5C3A60CBA10}" destId="{FDA05265-BE82-409B-831E-69F636F33E27}" srcOrd="1" destOrd="0" presId="urn:microsoft.com/office/officeart/2018/2/layout/IconCircleList"/>
    <dgm:cxn modelId="{49EE992D-E406-44E2-B46D-E635E3D73A2D}" type="presParOf" srcId="{62607702-4218-4462-9ABF-B5C3A60CBA10}" destId="{DE5A1798-EE63-4D23-93D7-3219C56B0005}" srcOrd="2" destOrd="0" presId="urn:microsoft.com/office/officeart/2018/2/layout/IconCircleList"/>
    <dgm:cxn modelId="{C4289C54-CF8C-49A7-9DA7-969916291E68}" type="presParOf" srcId="{62607702-4218-4462-9ABF-B5C3A60CBA10}" destId="{53D9A80C-0390-4828-A773-5FBC38352EDD}" srcOrd="3" destOrd="0" presId="urn:microsoft.com/office/officeart/2018/2/layout/IconCircleList"/>
    <dgm:cxn modelId="{50F50473-446B-4156-A87A-59B53289E8DC}" type="presParOf" srcId="{BFAB9556-B6DE-4C91-9934-B91DBC46547E}" destId="{BAB47DAB-A235-4A3A-97FE-18A898307BAB}" srcOrd="1" destOrd="0" presId="urn:microsoft.com/office/officeart/2018/2/layout/IconCircleList"/>
    <dgm:cxn modelId="{4F4EA926-BA9F-468F-A13F-613EF01D6F55}" type="presParOf" srcId="{BFAB9556-B6DE-4C91-9934-B91DBC46547E}" destId="{0E44D7D2-0CBD-4929-8425-4E14BC446C68}" srcOrd="2" destOrd="0" presId="urn:microsoft.com/office/officeart/2018/2/layout/IconCircleList"/>
    <dgm:cxn modelId="{CFEE68E6-EBD8-4C0E-B860-EE0DA771C793}" type="presParOf" srcId="{0E44D7D2-0CBD-4929-8425-4E14BC446C68}" destId="{E3971810-9FA6-42C8-9F05-33D7EB24A14B}" srcOrd="0" destOrd="0" presId="urn:microsoft.com/office/officeart/2018/2/layout/IconCircleList"/>
    <dgm:cxn modelId="{2316DAB5-E12A-43CD-8E90-0437D8B62685}" type="presParOf" srcId="{0E44D7D2-0CBD-4929-8425-4E14BC446C68}" destId="{B900EC90-D2A5-49EF-91AA-95E2D9CE5EEF}" srcOrd="1" destOrd="0" presId="urn:microsoft.com/office/officeart/2018/2/layout/IconCircleList"/>
    <dgm:cxn modelId="{D7A194A2-41C3-46FA-BA0C-26571CB46087}" type="presParOf" srcId="{0E44D7D2-0CBD-4929-8425-4E14BC446C68}" destId="{3802C3F4-02CF-4D97-8685-D5159CFE86FA}" srcOrd="2" destOrd="0" presId="urn:microsoft.com/office/officeart/2018/2/layout/IconCircleList"/>
    <dgm:cxn modelId="{D48D9A9E-8ED2-4211-8E6D-7F5B866BE24E}" type="presParOf" srcId="{0E44D7D2-0CBD-4929-8425-4E14BC446C68}" destId="{43FFF4DA-C3CC-4FA8-87A7-9ACC534AE585}" srcOrd="3" destOrd="0" presId="urn:microsoft.com/office/officeart/2018/2/layout/IconCircleList"/>
    <dgm:cxn modelId="{75D9941A-EB82-40CD-8877-DB03376C8F09}" type="presParOf" srcId="{BFAB9556-B6DE-4C91-9934-B91DBC46547E}" destId="{CCFC9C25-976A-40D6-9E49-75DEAA6B3339}" srcOrd="3" destOrd="0" presId="urn:microsoft.com/office/officeart/2018/2/layout/IconCircleList"/>
    <dgm:cxn modelId="{A6A337AC-81DA-4CCD-97B2-0E90EA73F299}" type="presParOf" srcId="{BFAB9556-B6DE-4C91-9934-B91DBC46547E}" destId="{2A8BD4F8-FFED-45EA-93B0-A31E0B716933}" srcOrd="4" destOrd="0" presId="urn:microsoft.com/office/officeart/2018/2/layout/IconCircleList"/>
    <dgm:cxn modelId="{EF1A9CF0-4A0A-4C65-AE22-E9BE20001974}" type="presParOf" srcId="{2A8BD4F8-FFED-45EA-93B0-A31E0B716933}" destId="{EF4FAEFB-BFA1-43F0-954A-82E47BBFE54B}" srcOrd="0" destOrd="0" presId="urn:microsoft.com/office/officeart/2018/2/layout/IconCircleList"/>
    <dgm:cxn modelId="{148DC46D-1949-47CC-A07D-973932818A72}" type="presParOf" srcId="{2A8BD4F8-FFED-45EA-93B0-A31E0B716933}" destId="{B50A5C3F-1529-4080-9459-7C8087A09B1D}" srcOrd="1" destOrd="0" presId="urn:microsoft.com/office/officeart/2018/2/layout/IconCircleList"/>
    <dgm:cxn modelId="{0FB5CF21-3CB1-4FEA-AB16-F4B58D637106}" type="presParOf" srcId="{2A8BD4F8-FFED-45EA-93B0-A31E0B716933}" destId="{923C3E96-CDA7-4ABD-8BBF-57E10A5E7EF7}" srcOrd="2" destOrd="0" presId="urn:microsoft.com/office/officeart/2018/2/layout/IconCircleList"/>
    <dgm:cxn modelId="{0C1DB42A-84AB-48CB-BEC5-11B171C32D9A}" type="presParOf" srcId="{2A8BD4F8-FFED-45EA-93B0-A31E0B716933}" destId="{481B15B6-68DC-4571-BF94-620A63592974}" srcOrd="3" destOrd="0" presId="urn:microsoft.com/office/officeart/2018/2/layout/IconCircleList"/>
    <dgm:cxn modelId="{7E09ED2C-6139-4D1C-9729-24AE3716F6E5}" type="presParOf" srcId="{BFAB9556-B6DE-4C91-9934-B91DBC46547E}" destId="{5348B8E7-06B0-4B93-8FAB-EA5344231856}" srcOrd="5" destOrd="0" presId="urn:microsoft.com/office/officeart/2018/2/layout/IconCircleList"/>
    <dgm:cxn modelId="{84EED71E-B413-477D-B92A-586EEB30639D}" type="presParOf" srcId="{BFAB9556-B6DE-4C91-9934-B91DBC46547E}" destId="{80FE563E-7773-469E-BA1D-B31B5BF283B8}" srcOrd="6" destOrd="0" presId="urn:microsoft.com/office/officeart/2018/2/layout/IconCircleList"/>
    <dgm:cxn modelId="{417EBF68-B9A4-4E23-A27C-F2C9499AE4EC}" type="presParOf" srcId="{80FE563E-7773-469E-BA1D-B31B5BF283B8}" destId="{EFFB0432-D41A-47AD-82C1-72C70D22A29D}" srcOrd="0" destOrd="0" presId="urn:microsoft.com/office/officeart/2018/2/layout/IconCircleList"/>
    <dgm:cxn modelId="{491F983F-618A-45EA-AA94-6002C09B6C2F}" type="presParOf" srcId="{80FE563E-7773-469E-BA1D-B31B5BF283B8}" destId="{40A0DD9B-4C62-4123-A038-31E7A45ED277}" srcOrd="1" destOrd="0" presId="urn:microsoft.com/office/officeart/2018/2/layout/IconCircleList"/>
    <dgm:cxn modelId="{0F53E71D-B01A-45DF-A98E-34B1E9A051DC}" type="presParOf" srcId="{80FE563E-7773-469E-BA1D-B31B5BF283B8}" destId="{2E0E0EA6-81D0-4D94-96A7-4D2743B844E1}" srcOrd="2" destOrd="0" presId="urn:microsoft.com/office/officeart/2018/2/layout/IconCircleList"/>
    <dgm:cxn modelId="{2F5EAB26-97CF-4320-BBE5-B7251A204428}" type="presParOf" srcId="{80FE563E-7773-469E-BA1D-B31B5BF283B8}" destId="{945490D3-7108-4189-855B-34654BE8128B}" srcOrd="3" destOrd="0" presId="urn:microsoft.com/office/officeart/2018/2/layout/IconCircleList"/>
    <dgm:cxn modelId="{6EC6BD91-1580-4FB9-B0B1-FDDAC72CF1CA}" type="presParOf" srcId="{BFAB9556-B6DE-4C91-9934-B91DBC46547E}" destId="{23CE1450-37A6-46D8-9A38-1AB0BC31E9E2}" srcOrd="7" destOrd="0" presId="urn:microsoft.com/office/officeart/2018/2/layout/IconCircleList"/>
    <dgm:cxn modelId="{35269EE5-6AC9-4107-AF78-F0C2CE6ADB37}" type="presParOf" srcId="{BFAB9556-B6DE-4C91-9934-B91DBC46547E}" destId="{4C1AE544-678D-4E9E-BCD3-A440AD2AC492}" srcOrd="8" destOrd="0" presId="urn:microsoft.com/office/officeart/2018/2/layout/IconCircleList"/>
    <dgm:cxn modelId="{095A374D-2F2E-4A02-94DA-4735BCA2EF63}" type="presParOf" srcId="{4C1AE544-678D-4E9E-BCD3-A440AD2AC492}" destId="{47B044DF-42A5-46A1-9C20-A1578E90293C}" srcOrd="0" destOrd="0" presId="urn:microsoft.com/office/officeart/2018/2/layout/IconCircleList"/>
    <dgm:cxn modelId="{0C88CAAA-57FF-42C3-8517-995663F5AF6C}" type="presParOf" srcId="{4C1AE544-678D-4E9E-BCD3-A440AD2AC492}" destId="{8B35E0AD-EB3B-4DE0-9C65-0E0179B1212B}" srcOrd="1" destOrd="0" presId="urn:microsoft.com/office/officeart/2018/2/layout/IconCircleList"/>
    <dgm:cxn modelId="{FF1F6718-91E2-41C8-9A59-91684895DEF6}" type="presParOf" srcId="{4C1AE544-678D-4E9E-BCD3-A440AD2AC492}" destId="{FFE56748-6267-4D59-A1CA-80642FD13F63}" srcOrd="2" destOrd="0" presId="urn:microsoft.com/office/officeart/2018/2/layout/IconCircleList"/>
    <dgm:cxn modelId="{8B8067F7-043B-4517-9947-8C4996551207}" type="presParOf" srcId="{4C1AE544-678D-4E9E-BCD3-A440AD2AC492}" destId="{BC34091E-7819-47FF-A921-A99D74C433FA}" srcOrd="3" destOrd="0" presId="urn:microsoft.com/office/officeart/2018/2/layout/IconCircleList"/>
    <dgm:cxn modelId="{682753CA-24EB-466C-B0E0-F3E24ECD5609}" type="presParOf" srcId="{BFAB9556-B6DE-4C91-9934-B91DBC46547E}" destId="{E3A9CB07-6074-4228-BC44-0E396E000FA0}" srcOrd="9" destOrd="0" presId="urn:microsoft.com/office/officeart/2018/2/layout/IconCircleList"/>
    <dgm:cxn modelId="{AD572D61-5B6C-490F-A73B-A3E2888AB443}" type="presParOf" srcId="{BFAB9556-B6DE-4C91-9934-B91DBC46547E}" destId="{234A8759-7B9C-4F52-BE45-8D0A8B7BCA90}" srcOrd="10" destOrd="0" presId="urn:microsoft.com/office/officeart/2018/2/layout/IconCircleList"/>
    <dgm:cxn modelId="{CB5EB3E9-03A0-4A8B-8221-752E4C7E5751}" type="presParOf" srcId="{234A8759-7B9C-4F52-BE45-8D0A8B7BCA90}" destId="{7D204A1B-9802-4689-A40F-5E8FEA18C9DB}" srcOrd="0" destOrd="0" presId="urn:microsoft.com/office/officeart/2018/2/layout/IconCircleList"/>
    <dgm:cxn modelId="{8B069E32-9583-4063-8DC8-8B7066EA05AB}" type="presParOf" srcId="{234A8759-7B9C-4F52-BE45-8D0A8B7BCA90}" destId="{B2ACC7CF-873A-4215-B274-2E752334356C}" srcOrd="1" destOrd="0" presId="urn:microsoft.com/office/officeart/2018/2/layout/IconCircleList"/>
    <dgm:cxn modelId="{D0F1A9AA-BAA3-42E1-B67E-DBD576874412}" type="presParOf" srcId="{234A8759-7B9C-4F52-BE45-8D0A8B7BCA90}" destId="{F600D7A6-3D28-49C6-9627-7FA01BBE9CF0}" srcOrd="2" destOrd="0" presId="urn:microsoft.com/office/officeart/2018/2/layout/IconCircleList"/>
    <dgm:cxn modelId="{55BE90E4-CDDF-4770-99B1-F41BE6CF370C}" type="presParOf" srcId="{234A8759-7B9C-4F52-BE45-8D0A8B7BCA90}" destId="{16FE74BE-DF7F-4D27-8C50-F5C3E6A24E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1149D3-4DD2-4FD0-A42A-07C9051A01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795AEFE-542F-48C1-8CB2-C0F799871825}">
      <dgm:prSet/>
      <dgm:spPr/>
      <dgm:t>
        <a:bodyPr/>
        <a:lstStyle/>
        <a:p>
          <a:pPr>
            <a:defRPr cap="all"/>
          </a:pPr>
          <a:r>
            <a:rPr lang="de-DE"/>
            <a:t>Average Salary</a:t>
          </a:r>
          <a:endParaRPr lang="en-US"/>
        </a:p>
      </dgm:t>
    </dgm:pt>
    <dgm:pt modelId="{0F39E7FF-B77C-48B3-82DE-22BCC4120C95}" type="parTrans" cxnId="{BBF31A53-E15B-4E32-8FD7-6E5CDA0EC44C}">
      <dgm:prSet/>
      <dgm:spPr/>
      <dgm:t>
        <a:bodyPr/>
        <a:lstStyle/>
        <a:p>
          <a:endParaRPr lang="en-US"/>
        </a:p>
      </dgm:t>
    </dgm:pt>
    <dgm:pt modelId="{7911FFA3-A70B-4E3D-98B7-0B4CBC91F448}" type="sibTrans" cxnId="{BBF31A53-E15B-4E32-8FD7-6E5CDA0EC44C}">
      <dgm:prSet/>
      <dgm:spPr/>
      <dgm:t>
        <a:bodyPr/>
        <a:lstStyle/>
        <a:p>
          <a:endParaRPr lang="en-US"/>
        </a:p>
      </dgm:t>
    </dgm:pt>
    <dgm:pt modelId="{15548702-4EFB-4FCB-8E0D-3E88981F9DEB}">
      <dgm:prSet/>
      <dgm:spPr/>
      <dgm:t>
        <a:bodyPr/>
        <a:lstStyle/>
        <a:p>
          <a:pPr>
            <a:defRPr cap="all"/>
          </a:pPr>
          <a:r>
            <a:rPr lang="de-DE"/>
            <a:t>Remote Job Share</a:t>
          </a:r>
          <a:endParaRPr lang="en-US"/>
        </a:p>
      </dgm:t>
    </dgm:pt>
    <dgm:pt modelId="{83A0CDF4-358C-4881-9DF3-6A494F840D42}" type="parTrans" cxnId="{2D371B86-BE7C-43A0-A8DC-D95DA37A23A6}">
      <dgm:prSet/>
      <dgm:spPr/>
      <dgm:t>
        <a:bodyPr/>
        <a:lstStyle/>
        <a:p>
          <a:endParaRPr lang="en-US"/>
        </a:p>
      </dgm:t>
    </dgm:pt>
    <dgm:pt modelId="{219E7524-0AAD-46F7-86FD-FC6C30E6C85D}" type="sibTrans" cxnId="{2D371B86-BE7C-43A0-A8DC-D95DA37A23A6}">
      <dgm:prSet/>
      <dgm:spPr/>
      <dgm:t>
        <a:bodyPr/>
        <a:lstStyle/>
        <a:p>
          <a:endParaRPr lang="en-US"/>
        </a:p>
      </dgm:t>
    </dgm:pt>
    <dgm:pt modelId="{8D94CB33-C85F-4E9E-B093-AE440043CF44}">
      <dgm:prSet/>
      <dgm:spPr/>
      <dgm:t>
        <a:bodyPr/>
        <a:lstStyle/>
        <a:p>
          <a:pPr>
            <a:defRPr cap="all"/>
          </a:pPr>
          <a:r>
            <a:rPr lang="de-DE"/>
            <a:t>Top Skills</a:t>
          </a:r>
          <a:endParaRPr lang="en-US"/>
        </a:p>
      </dgm:t>
    </dgm:pt>
    <dgm:pt modelId="{9A38D7E4-9E71-4C31-82E9-D9D7A0570365}" type="parTrans" cxnId="{866E0160-FFB5-4CB3-93F3-ABB4A98092B8}">
      <dgm:prSet/>
      <dgm:spPr/>
      <dgm:t>
        <a:bodyPr/>
        <a:lstStyle/>
        <a:p>
          <a:endParaRPr lang="en-US"/>
        </a:p>
      </dgm:t>
    </dgm:pt>
    <dgm:pt modelId="{1A7E83F0-46D9-44DC-936A-6C2AFDCCCBC6}" type="sibTrans" cxnId="{866E0160-FFB5-4CB3-93F3-ABB4A98092B8}">
      <dgm:prSet/>
      <dgm:spPr/>
      <dgm:t>
        <a:bodyPr/>
        <a:lstStyle/>
        <a:p>
          <a:endParaRPr lang="en-US"/>
        </a:p>
      </dgm:t>
    </dgm:pt>
    <dgm:pt modelId="{E6734435-A259-411B-924F-F65EFBF98116}" type="pres">
      <dgm:prSet presAssocID="{971149D3-4DD2-4FD0-A42A-07C9051A0166}" presName="root" presStyleCnt="0">
        <dgm:presLayoutVars>
          <dgm:dir/>
          <dgm:resizeHandles val="exact"/>
        </dgm:presLayoutVars>
      </dgm:prSet>
      <dgm:spPr/>
    </dgm:pt>
    <dgm:pt modelId="{9E93D243-E8DA-41B5-B9BD-B4696AEDFA7F}" type="pres">
      <dgm:prSet presAssocID="{9795AEFE-542F-48C1-8CB2-C0F799871825}" presName="compNode" presStyleCnt="0"/>
      <dgm:spPr/>
    </dgm:pt>
    <dgm:pt modelId="{A46FC5CD-BF63-4285-B81E-5D73B9C3CDF6}" type="pres">
      <dgm:prSet presAssocID="{9795AEFE-542F-48C1-8CB2-C0F799871825}" presName="iconBgRect" presStyleLbl="bgShp" presStyleIdx="0" presStyleCnt="3"/>
      <dgm:spPr/>
    </dgm:pt>
    <dgm:pt modelId="{CB1BA586-B128-4A58-9B9F-D5EC321E6516}" type="pres">
      <dgm:prSet presAssocID="{9795AEFE-542F-48C1-8CB2-C0F7998718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E3666398-2670-4E46-AB75-2FFF612E803E}" type="pres">
      <dgm:prSet presAssocID="{9795AEFE-542F-48C1-8CB2-C0F799871825}" presName="spaceRect" presStyleCnt="0"/>
      <dgm:spPr/>
    </dgm:pt>
    <dgm:pt modelId="{F96D2BB7-86B8-46C0-B72D-567948C3F0BB}" type="pres">
      <dgm:prSet presAssocID="{9795AEFE-542F-48C1-8CB2-C0F799871825}" presName="textRect" presStyleLbl="revTx" presStyleIdx="0" presStyleCnt="3">
        <dgm:presLayoutVars>
          <dgm:chMax val="1"/>
          <dgm:chPref val="1"/>
        </dgm:presLayoutVars>
      </dgm:prSet>
      <dgm:spPr/>
    </dgm:pt>
    <dgm:pt modelId="{51272E28-80B6-4C50-943E-7DD3599EFE29}" type="pres">
      <dgm:prSet presAssocID="{7911FFA3-A70B-4E3D-98B7-0B4CBC91F448}" presName="sibTrans" presStyleCnt="0"/>
      <dgm:spPr/>
    </dgm:pt>
    <dgm:pt modelId="{AD2C01B3-730F-45A3-9264-913D90761558}" type="pres">
      <dgm:prSet presAssocID="{15548702-4EFB-4FCB-8E0D-3E88981F9DEB}" presName="compNode" presStyleCnt="0"/>
      <dgm:spPr/>
    </dgm:pt>
    <dgm:pt modelId="{962A5899-6366-4C7F-86C9-064AF3CE08A0}" type="pres">
      <dgm:prSet presAssocID="{15548702-4EFB-4FCB-8E0D-3E88981F9DEB}" presName="iconBgRect" presStyleLbl="bgShp" presStyleIdx="1" presStyleCnt="3"/>
      <dgm:spPr/>
    </dgm:pt>
    <dgm:pt modelId="{8EC5FC6B-AC02-4367-8923-D2FDA6641E41}" type="pres">
      <dgm:prSet presAssocID="{15548702-4EFB-4FCB-8E0D-3E88981F9D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5331596-BFF4-4105-9765-ACC00A398F3E}" type="pres">
      <dgm:prSet presAssocID="{15548702-4EFB-4FCB-8E0D-3E88981F9DEB}" presName="spaceRect" presStyleCnt="0"/>
      <dgm:spPr/>
    </dgm:pt>
    <dgm:pt modelId="{7AD77D4A-EA3B-4CC9-8990-0AA58180CC63}" type="pres">
      <dgm:prSet presAssocID="{15548702-4EFB-4FCB-8E0D-3E88981F9DEB}" presName="textRect" presStyleLbl="revTx" presStyleIdx="1" presStyleCnt="3">
        <dgm:presLayoutVars>
          <dgm:chMax val="1"/>
          <dgm:chPref val="1"/>
        </dgm:presLayoutVars>
      </dgm:prSet>
      <dgm:spPr/>
    </dgm:pt>
    <dgm:pt modelId="{C1896779-BCEE-487D-82F6-C6402E810C16}" type="pres">
      <dgm:prSet presAssocID="{219E7524-0AAD-46F7-86FD-FC6C30E6C85D}" presName="sibTrans" presStyleCnt="0"/>
      <dgm:spPr/>
    </dgm:pt>
    <dgm:pt modelId="{07D02CF5-526F-44A7-8628-31FB5C7837FF}" type="pres">
      <dgm:prSet presAssocID="{8D94CB33-C85F-4E9E-B093-AE440043CF44}" presName="compNode" presStyleCnt="0"/>
      <dgm:spPr/>
    </dgm:pt>
    <dgm:pt modelId="{742CE8A9-9494-465B-8113-8CF872766AEF}" type="pres">
      <dgm:prSet presAssocID="{8D94CB33-C85F-4E9E-B093-AE440043CF44}" presName="iconBgRect" presStyleLbl="bgShp" presStyleIdx="2" presStyleCnt="3"/>
      <dgm:spPr/>
    </dgm:pt>
    <dgm:pt modelId="{EFA344F3-9E5F-48B9-A785-78D330741A3C}" type="pres">
      <dgm:prSet presAssocID="{8D94CB33-C85F-4E9E-B093-AE440043CF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AD6B3B0-D109-47E1-9F8C-F6F62EF70ED9}" type="pres">
      <dgm:prSet presAssocID="{8D94CB33-C85F-4E9E-B093-AE440043CF44}" presName="spaceRect" presStyleCnt="0"/>
      <dgm:spPr/>
    </dgm:pt>
    <dgm:pt modelId="{EA197EAF-18DD-4FF9-AD0A-3EB5352E3CAA}" type="pres">
      <dgm:prSet presAssocID="{8D94CB33-C85F-4E9E-B093-AE440043CF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A3D7D17-F484-40A9-9EFA-D04A88124283}" type="presOf" srcId="{8D94CB33-C85F-4E9E-B093-AE440043CF44}" destId="{EA197EAF-18DD-4FF9-AD0A-3EB5352E3CAA}" srcOrd="0" destOrd="0" presId="urn:microsoft.com/office/officeart/2018/5/layout/IconCircleLabelList"/>
    <dgm:cxn modelId="{866E0160-FFB5-4CB3-93F3-ABB4A98092B8}" srcId="{971149D3-4DD2-4FD0-A42A-07C9051A0166}" destId="{8D94CB33-C85F-4E9E-B093-AE440043CF44}" srcOrd="2" destOrd="0" parTransId="{9A38D7E4-9E71-4C31-82E9-D9D7A0570365}" sibTransId="{1A7E83F0-46D9-44DC-936A-6C2AFDCCCBC6}"/>
    <dgm:cxn modelId="{66D25E4C-551D-43D1-83CE-44D5ADA20B62}" type="presOf" srcId="{971149D3-4DD2-4FD0-A42A-07C9051A0166}" destId="{E6734435-A259-411B-924F-F65EFBF98116}" srcOrd="0" destOrd="0" presId="urn:microsoft.com/office/officeart/2018/5/layout/IconCircleLabelList"/>
    <dgm:cxn modelId="{CC08AD52-C78E-438A-B42C-0F9C864B74FF}" type="presOf" srcId="{9795AEFE-542F-48C1-8CB2-C0F799871825}" destId="{F96D2BB7-86B8-46C0-B72D-567948C3F0BB}" srcOrd="0" destOrd="0" presId="urn:microsoft.com/office/officeart/2018/5/layout/IconCircleLabelList"/>
    <dgm:cxn modelId="{BBF31A53-E15B-4E32-8FD7-6E5CDA0EC44C}" srcId="{971149D3-4DD2-4FD0-A42A-07C9051A0166}" destId="{9795AEFE-542F-48C1-8CB2-C0F799871825}" srcOrd="0" destOrd="0" parTransId="{0F39E7FF-B77C-48B3-82DE-22BCC4120C95}" sibTransId="{7911FFA3-A70B-4E3D-98B7-0B4CBC91F448}"/>
    <dgm:cxn modelId="{B8D74D81-7CCB-43B8-95CF-E3FBE0198424}" type="presOf" srcId="{15548702-4EFB-4FCB-8E0D-3E88981F9DEB}" destId="{7AD77D4A-EA3B-4CC9-8990-0AA58180CC63}" srcOrd="0" destOrd="0" presId="urn:microsoft.com/office/officeart/2018/5/layout/IconCircleLabelList"/>
    <dgm:cxn modelId="{2D371B86-BE7C-43A0-A8DC-D95DA37A23A6}" srcId="{971149D3-4DD2-4FD0-A42A-07C9051A0166}" destId="{15548702-4EFB-4FCB-8E0D-3E88981F9DEB}" srcOrd="1" destOrd="0" parTransId="{83A0CDF4-358C-4881-9DF3-6A494F840D42}" sibTransId="{219E7524-0AAD-46F7-86FD-FC6C30E6C85D}"/>
    <dgm:cxn modelId="{49856E3E-83B1-4BA7-90B1-FF9B9F172CF8}" type="presParOf" srcId="{E6734435-A259-411B-924F-F65EFBF98116}" destId="{9E93D243-E8DA-41B5-B9BD-B4696AEDFA7F}" srcOrd="0" destOrd="0" presId="urn:microsoft.com/office/officeart/2018/5/layout/IconCircleLabelList"/>
    <dgm:cxn modelId="{E9644DA5-95BD-43FB-BEF2-6B6AF771DE46}" type="presParOf" srcId="{9E93D243-E8DA-41B5-B9BD-B4696AEDFA7F}" destId="{A46FC5CD-BF63-4285-B81E-5D73B9C3CDF6}" srcOrd="0" destOrd="0" presId="urn:microsoft.com/office/officeart/2018/5/layout/IconCircleLabelList"/>
    <dgm:cxn modelId="{87DCF716-EE29-466B-AF13-09F9C21A33E4}" type="presParOf" srcId="{9E93D243-E8DA-41B5-B9BD-B4696AEDFA7F}" destId="{CB1BA586-B128-4A58-9B9F-D5EC321E6516}" srcOrd="1" destOrd="0" presId="urn:microsoft.com/office/officeart/2018/5/layout/IconCircleLabelList"/>
    <dgm:cxn modelId="{8750DD3F-5875-446C-981F-BA8266FE06BE}" type="presParOf" srcId="{9E93D243-E8DA-41B5-B9BD-B4696AEDFA7F}" destId="{E3666398-2670-4E46-AB75-2FFF612E803E}" srcOrd="2" destOrd="0" presId="urn:microsoft.com/office/officeart/2018/5/layout/IconCircleLabelList"/>
    <dgm:cxn modelId="{55417639-6EF7-4338-BF3E-9A95EE630556}" type="presParOf" srcId="{9E93D243-E8DA-41B5-B9BD-B4696AEDFA7F}" destId="{F96D2BB7-86B8-46C0-B72D-567948C3F0BB}" srcOrd="3" destOrd="0" presId="urn:microsoft.com/office/officeart/2018/5/layout/IconCircleLabelList"/>
    <dgm:cxn modelId="{CFB34D66-F42F-443E-B12A-84B0B9880454}" type="presParOf" srcId="{E6734435-A259-411B-924F-F65EFBF98116}" destId="{51272E28-80B6-4C50-943E-7DD3599EFE29}" srcOrd="1" destOrd="0" presId="urn:microsoft.com/office/officeart/2018/5/layout/IconCircleLabelList"/>
    <dgm:cxn modelId="{FB3C191C-B696-4264-92BA-F682206CD39B}" type="presParOf" srcId="{E6734435-A259-411B-924F-F65EFBF98116}" destId="{AD2C01B3-730F-45A3-9264-913D90761558}" srcOrd="2" destOrd="0" presId="urn:microsoft.com/office/officeart/2018/5/layout/IconCircleLabelList"/>
    <dgm:cxn modelId="{C54B7B13-DBBF-4DF5-90E0-3DB74F1A065A}" type="presParOf" srcId="{AD2C01B3-730F-45A3-9264-913D90761558}" destId="{962A5899-6366-4C7F-86C9-064AF3CE08A0}" srcOrd="0" destOrd="0" presId="urn:microsoft.com/office/officeart/2018/5/layout/IconCircleLabelList"/>
    <dgm:cxn modelId="{15288D1D-FABC-4849-836D-DC68A8E4AD00}" type="presParOf" srcId="{AD2C01B3-730F-45A3-9264-913D90761558}" destId="{8EC5FC6B-AC02-4367-8923-D2FDA6641E41}" srcOrd="1" destOrd="0" presId="urn:microsoft.com/office/officeart/2018/5/layout/IconCircleLabelList"/>
    <dgm:cxn modelId="{249F5F1C-FBFE-4DC8-A3BA-9E0431C0DF6A}" type="presParOf" srcId="{AD2C01B3-730F-45A3-9264-913D90761558}" destId="{25331596-BFF4-4105-9765-ACC00A398F3E}" srcOrd="2" destOrd="0" presId="urn:microsoft.com/office/officeart/2018/5/layout/IconCircleLabelList"/>
    <dgm:cxn modelId="{72C384F3-15B0-4247-B5A9-A0E3E6061E9B}" type="presParOf" srcId="{AD2C01B3-730F-45A3-9264-913D90761558}" destId="{7AD77D4A-EA3B-4CC9-8990-0AA58180CC63}" srcOrd="3" destOrd="0" presId="urn:microsoft.com/office/officeart/2018/5/layout/IconCircleLabelList"/>
    <dgm:cxn modelId="{81171271-969A-44E8-81A4-BF082D4AAFD0}" type="presParOf" srcId="{E6734435-A259-411B-924F-F65EFBF98116}" destId="{C1896779-BCEE-487D-82F6-C6402E810C16}" srcOrd="3" destOrd="0" presId="urn:microsoft.com/office/officeart/2018/5/layout/IconCircleLabelList"/>
    <dgm:cxn modelId="{DD094788-FB5C-4733-9243-4622CC7C0BEC}" type="presParOf" srcId="{E6734435-A259-411B-924F-F65EFBF98116}" destId="{07D02CF5-526F-44A7-8628-31FB5C7837FF}" srcOrd="4" destOrd="0" presId="urn:microsoft.com/office/officeart/2018/5/layout/IconCircleLabelList"/>
    <dgm:cxn modelId="{1CB07BF5-5DC1-4861-A862-62A18BC99B71}" type="presParOf" srcId="{07D02CF5-526F-44A7-8628-31FB5C7837FF}" destId="{742CE8A9-9494-465B-8113-8CF872766AEF}" srcOrd="0" destOrd="0" presId="urn:microsoft.com/office/officeart/2018/5/layout/IconCircleLabelList"/>
    <dgm:cxn modelId="{A186842D-05BF-432E-975E-1BE3EB34932B}" type="presParOf" srcId="{07D02CF5-526F-44A7-8628-31FB5C7837FF}" destId="{EFA344F3-9E5F-48B9-A785-78D330741A3C}" srcOrd="1" destOrd="0" presId="urn:microsoft.com/office/officeart/2018/5/layout/IconCircleLabelList"/>
    <dgm:cxn modelId="{9C8FB07E-2AE3-41E1-86AD-477BA16E492F}" type="presParOf" srcId="{07D02CF5-526F-44A7-8628-31FB5C7837FF}" destId="{6AD6B3B0-D109-47E1-9F8C-F6F62EF70ED9}" srcOrd="2" destOrd="0" presId="urn:microsoft.com/office/officeart/2018/5/layout/IconCircleLabelList"/>
    <dgm:cxn modelId="{07452FEC-5100-49BF-BE38-F3A05896B31C}" type="presParOf" srcId="{07D02CF5-526F-44A7-8628-31FB5C7837FF}" destId="{EA197EAF-18DD-4FF9-AD0A-3EB5352E3C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7A02CA1-CD88-41A3-B62B-8E169196C93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247995-702F-4EF9-8667-F061622E16FA}">
      <dgm:prSet/>
      <dgm:spPr/>
      <dgm:t>
        <a:bodyPr/>
        <a:lstStyle/>
        <a:p>
          <a:r>
            <a:rPr lang="de-DE"/>
            <a:t>By Job Title</a:t>
          </a:r>
          <a:endParaRPr lang="en-US"/>
        </a:p>
      </dgm:t>
    </dgm:pt>
    <dgm:pt modelId="{82A31885-F978-4ADB-9E2A-3A6C7103CB24}" type="parTrans" cxnId="{51A4B384-7FAA-43E6-8DFD-906C16466AC3}">
      <dgm:prSet/>
      <dgm:spPr/>
      <dgm:t>
        <a:bodyPr/>
        <a:lstStyle/>
        <a:p>
          <a:endParaRPr lang="en-US"/>
        </a:p>
      </dgm:t>
    </dgm:pt>
    <dgm:pt modelId="{502B7E9F-324F-4F47-BFD7-074491ED1E3D}" type="sibTrans" cxnId="{51A4B384-7FAA-43E6-8DFD-906C16466AC3}">
      <dgm:prSet/>
      <dgm:spPr/>
      <dgm:t>
        <a:bodyPr/>
        <a:lstStyle/>
        <a:p>
          <a:endParaRPr lang="en-US"/>
        </a:p>
      </dgm:t>
    </dgm:pt>
    <dgm:pt modelId="{4C90B3C2-12A5-42B7-9338-28E64E6DB3E6}">
      <dgm:prSet/>
      <dgm:spPr/>
      <dgm:t>
        <a:bodyPr/>
        <a:lstStyle/>
        <a:p>
          <a:r>
            <a:rPr lang="de-DE"/>
            <a:t>Skills Associated with High Salaries</a:t>
          </a:r>
          <a:endParaRPr lang="en-US"/>
        </a:p>
      </dgm:t>
    </dgm:pt>
    <dgm:pt modelId="{E2662B24-3689-4762-B5F9-E2A264A0AACC}" type="parTrans" cxnId="{A24E5BC6-E97F-4992-AF51-68CB11F28E49}">
      <dgm:prSet/>
      <dgm:spPr/>
      <dgm:t>
        <a:bodyPr/>
        <a:lstStyle/>
        <a:p>
          <a:endParaRPr lang="en-US"/>
        </a:p>
      </dgm:t>
    </dgm:pt>
    <dgm:pt modelId="{C959C8DA-8CD8-4EEB-BBF0-30B87E0818C2}" type="sibTrans" cxnId="{A24E5BC6-E97F-4992-AF51-68CB11F28E49}">
      <dgm:prSet/>
      <dgm:spPr/>
      <dgm:t>
        <a:bodyPr/>
        <a:lstStyle/>
        <a:p>
          <a:endParaRPr lang="en-US"/>
        </a:p>
      </dgm:t>
    </dgm:pt>
    <dgm:pt modelId="{992E905C-87BA-4B16-A4AC-79C5E9A664A7}">
      <dgm:prSet/>
      <dgm:spPr/>
      <dgm:t>
        <a:bodyPr/>
        <a:lstStyle/>
        <a:p>
          <a:r>
            <a:rPr lang="de-DE"/>
            <a:t>How do Hourly and Annual Salaries Differ</a:t>
          </a:r>
          <a:endParaRPr lang="en-US"/>
        </a:p>
      </dgm:t>
    </dgm:pt>
    <dgm:pt modelId="{C55EFE95-F03E-48A6-B073-1F2E8DABAD7B}" type="parTrans" cxnId="{DD137300-9B3C-404E-BF30-44DE68279BC7}">
      <dgm:prSet/>
      <dgm:spPr/>
      <dgm:t>
        <a:bodyPr/>
        <a:lstStyle/>
        <a:p>
          <a:endParaRPr lang="en-US"/>
        </a:p>
      </dgm:t>
    </dgm:pt>
    <dgm:pt modelId="{110704D4-90A6-4D40-935E-C0C1223D981B}" type="sibTrans" cxnId="{DD137300-9B3C-404E-BF30-44DE68279BC7}">
      <dgm:prSet/>
      <dgm:spPr/>
      <dgm:t>
        <a:bodyPr/>
        <a:lstStyle/>
        <a:p>
          <a:endParaRPr lang="en-US"/>
        </a:p>
      </dgm:t>
    </dgm:pt>
    <dgm:pt modelId="{C05F5CBA-F5FD-489E-B0BF-E8D2991C3E1D}" type="pres">
      <dgm:prSet presAssocID="{C7A02CA1-CD88-41A3-B62B-8E169196C9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FE9973-1C0A-4EAF-A345-F135563F26B3}" type="pres">
      <dgm:prSet presAssocID="{E8247995-702F-4EF9-8667-F061622E16FA}" presName="hierRoot1" presStyleCnt="0"/>
      <dgm:spPr/>
    </dgm:pt>
    <dgm:pt modelId="{3CAAFD8B-0A6C-45C3-84F0-6F91686920A5}" type="pres">
      <dgm:prSet presAssocID="{E8247995-702F-4EF9-8667-F061622E16FA}" presName="composite" presStyleCnt="0"/>
      <dgm:spPr/>
    </dgm:pt>
    <dgm:pt modelId="{69545F5E-9DEA-416F-92BC-73C8021C8C94}" type="pres">
      <dgm:prSet presAssocID="{E8247995-702F-4EF9-8667-F061622E16FA}" presName="background" presStyleLbl="node0" presStyleIdx="0" presStyleCnt="3"/>
      <dgm:spPr/>
    </dgm:pt>
    <dgm:pt modelId="{EC52B99F-791C-4CCF-B6E2-8771DB74900B}" type="pres">
      <dgm:prSet presAssocID="{E8247995-702F-4EF9-8667-F061622E16FA}" presName="text" presStyleLbl="fgAcc0" presStyleIdx="0" presStyleCnt="3">
        <dgm:presLayoutVars>
          <dgm:chPref val="3"/>
        </dgm:presLayoutVars>
      </dgm:prSet>
      <dgm:spPr/>
    </dgm:pt>
    <dgm:pt modelId="{92E9D0AF-CA0B-48A1-870A-5CDD04A847D6}" type="pres">
      <dgm:prSet presAssocID="{E8247995-702F-4EF9-8667-F061622E16FA}" presName="hierChild2" presStyleCnt="0"/>
      <dgm:spPr/>
    </dgm:pt>
    <dgm:pt modelId="{5E921BB6-AFB8-488A-8933-82B2B74BB262}" type="pres">
      <dgm:prSet presAssocID="{4C90B3C2-12A5-42B7-9338-28E64E6DB3E6}" presName="hierRoot1" presStyleCnt="0"/>
      <dgm:spPr/>
    </dgm:pt>
    <dgm:pt modelId="{562FBCCE-168F-496B-BF97-E5770C71BEB1}" type="pres">
      <dgm:prSet presAssocID="{4C90B3C2-12A5-42B7-9338-28E64E6DB3E6}" presName="composite" presStyleCnt="0"/>
      <dgm:spPr/>
    </dgm:pt>
    <dgm:pt modelId="{E6DD54CA-249F-4C66-A5F0-FF0769633656}" type="pres">
      <dgm:prSet presAssocID="{4C90B3C2-12A5-42B7-9338-28E64E6DB3E6}" presName="background" presStyleLbl="node0" presStyleIdx="1" presStyleCnt="3"/>
      <dgm:spPr/>
    </dgm:pt>
    <dgm:pt modelId="{9F859A61-ED4F-486F-980B-605AF18F5ACA}" type="pres">
      <dgm:prSet presAssocID="{4C90B3C2-12A5-42B7-9338-28E64E6DB3E6}" presName="text" presStyleLbl="fgAcc0" presStyleIdx="1" presStyleCnt="3">
        <dgm:presLayoutVars>
          <dgm:chPref val="3"/>
        </dgm:presLayoutVars>
      </dgm:prSet>
      <dgm:spPr/>
    </dgm:pt>
    <dgm:pt modelId="{A159FCCE-A235-41C1-BD0F-C70E2B11E6A4}" type="pres">
      <dgm:prSet presAssocID="{4C90B3C2-12A5-42B7-9338-28E64E6DB3E6}" presName="hierChild2" presStyleCnt="0"/>
      <dgm:spPr/>
    </dgm:pt>
    <dgm:pt modelId="{7E6FD0BD-7420-418C-B841-FFD826AF00E7}" type="pres">
      <dgm:prSet presAssocID="{992E905C-87BA-4B16-A4AC-79C5E9A664A7}" presName="hierRoot1" presStyleCnt="0"/>
      <dgm:spPr/>
    </dgm:pt>
    <dgm:pt modelId="{C417A5D6-2037-4D97-9E99-17D8609744A5}" type="pres">
      <dgm:prSet presAssocID="{992E905C-87BA-4B16-A4AC-79C5E9A664A7}" presName="composite" presStyleCnt="0"/>
      <dgm:spPr/>
    </dgm:pt>
    <dgm:pt modelId="{26063676-7576-458C-AD5D-A2796C43C1AC}" type="pres">
      <dgm:prSet presAssocID="{992E905C-87BA-4B16-A4AC-79C5E9A664A7}" presName="background" presStyleLbl="node0" presStyleIdx="2" presStyleCnt="3"/>
      <dgm:spPr/>
    </dgm:pt>
    <dgm:pt modelId="{2437DBAE-31C5-4EFD-AC15-4A7D0735D9D7}" type="pres">
      <dgm:prSet presAssocID="{992E905C-87BA-4B16-A4AC-79C5E9A664A7}" presName="text" presStyleLbl="fgAcc0" presStyleIdx="2" presStyleCnt="3">
        <dgm:presLayoutVars>
          <dgm:chPref val="3"/>
        </dgm:presLayoutVars>
      </dgm:prSet>
      <dgm:spPr/>
    </dgm:pt>
    <dgm:pt modelId="{16F6A9C0-A0CC-476C-AC0D-2E425591D83C}" type="pres">
      <dgm:prSet presAssocID="{992E905C-87BA-4B16-A4AC-79C5E9A664A7}" presName="hierChild2" presStyleCnt="0"/>
      <dgm:spPr/>
    </dgm:pt>
  </dgm:ptLst>
  <dgm:cxnLst>
    <dgm:cxn modelId="{DD137300-9B3C-404E-BF30-44DE68279BC7}" srcId="{C7A02CA1-CD88-41A3-B62B-8E169196C930}" destId="{992E905C-87BA-4B16-A4AC-79C5E9A664A7}" srcOrd="2" destOrd="0" parTransId="{C55EFE95-F03E-48A6-B073-1F2E8DABAD7B}" sibTransId="{110704D4-90A6-4D40-935E-C0C1223D981B}"/>
    <dgm:cxn modelId="{8874423E-BF8E-4D8E-8E67-9AA6D84A9AD1}" type="presOf" srcId="{C7A02CA1-CD88-41A3-B62B-8E169196C930}" destId="{C05F5CBA-F5FD-489E-B0BF-E8D2991C3E1D}" srcOrd="0" destOrd="0" presId="urn:microsoft.com/office/officeart/2005/8/layout/hierarchy1"/>
    <dgm:cxn modelId="{BD4EDE6F-D827-413B-9C65-BE0E9652BBC1}" type="presOf" srcId="{992E905C-87BA-4B16-A4AC-79C5E9A664A7}" destId="{2437DBAE-31C5-4EFD-AC15-4A7D0735D9D7}" srcOrd="0" destOrd="0" presId="urn:microsoft.com/office/officeart/2005/8/layout/hierarchy1"/>
    <dgm:cxn modelId="{51A4B384-7FAA-43E6-8DFD-906C16466AC3}" srcId="{C7A02CA1-CD88-41A3-B62B-8E169196C930}" destId="{E8247995-702F-4EF9-8667-F061622E16FA}" srcOrd="0" destOrd="0" parTransId="{82A31885-F978-4ADB-9E2A-3A6C7103CB24}" sibTransId="{502B7E9F-324F-4F47-BFD7-074491ED1E3D}"/>
    <dgm:cxn modelId="{F9E4BEA6-DF3F-4D0A-AA63-AA5F3EAFD3A7}" type="presOf" srcId="{4C90B3C2-12A5-42B7-9338-28E64E6DB3E6}" destId="{9F859A61-ED4F-486F-980B-605AF18F5ACA}" srcOrd="0" destOrd="0" presId="urn:microsoft.com/office/officeart/2005/8/layout/hierarchy1"/>
    <dgm:cxn modelId="{A24E5BC6-E97F-4992-AF51-68CB11F28E49}" srcId="{C7A02CA1-CD88-41A3-B62B-8E169196C930}" destId="{4C90B3C2-12A5-42B7-9338-28E64E6DB3E6}" srcOrd="1" destOrd="0" parTransId="{E2662B24-3689-4762-B5F9-E2A264A0AACC}" sibTransId="{C959C8DA-8CD8-4EEB-BBF0-30B87E0818C2}"/>
    <dgm:cxn modelId="{EB7DCEDC-BCA8-41ED-BDDB-8A86683A958D}" type="presOf" srcId="{E8247995-702F-4EF9-8667-F061622E16FA}" destId="{EC52B99F-791C-4CCF-B6E2-8771DB74900B}" srcOrd="0" destOrd="0" presId="urn:microsoft.com/office/officeart/2005/8/layout/hierarchy1"/>
    <dgm:cxn modelId="{93C8264B-9FEA-4B87-9D55-B60E2E656434}" type="presParOf" srcId="{C05F5CBA-F5FD-489E-B0BF-E8D2991C3E1D}" destId="{27FE9973-1C0A-4EAF-A345-F135563F26B3}" srcOrd="0" destOrd="0" presId="urn:microsoft.com/office/officeart/2005/8/layout/hierarchy1"/>
    <dgm:cxn modelId="{630404FC-2C07-4419-8302-3739520A9570}" type="presParOf" srcId="{27FE9973-1C0A-4EAF-A345-F135563F26B3}" destId="{3CAAFD8B-0A6C-45C3-84F0-6F91686920A5}" srcOrd="0" destOrd="0" presId="urn:microsoft.com/office/officeart/2005/8/layout/hierarchy1"/>
    <dgm:cxn modelId="{D859F473-B43E-4E41-A0CF-4E65483EBB7A}" type="presParOf" srcId="{3CAAFD8B-0A6C-45C3-84F0-6F91686920A5}" destId="{69545F5E-9DEA-416F-92BC-73C8021C8C94}" srcOrd="0" destOrd="0" presId="urn:microsoft.com/office/officeart/2005/8/layout/hierarchy1"/>
    <dgm:cxn modelId="{A32D1968-59A3-420B-97D7-76848050449F}" type="presParOf" srcId="{3CAAFD8B-0A6C-45C3-84F0-6F91686920A5}" destId="{EC52B99F-791C-4CCF-B6E2-8771DB74900B}" srcOrd="1" destOrd="0" presId="urn:microsoft.com/office/officeart/2005/8/layout/hierarchy1"/>
    <dgm:cxn modelId="{801BEF93-71F6-4467-BB9A-B7AFB1982A83}" type="presParOf" srcId="{27FE9973-1C0A-4EAF-A345-F135563F26B3}" destId="{92E9D0AF-CA0B-48A1-870A-5CDD04A847D6}" srcOrd="1" destOrd="0" presId="urn:microsoft.com/office/officeart/2005/8/layout/hierarchy1"/>
    <dgm:cxn modelId="{1F0736FB-E158-4013-8753-6F5228AC30E5}" type="presParOf" srcId="{C05F5CBA-F5FD-489E-B0BF-E8D2991C3E1D}" destId="{5E921BB6-AFB8-488A-8933-82B2B74BB262}" srcOrd="1" destOrd="0" presId="urn:microsoft.com/office/officeart/2005/8/layout/hierarchy1"/>
    <dgm:cxn modelId="{5C869172-E274-4ACB-BF75-379F6396F327}" type="presParOf" srcId="{5E921BB6-AFB8-488A-8933-82B2B74BB262}" destId="{562FBCCE-168F-496B-BF97-E5770C71BEB1}" srcOrd="0" destOrd="0" presId="urn:microsoft.com/office/officeart/2005/8/layout/hierarchy1"/>
    <dgm:cxn modelId="{4EA00A20-0215-4CC0-A3ED-9D1810674C01}" type="presParOf" srcId="{562FBCCE-168F-496B-BF97-E5770C71BEB1}" destId="{E6DD54CA-249F-4C66-A5F0-FF0769633656}" srcOrd="0" destOrd="0" presId="urn:microsoft.com/office/officeart/2005/8/layout/hierarchy1"/>
    <dgm:cxn modelId="{02575D65-7DCC-4F52-9DD7-1056EA31C0BC}" type="presParOf" srcId="{562FBCCE-168F-496B-BF97-E5770C71BEB1}" destId="{9F859A61-ED4F-486F-980B-605AF18F5ACA}" srcOrd="1" destOrd="0" presId="urn:microsoft.com/office/officeart/2005/8/layout/hierarchy1"/>
    <dgm:cxn modelId="{F286CEA7-7E07-4834-9A6C-43CE6549A775}" type="presParOf" srcId="{5E921BB6-AFB8-488A-8933-82B2B74BB262}" destId="{A159FCCE-A235-41C1-BD0F-C70E2B11E6A4}" srcOrd="1" destOrd="0" presId="urn:microsoft.com/office/officeart/2005/8/layout/hierarchy1"/>
    <dgm:cxn modelId="{466BB671-80D7-4EB8-8646-876D8817AA1B}" type="presParOf" srcId="{C05F5CBA-F5FD-489E-B0BF-E8D2991C3E1D}" destId="{7E6FD0BD-7420-418C-B841-FFD826AF00E7}" srcOrd="2" destOrd="0" presId="urn:microsoft.com/office/officeart/2005/8/layout/hierarchy1"/>
    <dgm:cxn modelId="{3D6CA438-ABE8-4D93-BBFA-A704EBD22EC2}" type="presParOf" srcId="{7E6FD0BD-7420-418C-B841-FFD826AF00E7}" destId="{C417A5D6-2037-4D97-9E99-17D8609744A5}" srcOrd="0" destOrd="0" presId="urn:microsoft.com/office/officeart/2005/8/layout/hierarchy1"/>
    <dgm:cxn modelId="{F8AE593A-3540-4CAF-80A4-D7920F8B0682}" type="presParOf" srcId="{C417A5D6-2037-4D97-9E99-17D8609744A5}" destId="{26063676-7576-458C-AD5D-A2796C43C1AC}" srcOrd="0" destOrd="0" presId="urn:microsoft.com/office/officeart/2005/8/layout/hierarchy1"/>
    <dgm:cxn modelId="{4EEB2583-FD7C-4F34-94EE-928C6E76169A}" type="presParOf" srcId="{C417A5D6-2037-4D97-9E99-17D8609744A5}" destId="{2437DBAE-31C5-4EFD-AC15-4A7D0735D9D7}" srcOrd="1" destOrd="0" presId="urn:microsoft.com/office/officeart/2005/8/layout/hierarchy1"/>
    <dgm:cxn modelId="{8E88866B-C139-49CA-A536-29CFD0C004E7}" type="presParOf" srcId="{7E6FD0BD-7420-418C-B841-FFD826AF00E7}" destId="{16F6A9C0-A0CC-476C-AC0D-2E425591D8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6C22EE9-A0BA-4EF7-A9F5-BAE110910DE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215DB1-6CD1-447F-A4C4-CC4EDAEA7EED}">
      <dgm:prSet custT="1"/>
      <dgm:spPr/>
      <dgm:t>
        <a:bodyPr/>
        <a:lstStyle/>
        <a:p>
          <a:r>
            <a:rPr lang="de-DE" sz="3200" b="1" dirty="0"/>
            <a:t>Count </a:t>
          </a:r>
          <a:r>
            <a:rPr lang="de-DE" sz="3200" b="1" dirty="0" err="1"/>
            <a:t>occurences</a:t>
          </a:r>
          <a:r>
            <a:rPr lang="de-DE" sz="3200" b="1" dirty="0"/>
            <a:t> </a:t>
          </a:r>
          <a:r>
            <a:rPr lang="de-DE" sz="3200" b="1" dirty="0" err="1"/>
            <a:t>of</a:t>
          </a:r>
          <a:r>
            <a:rPr lang="de-DE" sz="3200" b="1" dirty="0"/>
            <a:t> individual </a:t>
          </a:r>
          <a:r>
            <a:rPr lang="de-DE" sz="3200" b="1" dirty="0" err="1"/>
            <a:t>skills</a:t>
          </a:r>
          <a:r>
            <a:rPr lang="en-US" sz="3200" b="1" dirty="0"/>
            <a:t> </a:t>
          </a:r>
        </a:p>
      </dgm:t>
    </dgm:pt>
    <dgm:pt modelId="{3CB6D4DC-46D3-4C78-8337-56ABA4FF4A95}" type="parTrans" cxnId="{D72218C9-76FB-4E0A-8F6E-B6AFDA97AE10}">
      <dgm:prSet/>
      <dgm:spPr/>
      <dgm:t>
        <a:bodyPr/>
        <a:lstStyle/>
        <a:p>
          <a:endParaRPr lang="en-US"/>
        </a:p>
      </dgm:t>
    </dgm:pt>
    <dgm:pt modelId="{48F0B847-1DFF-4F26-9F21-7653AF87A7A4}" type="sibTrans" cxnId="{D72218C9-76FB-4E0A-8F6E-B6AFDA97AE10}">
      <dgm:prSet/>
      <dgm:spPr/>
      <dgm:t>
        <a:bodyPr/>
        <a:lstStyle/>
        <a:p>
          <a:endParaRPr lang="en-US"/>
        </a:p>
      </dgm:t>
    </dgm:pt>
    <dgm:pt modelId="{B5E0695A-A82F-4CE6-9FC7-06633EFA3A44}">
      <dgm:prSet custT="1"/>
      <dgm:spPr/>
      <dgm:t>
        <a:bodyPr/>
        <a:lstStyle/>
        <a:p>
          <a:r>
            <a:rPr lang="en-US" sz="3200" b="1" dirty="0"/>
            <a:t>Cluster </a:t>
          </a:r>
          <a:r>
            <a:rPr lang="de-DE" sz="3200" b="1" dirty="0" err="1"/>
            <a:t>similar</a:t>
          </a:r>
          <a:r>
            <a:rPr lang="de-DE" sz="3200" b="1" dirty="0"/>
            <a:t> </a:t>
          </a:r>
          <a:r>
            <a:rPr lang="de-DE" sz="3200" b="1" dirty="0" err="1"/>
            <a:t>roles</a:t>
          </a:r>
          <a:r>
            <a:rPr lang="en-US" sz="3200" b="1" dirty="0"/>
            <a:t> </a:t>
          </a:r>
        </a:p>
      </dgm:t>
    </dgm:pt>
    <dgm:pt modelId="{5E0BC9B1-D6D8-4399-A47A-0CFD66B55C11}" type="parTrans" cxnId="{02008477-D4C3-4888-9B78-FBB4F76AE61F}">
      <dgm:prSet/>
      <dgm:spPr/>
      <dgm:t>
        <a:bodyPr/>
        <a:lstStyle/>
        <a:p>
          <a:endParaRPr lang="en-US"/>
        </a:p>
      </dgm:t>
    </dgm:pt>
    <dgm:pt modelId="{21F5375A-4F4B-4AAA-A9DE-D685A6673437}" type="sibTrans" cxnId="{02008477-D4C3-4888-9B78-FBB4F76AE61F}">
      <dgm:prSet/>
      <dgm:spPr/>
      <dgm:t>
        <a:bodyPr/>
        <a:lstStyle/>
        <a:p>
          <a:endParaRPr lang="en-US"/>
        </a:p>
      </dgm:t>
    </dgm:pt>
    <dgm:pt modelId="{887FA63D-DC68-4B36-9993-33B920D76726}">
      <dgm:prSet custT="1"/>
      <dgm:spPr/>
      <dgm:t>
        <a:bodyPr/>
        <a:lstStyle/>
        <a:p>
          <a:r>
            <a:rPr lang="en-US" sz="3200" b="1" dirty="0"/>
            <a:t>Extract</a:t>
          </a:r>
          <a:r>
            <a:rPr lang="de-DE" sz="3200" b="1" dirty="0"/>
            <a:t> </a:t>
          </a:r>
          <a:r>
            <a:rPr lang="en-US" sz="3200" b="1" dirty="0"/>
            <a:t>states from </a:t>
          </a:r>
          <a:r>
            <a:rPr lang="de-DE" sz="3200" b="1" dirty="0"/>
            <a:t>U.S. </a:t>
          </a:r>
          <a:r>
            <a:rPr lang="de-DE" sz="3200" b="1" dirty="0" err="1"/>
            <a:t>addresse</a:t>
          </a:r>
          <a:r>
            <a:rPr lang="en-US" sz="3200" b="1" dirty="0"/>
            <a:t>s</a:t>
          </a:r>
        </a:p>
      </dgm:t>
    </dgm:pt>
    <dgm:pt modelId="{0E6ED0A2-498C-4B15-993F-F4C8A9F96741}" type="parTrans" cxnId="{B2FDF508-34B8-4E1F-82B4-915DC8D525B9}">
      <dgm:prSet/>
      <dgm:spPr/>
      <dgm:t>
        <a:bodyPr/>
        <a:lstStyle/>
        <a:p>
          <a:endParaRPr lang="en-US"/>
        </a:p>
      </dgm:t>
    </dgm:pt>
    <dgm:pt modelId="{BFDF1A8E-54F8-49BF-A8FC-B463EDBBDE4D}" type="sibTrans" cxnId="{B2FDF508-34B8-4E1F-82B4-915DC8D525B9}">
      <dgm:prSet/>
      <dgm:spPr/>
      <dgm:t>
        <a:bodyPr/>
        <a:lstStyle/>
        <a:p>
          <a:endParaRPr lang="en-US"/>
        </a:p>
      </dgm:t>
    </dgm:pt>
    <dgm:pt modelId="{CE350591-49AB-4235-AE8C-F89301827FBF}" type="pres">
      <dgm:prSet presAssocID="{56C22EE9-A0BA-4EF7-A9F5-BAE110910DE3}" presName="diagram" presStyleCnt="0">
        <dgm:presLayoutVars>
          <dgm:dir/>
          <dgm:resizeHandles val="exact"/>
        </dgm:presLayoutVars>
      </dgm:prSet>
      <dgm:spPr/>
    </dgm:pt>
    <dgm:pt modelId="{A84873D8-D187-43D0-8E33-935F195D46DA}" type="pres">
      <dgm:prSet presAssocID="{A3215DB1-6CD1-447F-A4C4-CC4EDAEA7EED}" presName="node" presStyleLbl="node1" presStyleIdx="0" presStyleCnt="3">
        <dgm:presLayoutVars>
          <dgm:bulletEnabled val="1"/>
        </dgm:presLayoutVars>
      </dgm:prSet>
      <dgm:spPr/>
    </dgm:pt>
    <dgm:pt modelId="{B91614AB-1361-461C-86B5-4ED551FF033C}" type="pres">
      <dgm:prSet presAssocID="{48F0B847-1DFF-4F26-9F21-7653AF87A7A4}" presName="sibTrans" presStyleCnt="0"/>
      <dgm:spPr/>
    </dgm:pt>
    <dgm:pt modelId="{BF51F211-2675-44C9-A8A3-3BEA04D23962}" type="pres">
      <dgm:prSet presAssocID="{B5E0695A-A82F-4CE6-9FC7-06633EFA3A44}" presName="node" presStyleLbl="node1" presStyleIdx="1" presStyleCnt="3">
        <dgm:presLayoutVars>
          <dgm:bulletEnabled val="1"/>
        </dgm:presLayoutVars>
      </dgm:prSet>
      <dgm:spPr/>
    </dgm:pt>
    <dgm:pt modelId="{4D23A5BD-FDD6-4B96-9A23-D5905555AFD2}" type="pres">
      <dgm:prSet presAssocID="{21F5375A-4F4B-4AAA-A9DE-D685A6673437}" presName="sibTrans" presStyleCnt="0"/>
      <dgm:spPr/>
    </dgm:pt>
    <dgm:pt modelId="{81837C83-15DB-4ED9-B3BE-9FDBCF7BA315}" type="pres">
      <dgm:prSet presAssocID="{887FA63D-DC68-4B36-9993-33B920D76726}" presName="node" presStyleLbl="node1" presStyleIdx="2" presStyleCnt="3">
        <dgm:presLayoutVars>
          <dgm:bulletEnabled val="1"/>
        </dgm:presLayoutVars>
      </dgm:prSet>
      <dgm:spPr/>
    </dgm:pt>
  </dgm:ptLst>
  <dgm:cxnLst>
    <dgm:cxn modelId="{B2FDF508-34B8-4E1F-82B4-915DC8D525B9}" srcId="{56C22EE9-A0BA-4EF7-A9F5-BAE110910DE3}" destId="{887FA63D-DC68-4B36-9993-33B920D76726}" srcOrd="2" destOrd="0" parTransId="{0E6ED0A2-498C-4B15-993F-F4C8A9F96741}" sibTransId="{BFDF1A8E-54F8-49BF-A8FC-B463EDBBDE4D}"/>
    <dgm:cxn modelId="{74C20041-ECB2-4B59-B035-38D69257D424}" type="presOf" srcId="{A3215DB1-6CD1-447F-A4C4-CC4EDAEA7EED}" destId="{A84873D8-D187-43D0-8E33-935F195D46DA}" srcOrd="0" destOrd="0" presId="urn:microsoft.com/office/officeart/2005/8/layout/default"/>
    <dgm:cxn modelId="{14590E4D-129D-4D1A-827E-86DE6D2854FA}" type="presOf" srcId="{56C22EE9-A0BA-4EF7-A9F5-BAE110910DE3}" destId="{CE350591-49AB-4235-AE8C-F89301827FBF}" srcOrd="0" destOrd="0" presId="urn:microsoft.com/office/officeart/2005/8/layout/default"/>
    <dgm:cxn modelId="{02008477-D4C3-4888-9B78-FBB4F76AE61F}" srcId="{56C22EE9-A0BA-4EF7-A9F5-BAE110910DE3}" destId="{B5E0695A-A82F-4CE6-9FC7-06633EFA3A44}" srcOrd="1" destOrd="0" parTransId="{5E0BC9B1-D6D8-4399-A47A-0CFD66B55C11}" sibTransId="{21F5375A-4F4B-4AAA-A9DE-D685A6673437}"/>
    <dgm:cxn modelId="{17589A77-F033-4FDB-A49A-6C96738863EA}" type="presOf" srcId="{B5E0695A-A82F-4CE6-9FC7-06633EFA3A44}" destId="{BF51F211-2675-44C9-A8A3-3BEA04D23962}" srcOrd="0" destOrd="0" presId="urn:microsoft.com/office/officeart/2005/8/layout/default"/>
    <dgm:cxn modelId="{D72218C9-76FB-4E0A-8F6E-B6AFDA97AE10}" srcId="{56C22EE9-A0BA-4EF7-A9F5-BAE110910DE3}" destId="{A3215DB1-6CD1-447F-A4C4-CC4EDAEA7EED}" srcOrd="0" destOrd="0" parTransId="{3CB6D4DC-46D3-4C78-8337-56ABA4FF4A95}" sibTransId="{48F0B847-1DFF-4F26-9F21-7653AF87A7A4}"/>
    <dgm:cxn modelId="{687D33E9-9F38-41A1-9144-11EF963760EF}" type="presOf" srcId="{887FA63D-DC68-4B36-9993-33B920D76726}" destId="{81837C83-15DB-4ED9-B3BE-9FDBCF7BA315}" srcOrd="0" destOrd="0" presId="urn:microsoft.com/office/officeart/2005/8/layout/default"/>
    <dgm:cxn modelId="{37854FD7-667F-43DF-AF6B-A58F4A7B2CD0}" type="presParOf" srcId="{CE350591-49AB-4235-AE8C-F89301827FBF}" destId="{A84873D8-D187-43D0-8E33-935F195D46DA}" srcOrd="0" destOrd="0" presId="urn:microsoft.com/office/officeart/2005/8/layout/default"/>
    <dgm:cxn modelId="{FA877B50-2CA6-46EA-90DE-1AF0571B1AFB}" type="presParOf" srcId="{CE350591-49AB-4235-AE8C-F89301827FBF}" destId="{B91614AB-1361-461C-86B5-4ED551FF033C}" srcOrd="1" destOrd="0" presId="urn:microsoft.com/office/officeart/2005/8/layout/default"/>
    <dgm:cxn modelId="{ECE31A4D-04AC-4136-BA59-2F360B313E48}" type="presParOf" srcId="{CE350591-49AB-4235-AE8C-F89301827FBF}" destId="{BF51F211-2675-44C9-A8A3-3BEA04D23962}" srcOrd="2" destOrd="0" presId="urn:microsoft.com/office/officeart/2005/8/layout/default"/>
    <dgm:cxn modelId="{859152D8-32CB-4791-8E5D-0AD7D0DC007F}" type="presParOf" srcId="{CE350591-49AB-4235-AE8C-F89301827FBF}" destId="{4D23A5BD-FDD6-4B96-9A23-D5905555AFD2}" srcOrd="3" destOrd="0" presId="urn:microsoft.com/office/officeart/2005/8/layout/default"/>
    <dgm:cxn modelId="{C014B4B9-8223-46C0-9F88-F614AC9D7515}" type="presParOf" srcId="{CE350591-49AB-4235-AE8C-F89301827FBF}" destId="{81837C83-15DB-4ED9-B3BE-9FDBCF7BA31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3575AB-D669-41C9-93B3-0815E6204A9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BDA1C9C-C0FE-4AFF-8190-316C1BB367BF}">
      <dgm:prSet/>
      <dgm:spPr/>
      <dgm:t>
        <a:bodyPr/>
        <a:lstStyle/>
        <a:p>
          <a:r>
            <a:rPr lang="de-DE" b="1" dirty="0" err="1"/>
            <a:t>No</a:t>
          </a:r>
          <a:r>
            <a:rPr lang="de-DE" b="1" dirty="0"/>
            <a:t> „</a:t>
          </a:r>
          <a:r>
            <a:rPr lang="de-DE" b="1" dirty="0" err="1"/>
            <a:t>Cost</a:t>
          </a:r>
          <a:r>
            <a:rPr lang="de-DE" b="1" dirty="0"/>
            <a:t> </a:t>
          </a:r>
          <a:r>
            <a:rPr lang="de-DE" b="1" dirty="0" err="1"/>
            <a:t>of</a:t>
          </a:r>
          <a:r>
            <a:rPr lang="de-DE" b="1" dirty="0"/>
            <a:t> Living“ </a:t>
          </a:r>
          <a:r>
            <a:rPr lang="de-DE" b="1" dirty="0" err="1"/>
            <a:t>data</a:t>
          </a:r>
          <a:r>
            <a:rPr lang="de-DE" b="1" dirty="0"/>
            <a:t> </a:t>
          </a:r>
          <a:r>
            <a:rPr lang="de-DE" b="1" dirty="0" err="1"/>
            <a:t>to</a:t>
          </a:r>
          <a:r>
            <a:rPr lang="de-DE" b="1" dirty="0"/>
            <a:t> </a:t>
          </a:r>
          <a:r>
            <a:rPr lang="de-DE" b="1" dirty="0" err="1"/>
            <a:t>accurately</a:t>
          </a:r>
          <a:r>
            <a:rPr lang="de-DE" b="1" dirty="0"/>
            <a:t> </a:t>
          </a:r>
          <a:r>
            <a:rPr lang="de-DE" b="1" dirty="0" err="1"/>
            <a:t>compare</a:t>
          </a:r>
          <a:r>
            <a:rPr lang="de-DE" b="1" dirty="0"/>
            <a:t> </a:t>
          </a:r>
          <a:r>
            <a:rPr lang="de-DE" b="1" dirty="0" err="1"/>
            <a:t>salaries</a:t>
          </a:r>
          <a:r>
            <a:rPr lang="de-DE" b="1" dirty="0"/>
            <a:t>?</a:t>
          </a:r>
          <a:endParaRPr lang="en-US" dirty="0"/>
        </a:p>
      </dgm:t>
    </dgm:pt>
    <dgm:pt modelId="{7C17A8EB-A08B-41B4-9673-20E198E99335}" type="parTrans" cxnId="{05C8E746-F6A5-4AF6-93A3-2C90FB221456}">
      <dgm:prSet/>
      <dgm:spPr/>
      <dgm:t>
        <a:bodyPr/>
        <a:lstStyle/>
        <a:p>
          <a:endParaRPr lang="en-US"/>
        </a:p>
      </dgm:t>
    </dgm:pt>
    <dgm:pt modelId="{22B2F0D7-948F-4743-A8AA-E7316AA222B1}" type="sibTrans" cxnId="{05C8E746-F6A5-4AF6-93A3-2C90FB221456}">
      <dgm:prSet/>
      <dgm:spPr/>
      <dgm:t>
        <a:bodyPr/>
        <a:lstStyle/>
        <a:p>
          <a:endParaRPr lang="en-US"/>
        </a:p>
      </dgm:t>
    </dgm:pt>
    <dgm:pt modelId="{57618C8C-8044-4587-BC10-C18D3850DE23}">
      <dgm:prSet/>
      <dgm:spPr/>
      <dgm:t>
        <a:bodyPr/>
        <a:lstStyle/>
        <a:p>
          <a:r>
            <a:rPr lang="de-DE" b="1" dirty="0" err="1"/>
            <a:t>Huge</a:t>
          </a:r>
          <a:r>
            <a:rPr lang="de-DE" b="1" dirty="0"/>
            <a:t> </a:t>
          </a:r>
          <a:r>
            <a:rPr lang="de-DE" b="1" dirty="0" err="1"/>
            <a:t>gaps</a:t>
          </a:r>
          <a:r>
            <a:rPr lang="de-DE" b="1" dirty="0"/>
            <a:t> in </a:t>
          </a:r>
          <a:r>
            <a:rPr lang="de-DE" b="1" dirty="0" err="1"/>
            <a:t>reported</a:t>
          </a:r>
          <a:r>
            <a:rPr lang="de-DE" b="1" dirty="0"/>
            <a:t> and </a:t>
          </a:r>
          <a:r>
            <a:rPr lang="de-DE" b="1" dirty="0" err="1"/>
            <a:t>calculated</a:t>
          </a:r>
          <a:r>
            <a:rPr lang="de-DE" b="1" dirty="0"/>
            <a:t> </a:t>
          </a:r>
          <a:r>
            <a:rPr lang="de-DE" b="1" dirty="0" err="1"/>
            <a:t>salaries</a:t>
          </a:r>
          <a:r>
            <a:rPr lang="de-DE" b="1" dirty="0"/>
            <a:t>?</a:t>
          </a:r>
          <a:endParaRPr lang="en-US" dirty="0"/>
        </a:p>
      </dgm:t>
    </dgm:pt>
    <dgm:pt modelId="{5B3F1CD6-C0C1-41F6-AF5F-A51B0A406210}" type="parTrans" cxnId="{C1D71E18-EB27-47C1-B986-691D402C2EF0}">
      <dgm:prSet/>
      <dgm:spPr/>
      <dgm:t>
        <a:bodyPr/>
        <a:lstStyle/>
        <a:p>
          <a:endParaRPr lang="en-US"/>
        </a:p>
      </dgm:t>
    </dgm:pt>
    <dgm:pt modelId="{A23C80EF-5920-425F-B967-944D661603E9}" type="sibTrans" cxnId="{C1D71E18-EB27-47C1-B986-691D402C2EF0}">
      <dgm:prSet/>
      <dgm:spPr/>
      <dgm:t>
        <a:bodyPr/>
        <a:lstStyle/>
        <a:p>
          <a:endParaRPr lang="en-US"/>
        </a:p>
      </dgm:t>
    </dgm:pt>
    <dgm:pt modelId="{39E0614A-31E0-499B-91E5-478F284B6C42}">
      <dgm:prSet/>
      <dgm:spPr/>
      <dgm:t>
        <a:bodyPr/>
        <a:lstStyle/>
        <a:p>
          <a:r>
            <a:rPr lang="de-DE" b="1" dirty="0" err="1"/>
            <a:t>How</a:t>
          </a:r>
          <a:r>
            <a:rPr lang="de-DE" b="1" dirty="0"/>
            <a:t> </a:t>
          </a:r>
          <a:r>
            <a:rPr lang="de-DE" b="1" dirty="0" err="1"/>
            <a:t>many</a:t>
          </a:r>
          <a:r>
            <a:rPr lang="de-DE" b="1" dirty="0"/>
            <a:t> </a:t>
          </a:r>
          <a:r>
            <a:rPr lang="de-DE" b="1" dirty="0" err="1"/>
            <a:t>hours</a:t>
          </a:r>
          <a:r>
            <a:rPr lang="de-DE" b="1" dirty="0"/>
            <a:t> </a:t>
          </a:r>
          <a:r>
            <a:rPr lang="de-DE" b="1" dirty="0" err="1"/>
            <a:t>are</a:t>
          </a:r>
          <a:r>
            <a:rPr lang="de-DE" b="1" dirty="0"/>
            <a:t> </a:t>
          </a:r>
          <a:r>
            <a:rPr lang="de-DE" b="1" dirty="0" err="1"/>
            <a:t>worked</a:t>
          </a:r>
          <a:r>
            <a:rPr lang="de-DE" b="1" dirty="0"/>
            <a:t> </a:t>
          </a:r>
          <a:r>
            <a:rPr lang="de-DE" b="1" dirty="0" err="1"/>
            <a:t>under</a:t>
          </a:r>
          <a:r>
            <a:rPr lang="de-DE" b="1" dirty="0"/>
            <a:t> a </a:t>
          </a:r>
          <a:r>
            <a:rPr lang="de-DE" b="1" dirty="0" err="1"/>
            <a:t>yearly</a:t>
          </a:r>
          <a:r>
            <a:rPr lang="de-DE" b="1" dirty="0"/>
            <a:t> </a:t>
          </a:r>
          <a:r>
            <a:rPr lang="de-DE" b="1" dirty="0" err="1"/>
            <a:t>salary</a:t>
          </a:r>
          <a:r>
            <a:rPr lang="de-DE" b="1" dirty="0"/>
            <a:t>?</a:t>
          </a:r>
          <a:endParaRPr lang="en-US" dirty="0"/>
        </a:p>
      </dgm:t>
    </dgm:pt>
    <dgm:pt modelId="{1DF38F93-476C-4248-9231-AD82D9F5D668}" type="parTrans" cxnId="{7023D8F1-90AF-4B10-9A49-0494EC29AA6E}">
      <dgm:prSet/>
      <dgm:spPr/>
      <dgm:t>
        <a:bodyPr/>
        <a:lstStyle/>
        <a:p>
          <a:endParaRPr lang="en-US"/>
        </a:p>
      </dgm:t>
    </dgm:pt>
    <dgm:pt modelId="{40C67479-18CC-499D-B654-DECD6095A318}" type="sibTrans" cxnId="{7023D8F1-90AF-4B10-9A49-0494EC29AA6E}">
      <dgm:prSet/>
      <dgm:spPr/>
      <dgm:t>
        <a:bodyPr/>
        <a:lstStyle/>
        <a:p>
          <a:endParaRPr lang="en-US"/>
        </a:p>
      </dgm:t>
    </dgm:pt>
    <dgm:pt modelId="{4B3F8560-FAAF-40BF-B898-162F94D861FA}">
      <dgm:prSet/>
      <dgm:spPr/>
      <dgm:t>
        <a:bodyPr/>
        <a:lstStyle/>
        <a:p>
          <a:r>
            <a:rPr lang="de-DE" b="1" dirty="0" err="1"/>
            <a:t>Were</a:t>
          </a:r>
          <a:r>
            <a:rPr lang="de-DE" b="1" dirty="0"/>
            <a:t> </a:t>
          </a:r>
          <a:r>
            <a:rPr lang="de-DE" b="1" dirty="0" err="1"/>
            <a:t>salaries</a:t>
          </a:r>
          <a:r>
            <a:rPr lang="de-DE" b="1" dirty="0"/>
            <a:t> </a:t>
          </a:r>
          <a:r>
            <a:rPr lang="de-DE" b="1" dirty="0" err="1"/>
            <a:t>paid</a:t>
          </a:r>
          <a:r>
            <a:rPr lang="de-DE" b="1" dirty="0"/>
            <a:t> in </a:t>
          </a:r>
          <a:r>
            <a:rPr lang="de-DE" b="1" dirty="0" err="1"/>
            <a:t>local</a:t>
          </a:r>
          <a:r>
            <a:rPr lang="de-DE" b="1" dirty="0"/>
            <a:t> </a:t>
          </a:r>
          <a:r>
            <a:rPr lang="de-DE" b="1" dirty="0" err="1"/>
            <a:t>currencies</a:t>
          </a:r>
          <a:r>
            <a:rPr lang="de-DE" b="1"/>
            <a:t>?</a:t>
          </a:r>
          <a:endParaRPr lang="en-US" dirty="0"/>
        </a:p>
      </dgm:t>
    </dgm:pt>
    <dgm:pt modelId="{DF603F01-2291-48A3-8202-3DED17D9A0E6}" type="parTrans" cxnId="{8346072F-9C8E-400C-B86D-722ABA8E6F2E}">
      <dgm:prSet/>
      <dgm:spPr/>
      <dgm:t>
        <a:bodyPr/>
        <a:lstStyle/>
        <a:p>
          <a:endParaRPr lang="en-US"/>
        </a:p>
      </dgm:t>
    </dgm:pt>
    <dgm:pt modelId="{EF2A7ECE-D86C-4AE3-9214-AC8339161CD6}" type="sibTrans" cxnId="{8346072F-9C8E-400C-B86D-722ABA8E6F2E}">
      <dgm:prSet/>
      <dgm:spPr/>
      <dgm:t>
        <a:bodyPr/>
        <a:lstStyle/>
        <a:p>
          <a:endParaRPr lang="en-US"/>
        </a:p>
      </dgm:t>
    </dgm:pt>
    <dgm:pt modelId="{1DEE2FE1-C29A-4FDC-958B-F94F0656A508}" type="pres">
      <dgm:prSet presAssocID="{A33575AB-D669-41C9-93B3-0815E6204A98}" presName="root" presStyleCnt="0">
        <dgm:presLayoutVars>
          <dgm:dir/>
          <dgm:resizeHandles val="exact"/>
        </dgm:presLayoutVars>
      </dgm:prSet>
      <dgm:spPr/>
    </dgm:pt>
    <dgm:pt modelId="{8497EDD2-0D3B-419C-90E4-483A53181B19}" type="pres">
      <dgm:prSet presAssocID="{A33575AB-D669-41C9-93B3-0815E6204A98}" presName="container" presStyleCnt="0">
        <dgm:presLayoutVars>
          <dgm:dir/>
          <dgm:resizeHandles val="exact"/>
        </dgm:presLayoutVars>
      </dgm:prSet>
      <dgm:spPr/>
    </dgm:pt>
    <dgm:pt modelId="{2257196E-E8D8-437E-8DDF-3F835E0F65BB}" type="pres">
      <dgm:prSet presAssocID="{2BDA1C9C-C0FE-4AFF-8190-316C1BB367BF}" presName="compNode" presStyleCnt="0"/>
      <dgm:spPr/>
    </dgm:pt>
    <dgm:pt modelId="{DD04126E-8387-490F-B690-BE243D883D3B}" type="pres">
      <dgm:prSet presAssocID="{2BDA1C9C-C0FE-4AFF-8190-316C1BB367BF}" presName="iconBgRect" presStyleLbl="bgShp" presStyleIdx="0" presStyleCnt="4"/>
      <dgm:spPr/>
    </dgm:pt>
    <dgm:pt modelId="{5F536D38-1EAC-4DAE-AB63-C1D8B0700EE2}" type="pres">
      <dgm:prSet presAssocID="{2BDA1C9C-C0FE-4AFF-8190-316C1BB367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378EBCA-C30C-44A2-AB2B-43AB03462356}" type="pres">
      <dgm:prSet presAssocID="{2BDA1C9C-C0FE-4AFF-8190-316C1BB367BF}" presName="spaceRect" presStyleCnt="0"/>
      <dgm:spPr/>
    </dgm:pt>
    <dgm:pt modelId="{21120679-21FF-4A24-95AC-5390E7124A63}" type="pres">
      <dgm:prSet presAssocID="{2BDA1C9C-C0FE-4AFF-8190-316C1BB367BF}" presName="textRect" presStyleLbl="revTx" presStyleIdx="0" presStyleCnt="4">
        <dgm:presLayoutVars>
          <dgm:chMax val="1"/>
          <dgm:chPref val="1"/>
        </dgm:presLayoutVars>
      </dgm:prSet>
      <dgm:spPr/>
    </dgm:pt>
    <dgm:pt modelId="{CAB886BE-9BAB-466D-9A02-6BB087F7599B}" type="pres">
      <dgm:prSet presAssocID="{22B2F0D7-948F-4743-A8AA-E7316AA222B1}" presName="sibTrans" presStyleLbl="sibTrans2D1" presStyleIdx="0" presStyleCnt="0"/>
      <dgm:spPr/>
    </dgm:pt>
    <dgm:pt modelId="{E10EC787-829A-4F3A-8313-348518E71C40}" type="pres">
      <dgm:prSet presAssocID="{57618C8C-8044-4587-BC10-C18D3850DE23}" presName="compNode" presStyleCnt="0"/>
      <dgm:spPr/>
    </dgm:pt>
    <dgm:pt modelId="{6C6C752B-78B0-43A6-9FA1-2C9AC9EB0578}" type="pres">
      <dgm:prSet presAssocID="{57618C8C-8044-4587-BC10-C18D3850DE23}" presName="iconBgRect" presStyleLbl="bgShp" presStyleIdx="1" presStyleCnt="4"/>
      <dgm:spPr/>
    </dgm:pt>
    <dgm:pt modelId="{5B551C93-592C-4F63-8289-212432857A20}" type="pres">
      <dgm:prSet presAssocID="{57618C8C-8044-4587-BC10-C18D3850DE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ld"/>
        </a:ext>
      </dgm:extLst>
    </dgm:pt>
    <dgm:pt modelId="{59490158-45AE-4ECD-882C-F4262160B6FE}" type="pres">
      <dgm:prSet presAssocID="{57618C8C-8044-4587-BC10-C18D3850DE23}" presName="spaceRect" presStyleCnt="0"/>
      <dgm:spPr/>
    </dgm:pt>
    <dgm:pt modelId="{DA6D825B-2F26-4333-A6C9-601230492DEE}" type="pres">
      <dgm:prSet presAssocID="{57618C8C-8044-4587-BC10-C18D3850DE23}" presName="textRect" presStyleLbl="revTx" presStyleIdx="1" presStyleCnt="4">
        <dgm:presLayoutVars>
          <dgm:chMax val="1"/>
          <dgm:chPref val="1"/>
        </dgm:presLayoutVars>
      </dgm:prSet>
      <dgm:spPr/>
    </dgm:pt>
    <dgm:pt modelId="{E5EBABB9-1FD4-4B85-92F8-44AEDFBBB4F7}" type="pres">
      <dgm:prSet presAssocID="{A23C80EF-5920-425F-B967-944D661603E9}" presName="sibTrans" presStyleLbl="sibTrans2D1" presStyleIdx="0" presStyleCnt="0"/>
      <dgm:spPr/>
    </dgm:pt>
    <dgm:pt modelId="{350CD1AB-BA03-4246-BE27-0AD613484CCF}" type="pres">
      <dgm:prSet presAssocID="{39E0614A-31E0-499B-91E5-478F284B6C42}" presName="compNode" presStyleCnt="0"/>
      <dgm:spPr/>
    </dgm:pt>
    <dgm:pt modelId="{80A70C03-4D8D-4086-AB15-61BC2D6BC2BF}" type="pres">
      <dgm:prSet presAssocID="{39E0614A-31E0-499B-91E5-478F284B6C42}" presName="iconBgRect" presStyleLbl="bgShp" presStyleIdx="2" presStyleCnt="4"/>
      <dgm:spPr/>
    </dgm:pt>
    <dgm:pt modelId="{F4E7FAFC-FEA2-4AD1-9DE0-A7E048AFC168}" type="pres">
      <dgm:prSet presAssocID="{39E0614A-31E0-499B-91E5-478F284B6C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CE1AB80A-E903-4E13-8FEC-7D450FDB9466}" type="pres">
      <dgm:prSet presAssocID="{39E0614A-31E0-499B-91E5-478F284B6C42}" presName="spaceRect" presStyleCnt="0"/>
      <dgm:spPr/>
    </dgm:pt>
    <dgm:pt modelId="{5984A5FB-0B2D-4588-9331-E29E121F275D}" type="pres">
      <dgm:prSet presAssocID="{39E0614A-31E0-499B-91E5-478F284B6C42}" presName="textRect" presStyleLbl="revTx" presStyleIdx="2" presStyleCnt="4">
        <dgm:presLayoutVars>
          <dgm:chMax val="1"/>
          <dgm:chPref val="1"/>
        </dgm:presLayoutVars>
      </dgm:prSet>
      <dgm:spPr/>
    </dgm:pt>
    <dgm:pt modelId="{D75063A2-BBF1-445F-8F23-122907210F21}" type="pres">
      <dgm:prSet presAssocID="{40C67479-18CC-499D-B654-DECD6095A318}" presName="sibTrans" presStyleLbl="sibTrans2D1" presStyleIdx="0" presStyleCnt="0"/>
      <dgm:spPr/>
    </dgm:pt>
    <dgm:pt modelId="{C6C013C6-F2EB-4182-BD18-8BE930C6656E}" type="pres">
      <dgm:prSet presAssocID="{4B3F8560-FAAF-40BF-B898-162F94D861FA}" presName="compNode" presStyleCnt="0"/>
      <dgm:spPr/>
    </dgm:pt>
    <dgm:pt modelId="{9CD29922-F568-41C4-AD40-8690EC0A2F3D}" type="pres">
      <dgm:prSet presAssocID="{4B3F8560-FAAF-40BF-B898-162F94D861FA}" presName="iconBgRect" presStyleLbl="bgShp" presStyleIdx="3" presStyleCnt="4"/>
      <dgm:spPr/>
    </dgm:pt>
    <dgm:pt modelId="{6B21AB24-3D42-4DC5-8FA7-055E82A9C27C}" type="pres">
      <dgm:prSet presAssocID="{4B3F8560-FAAF-40BF-B898-162F94D861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ünzen"/>
        </a:ext>
      </dgm:extLst>
    </dgm:pt>
    <dgm:pt modelId="{8F99C377-C622-412D-8CB6-AFB8ACCABA53}" type="pres">
      <dgm:prSet presAssocID="{4B3F8560-FAAF-40BF-B898-162F94D861FA}" presName="spaceRect" presStyleCnt="0"/>
      <dgm:spPr/>
    </dgm:pt>
    <dgm:pt modelId="{60A14A37-2DE4-4014-A61C-C96998AD853E}" type="pres">
      <dgm:prSet presAssocID="{4B3F8560-FAAF-40BF-B898-162F94D861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9D8BA05-228A-4417-9E64-278CD6B12D8E}" type="presOf" srcId="{39E0614A-31E0-499B-91E5-478F284B6C42}" destId="{5984A5FB-0B2D-4588-9331-E29E121F275D}" srcOrd="0" destOrd="0" presId="urn:microsoft.com/office/officeart/2018/2/layout/IconCircleList"/>
    <dgm:cxn modelId="{B11E670F-CB2C-4B40-85DA-BFB43B3C54DB}" type="presOf" srcId="{40C67479-18CC-499D-B654-DECD6095A318}" destId="{D75063A2-BBF1-445F-8F23-122907210F21}" srcOrd="0" destOrd="0" presId="urn:microsoft.com/office/officeart/2018/2/layout/IconCircleList"/>
    <dgm:cxn modelId="{C1D71E18-EB27-47C1-B986-691D402C2EF0}" srcId="{A33575AB-D669-41C9-93B3-0815E6204A98}" destId="{57618C8C-8044-4587-BC10-C18D3850DE23}" srcOrd="1" destOrd="0" parTransId="{5B3F1CD6-C0C1-41F6-AF5F-A51B0A406210}" sibTransId="{A23C80EF-5920-425F-B967-944D661603E9}"/>
    <dgm:cxn modelId="{8346072F-9C8E-400C-B86D-722ABA8E6F2E}" srcId="{A33575AB-D669-41C9-93B3-0815E6204A98}" destId="{4B3F8560-FAAF-40BF-B898-162F94D861FA}" srcOrd="3" destOrd="0" parTransId="{DF603F01-2291-48A3-8202-3DED17D9A0E6}" sibTransId="{EF2A7ECE-D86C-4AE3-9214-AC8339161CD6}"/>
    <dgm:cxn modelId="{4706A435-7136-4721-8EE9-C9E54D422B0E}" type="presOf" srcId="{57618C8C-8044-4587-BC10-C18D3850DE23}" destId="{DA6D825B-2F26-4333-A6C9-601230492DEE}" srcOrd="0" destOrd="0" presId="urn:microsoft.com/office/officeart/2018/2/layout/IconCircleList"/>
    <dgm:cxn modelId="{05C8E746-F6A5-4AF6-93A3-2C90FB221456}" srcId="{A33575AB-D669-41C9-93B3-0815E6204A98}" destId="{2BDA1C9C-C0FE-4AFF-8190-316C1BB367BF}" srcOrd="0" destOrd="0" parTransId="{7C17A8EB-A08B-41B4-9673-20E198E99335}" sibTransId="{22B2F0D7-948F-4743-A8AA-E7316AA222B1}"/>
    <dgm:cxn modelId="{A21B327C-0D44-4308-ABC8-6668F58B99BE}" type="presOf" srcId="{2BDA1C9C-C0FE-4AFF-8190-316C1BB367BF}" destId="{21120679-21FF-4A24-95AC-5390E7124A63}" srcOrd="0" destOrd="0" presId="urn:microsoft.com/office/officeart/2018/2/layout/IconCircleList"/>
    <dgm:cxn modelId="{80A157BC-E013-45B8-A735-E30813EA88C4}" type="presOf" srcId="{22B2F0D7-948F-4743-A8AA-E7316AA222B1}" destId="{CAB886BE-9BAB-466D-9A02-6BB087F7599B}" srcOrd="0" destOrd="0" presId="urn:microsoft.com/office/officeart/2018/2/layout/IconCircleList"/>
    <dgm:cxn modelId="{E713CBD3-F824-4B8A-8FE8-B96980C9448D}" type="presOf" srcId="{A33575AB-D669-41C9-93B3-0815E6204A98}" destId="{1DEE2FE1-C29A-4FDC-958B-F94F0656A508}" srcOrd="0" destOrd="0" presId="urn:microsoft.com/office/officeart/2018/2/layout/IconCircleList"/>
    <dgm:cxn modelId="{7023D8F1-90AF-4B10-9A49-0494EC29AA6E}" srcId="{A33575AB-D669-41C9-93B3-0815E6204A98}" destId="{39E0614A-31E0-499B-91E5-478F284B6C42}" srcOrd="2" destOrd="0" parTransId="{1DF38F93-476C-4248-9231-AD82D9F5D668}" sibTransId="{40C67479-18CC-499D-B654-DECD6095A318}"/>
    <dgm:cxn modelId="{DF7E7CF4-4A5C-4023-A3D1-2E394DFB013B}" type="presOf" srcId="{A23C80EF-5920-425F-B967-944D661603E9}" destId="{E5EBABB9-1FD4-4B85-92F8-44AEDFBBB4F7}" srcOrd="0" destOrd="0" presId="urn:microsoft.com/office/officeart/2018/2/layout/IconCircleList"/>
    <dgm:cxn modelId="{F0D674FD-D762-452B-8FF5-2A4E42BCD7B5}" type="presOf" srcId="{4B3F8560-FAAF-40BF-B898-162F94D861FA}" destId="{60A14A37-2DE4-4014-A61C-C96998AD853E}" srcOrd="0" destOrd="0" presId="urn:microsoft.com/office/officeart/2018/2/layout/IconCircleList"/>
    <dgm:cxn modelId="{1926E576-8024-4215-8F0B-9D5770372EEE}" type="presParOf" srcId="{1DEE2FE1-C29A-4FDC-958B-F94F0656A508}" destId="{8497EDD2-0D3B-419C-90E4-483A53181B19}" srcOrd="0" destOrd="0" presId="urn:microsoft.com/office/officeart/2018/2/layout/IconCircleList"/>
    <dgm:cxn modelId="{E3F0B9D8-CD1C-441F-8D6B-3C674FEA9CCE}" type="presParOf" srcId="{8497EDD2-0D3B-419C-90E4-483A53181B19}" destId="{2257196E-E8D8-437E-8DDF-3F835E0F65BB}" srcOrd="0" destOrd="0" presId="urn:microsoft.com/office/officeart/2018/2/layout/IconCircleList"/>
    <dgm:cxn modelId="{A690DD57-D7B0-4A89-8116-3BE96EA3E575}" type="presParOf" srcId="{2257196E-E8D8-437E-8DDF-3F835E0F65BB}" destId="{DD04126E-8387-490F-B690-BE243D883D3B}" srcOrd="0" destOrd="0" presId="urn:microsoft.com/office/officeart/2018/2/layout/IconCircleList"/>
    <dgm:cxn modelId="{9D70696D-5685-41CD-AED9-49FFC52A272F}" type="presParOf" srcId="{2257196E-E8D8-437E-8DDF-3F835E0F65BB}" destId="{5F536D38-1EAC-4DAE-AB63-C1D8B0700EE2}" srcOrd="1" destOrd="0" presId="urn:microsoft.com/office/officeart/2018/2/layout/IconCircleList"/>
    <dgm:cxn modelId="{32D2F0F3-6E72-4959-A826-DD52E2F514CF}" type="presParOf" srcId="{2257196E-E8D8-437E-8DDF-3F835E0F65BB}" destId="{9378EBCA-C30C-44A2-AB2B-43AB03462356}" srcOrd="2" destOrd="0" presId="urn:microsoft.com/office/officeart/2018/2/layout/IconCircleList"/>
    <dgm:cxn modelId="{8D010F49-FCC8-4CB6-B8C0-71518CE8EA73}" type="presParOf" srcId="{2257196E-E8D8-437E-8DDF-3F835E0F65BB}" destId="{21120679-21FF-4A24-95AC-5390E7124A63}" srcOrd="3" destOrd="0" presId="urn:microsoft.com/office/officeart/2018/2/layout/IconCircleList"/>
    <dgm:cxn modelId="{B7A80719-5E34-46F5-A39E-6382B9E60110}" type="presParOf" srcId="{8497EDD2-0D3B-419C-90E4-483A53181B19}" destId="{CAB886BE-9BAB-466D-9A02-6BB087F7599B}" srcOrd="1" destOrd="0" presId="urn:microsoft.com/office/officeart/2018/2/layout/IconCircleList"/>
    <dgm:cxn modelId="{5F09F48E-80E7-4E37-B081-8A7A801C768C}" type="presParOf" srcId="{8497EDD2-0D3B-419C-90E4-483A53181B19}" destId="{E10EC787-829A-4F3A-8313-348518E71C40}" srcOrd="2" destOrd="0" presId="urn:microsoft.com/office/officeart/2018/2/layout/IconCircleList"/>
    <dgm:cxn modelId="{577B1C9A-995B-401F-AEC1-472109818E79}" type="presParOf" srcId="{E10EC787-829A-4F3A-8313-348518E71C40}" destId="{6C6C752B-78B0-43A6-9FA1-2C9AC9EB0578}" srcOrd="0" destOrd="0" presId="urn:microsoft.com/office/officeart/2018/2/layout/IconCircleList"/>
    <dgm:cxn modelId="{FECE79EA-CDD3-47CF-9C48-1C7398EEEA6B}" type="presParOf" srcId="{E10EC787-829A-4F3A-8313-348518E71C40}" destId="{5B551C93-592C-4F63-8289-212432857A20}" srcOrd="1" destOrd="0" presId="urn:microsoft.com/office/officeart/2018/2/layout/IconCircleList"/>
    <dgm:cxn modelId="{E0DAECD4-85C5-47FF-B07C-4C77B10D5E18}" type="presParOf" srcId="{E10EC787-829A-4F3A-8313-348518E71C40}" destId="{59490158-45AE-4ECD-882C-F4262160B6FE}" srcOrd="2" destOrd="0" presId="urn:microsoft.com/office/officeart/2018/2/layout/IconCircleList"/>
    <dgm:cxn modelId="{988D8404-6960-4F2D-A72F-6185E8413C55}" type="presParOf" srcId="{E10EC787-829A-4F3A-8313-348518E71C40}" destId="{DA6D825B-2F26-4333-A6C9-601230492DEE}" srcOrd="3" destOrd="0" presId="urn:microsoft.com/office/officeart/2018/2/layout/IconCircleList"/>
    <dgm:cxn modelId="{6C57F9DC-A232-4F19-8B5C-C5C98B1DAFAB}" type="presParOf" srcId="{8497EDD2-0D3B-419C-90E4-483A53181B19}" destId="{E5EBABB9-1FD4-4B85-92F8-44AEDFBBB4F7}" srcOrd="3" destOrd="0" presId="urn:microsoft.com/office/officeart/2018/2/layout/IconCircleList"/>
    <dgm:cxn modelId="{91DD7357-7028-4648-8E2F-4AC65729D09B}" type="presParOf" srcId="{8497EDD2-0D3B-419C-90E4-483A53181B19}" destId="{350CD1AB-BA03-4246-BE27-0AD613484CCF}" srcOrd="4" destOrd="0" presId="urn:microsoft.com/office/officeart/2018/2/layout/IconCircleList"/>
    <dgm:cxn modelId="{BA6A06C5-788A-4ECD-93BA-2A8D57F5B215}" type="presParOf" srcId="{350CD1AB-BA03-4246-BE27-0AD613484CCF}" destId="{80A70C03-4D8D-4086-AB15-61BC2D6BC2BF}" srcOrd="0" destOrd="0" presId="urn:microsoft.com/office/officeart/2018/2/layout/IconCircleList"/>
    <dgm:cxn modelId="{16918601-0E88-4B6B-9A3C-5A34CCE29118}" type="presParOf" srcId="{350CD1AB-BA03-4246-BE27-0AD613484CCF}" destId="{F4E7FAFC-FEA2-4AD1-9DE0-A7E048AFC168}" srcOrd="1" destOrd="0" presId="urn:microsoft.com/office/officeart/2018/2/layout/IconCircleList"/>
    <dgm:cxn modelId="{B82488F5-5498-4084-837C-D4F38FD231BA}" type="presParOf" srcId="{350CD1AB-BA03-4246-BE27-0AD613484CCF}" destId="{CE1AB80A-E903-4E13-8FEC-7D450FDB9466}" srcOrd="2" destOrd="0" presId="urn:microsoft.com/office/officeart/2018/2/layout/IconCircleList"/>
    <dgm:cxn modelId="{4525F5EA-B418-4175-830D-A8E006878D53}" type="presParOf" srcId="{350CD1AB-BA03-4246-BE27-0AD613484CCF}" destId="{5984A5FB-0B2D-4588-9331-E29E121F275D}" srcOrd="3" destOrd="0" presId="urn:microsoft.com/office/officeart/2018/2/layout/IconCircleList"/>
    <dgm:cxn modelId="{D1AEDF08-BA48-493D-B9DA-AC5FB439CC08}" type="presParOf" srcId="{8497EDD2-0D3B-419C-90E4-483A53181B19}" destId="{D75063A2-BBF1-445F-8F23-122907210F21}" srcOrd="5" destOrd="0" presId="urn:microsoft.com/office/officeart/2018/2/layout/IconCircleList"/>
    <dgm:cxn modelId="{57EC5D55-A785-490E-BB86-4AE9DC0B2742}" type="presParOf" srcId="{8497EDD2-0D3B-419C-90E4-483A53181B19}" destId="{C6C013C6-F2EB-4182-BD18-8BE930C6656E}" srcOrd="6" destOrd="0" presId="urn:microsoft.com/office/officeart/2018/2/layout/IconCircleList"/>
    <dgm:cxn modelId="{CFCB97B0-B599-461D-BAF7-CAC07A68EA16}" type="presParOf" srcId="{C6C013C6-F2EB-4182-BD18-8BE930C6656E}" destId="{9CD29922-F568-41C4-AD40-8690EC0A2F3D}" srcOrd="0" destOrd="0" presId="urn:microsoft.com/office/officeart/2018/2/layout/IconCircleList"/>
    <dgm:cxn modelId="{FDB0F35C-02D1-4763-BE96-7C725481A25A}" type="presParOf" srcId="{C6C013C6-F2EB-4182-BD18-8BE930C6656E}" destId="{6B21AB24-3D42-4DC5-8FA7-055E82A9C27C}" srcOrd="1" destOrd="0" presId="urn:microsoft.com/office/officeart/2018/2/layout/IconCircleList"/>
    <dgm:cxn modelId="{03CEB6F0-0150-447B-B5CF-5867A0E4AACF}" type="presParOf" srcId="{C6C013C6-F2EB-4182-BD18-8BE930C6656E}" destId="{8F99C377-C622-412D-8CB6-AFB8ACCABA53}" srcOrd="2" destOrd="0" presId="urn:microsoft.com/office/officeart/2018/2/layout/IconCircleList"/>
    <dgm:cxn modelId="{7F452106-A682-43AD-B4E4-63A9CFB9DEEE}" type="presParOf" srcId="{C6C013C6-F2EB-4182-BD18-8BE930C6656E}" destId="{60A14A37-2DE4-4014-A61C-C96998AD85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B77F429-3A54-4B00-AACD-8C884D142D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B1019C6-268F-4E36-802F-0F43AE64BF65}">
      <dgm:prSet/>
      <dgm:spPr/>
      <dgm:t>
        <a:bodyPr/>
        <a:lstStyle/>
        <a:p>
          <a:pPr>
            <a:defRPr cap="all"/>
          </a:pPr>
          <a:r>
            <a:rPr lang="de-DE" b="1"/>
            <a:t>Questions?</a:t>
          </a:r>
          <a:endParaRPr lang="en-US"/>
        </a:p>
      </dgm:t>
    </dgm:pt>
    <dgm:pt modelId="{B2059F1D-71D6-4816-B9B6-206749CC94DF}" type="parTrans" cxnId="{4083F6A0-530A-4F16-A638-4823979935D7}">
      <dgm:prSet/>
      <dgm:spPr/>
      <dgm:t>
        <a:bodyPr/>
        <a:lstStyle/>
        <a:p>
          <a:endParaRPr lang="en-US"/>
        </a:p>
      </dgm:t>
    </dgm:pt>
    <dgm:pt modelId="{589F89A6-2A38-4C4B-9569-DD17D342E803}" type="sibTrans" cxnId="{4083F6A0-530A-4F16-A638-4823979935D7}">
      <dgm:prSet/>
      <dgm:spPr/>
      <dgm:t>
        <a:bodyPr/>
        <a:lstStyle/>
        <a:p>
          <a:endParaRPr lang="en-US"/>
        </a:p>
      </dgm:t>
    </dgm:pt>
    <dgm:pt modelId="{46510258-7613-4C50-A20D-0A58B8E3024C}">
      <dgm:prSet/>
      <dgm:spPr/>
      <dgm:t>
        <a:bodyPr/>
        <a:lstStyle/>
        <a:p>
          <a:pPr>
            <a:defRPr cap="all"/>
          </a:pPr>
          <a:r>
            <a:rPr lang="de-DE" b="1"/>
            <a:t>Thank you for your time and attention!</a:t>
          </a:r>
          <a:endParaRPr lang="en-US"/>
        </a:p>
      </dgm:t>
    </dgm:pt>
    <dgm:pt modelId="{42697CFF-4625-4212-98C5-67C7C9BA50DE}" type="parTrans" cxnId="{11933FA4-AB22-4AF9-AE0C-F575C900EE29}">
      <dgm:prSet/>
      <dgm:spPr/>
      <dgm:t>
        <a:bodyPr/>
        <a:lstStyle/>
        <a:p>
          <a:endParaRPr lang="en-US"/>
        </a:p>
      </dgm:t>
    </dgm:pt>
    <dgm:pt modelId="{904675DE-2A74-463C-941E-570C95DAF7DA}" type="sibTrans" cxnId="{11933FA4-AB22-4AF9-AE0C-F575C900EE29}">
      <dgm:prSet/>
      <dgm:spPr/>
      <dgm:t>
        <a:bodyPr/>
        <a:lstStyle/>
        <a:p>
          <a:endParaRPr lang="en-US"/>
        </a:p>
      </dgm:t>
    </dgm:pt>
    <dgm:pt modelId="{2B7C7BDB-1F88-465F-9F89-68AB889B5752}" type="pres">
      <dgm:prSet presAssocID="{AB77F429-3A54-4B00-AACD-8C884D142D80}" presName="root" presStyleCnt="0">
        <dgm:presLayoutVars>
          <dgm:dir/>
          <dgm:resizeHandles val="exact"/>
        </dgm:presLayoutVars>
      </dgm:prSet>
      <dgm:spPr/>
    </dgm:pt>
    <dgm:pt modelId="{30A43320-38F7-44F9-B2A2-87CFC95F23DA}" type="pres">
      <dgm:prSet presAssocID="{BB1019C6-268F-4E36-802F-0F43AE64BF65}" presName="compNode" presStyleCnt="0"/>
      <dgm:spPr/>
    </dgm:pt>
    <dgm:pt modelId="{777F8427-4CBA-4679-8B66-71CDD38FF09D}" type="pres">
      <dgm:prSet presAssocID="{BB1019C6-268F-4E36-802F-0F43AE64BF65}" presName="iconBgRect" presStyleLbl="bgShp" presStyleIdx="0" presStyleCnt="2"/>
      <dgm:spPr/>
    </dgm:pt>
    <dgm:pt modelId="{D077E388-D55E-46B9-93D6-3228ED036DAD}" type="pres">
      <dgm:prSet presAssocID="{BB1019C6-268F-4E36-802F-0F43AE64BF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6E4F1D0-29D1-4280-A30D-E9C891789C6F}" type="pres">
      <dgm:prSet presAssocID="{BB1019C6-268F-4E36-802F-0F43AE64BF65}" presName="spaceRect" presStyleCnt="0"/>
      <dgm:spPr/>
    </dgm:pt>
    <dgm:pt modelId="{D77BB033-5198-4FBB-8280-61655AB986E2}" type="pres">
      <dgm:prSet presAssocID="{BB1019C6-268F-4E36-802F-0F43AE64BF65}" presName="textRect" presStyleLbl="revTx" presStyleIdx="0" presStyleCnt="2">
        <dgm:presLayoutVars>
          <dgm:chMax val="1"/>
          <dgm:chPref val="1"/>
        </dgm:presLayoutVars>
      </dgm:prSet>
      <dgm:spPr/>
    </dgm:pt>
    <dgm:pt modelId="{10E72B76-50BF-4B5E-95E0-2568F09BB46D}" type="pres">
      <dgm:prSet presAssocID="{589F89A6-2A38-4C4B-9569-DD17D342E803}" presName="sibTrans" presStyleCnt="0"/>
      <dgm:spPr/>
    </dgm:pt>
    <dgm:pt modelId="{6897F2EE-2943-4778-A40A-87B7DF1BD21D}" type="pres">
      <dgm:prSet presAssocID="{46510258-7613-4C50-A20D-0A58B8E3024C}" presName="compNode" presStyleCnt="0"/>
      <dgm:spPr/>
    </dgm:pt>
    <dgm:pt modelId="{68C09075-A98B-4030-81C9-0B3D962FF66D}" type="pres">
      <dgm:prSet presAssocID="{46510258-7613-4C50-A20D-0A58B8E3024C}" presName="iconBgRect" presStyleLbl="bgShp" presStyleIdx="1" presStyleCnt="2"/>
      <dgm:spPr/>
    </dgm:pt>
    <dgm:pt modelId="{3CD05894-D198-4C1F-BFE3-C58E8E2E5653}" type="pres">
      <dgm:prSet presAssocID="{46510258-7613-4C50-A20D-0A58B8E302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156F17E1-6CF5-4B02-AF8F-79A6D6177D99}" type="pres">
      <dgm:prSet presAssocID="{46510258-7613-4C50-A20D-0A58B8E3024C}" presName="spaceRect" presStyleCnt="0"/>
      <dgm:spPr/>
    </dgm:pt>
    <dgm:pt modelId="{217C1A0A-6F98-40B2-A38C-22AD668625EC}" type="pres">
      <dgm:prSet presAssocID="{46510258-7613-4C50-A20D-0A58B8E302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6AFDD72-8AEA-4C29-8AD3-F25713DD2361}" type="presOf" srcId="{46510258-7613-4C50-A20D-0A58B8E3024C}" destId="{217C1A0A-6F98-40B2-A38C-22AD668625EC}" srcOrd="0" destOrd="0" presId="urn:microsoft.com/office/officeart/2018/5/layout/IconCircleLabelList"/>
    <dgm:cxn modelId="{FA31107D-DFC4-466D-B647-37C7D1EAED4A}" type="presOf" srcId="{BB1019C6-268F-4E36-802F-0F43AE64BF65}" destId="{D77BB033-5198-4FBB-8280-61655AB986E2}" srcOrd="0" destOrd="0" presId="urn:microsoft.com/office/officeart/2018/5/layout/IconCircleLabelList"/>
    <dgm:cxn modelId="{AF3B6E99-7964-4783-9614-16B31B6DD774}" type="presOf" srcId="{AB77F429-3A54-4B00-AACD-8C884D142D80}" destId="{2B7C7BDB-1F88-465F-9F89-68AB889B5752}" srcOrd="0" destOrd="0" presId="urn:microsoft.com/office/officeart/2018/5/layout/IconCircleLabelList"/>
    <dgm:cxn modelId="{4083F6A0-530A-4F16-A638-4823979935D7}" srcId="{AB77F429-3A54-4B00-AACD-8C884D142D80}" destId="{BB1019C6-268F-4E36-802F-0F43AE64BF65}" srcOrd="0" destOrd="0" parTransId="{B2059F1D-71D6-4816-B9B6-206749CC94DF}" sibTransId="{589F89A6-2A38-4C4B-9569-DD17D342E803}"/>
    <dgm:cxn modelId="{11933FA4-AB22-4AF9-AE0C-F575C900EE29}" srcId="{AB77F429-3A54-4B00-AACD-8C884D142D80}" destId="{46510258-7613-4C50-A20D-0A58B8E3024C}" srcOrd="1" destOrd="0" parTransId="{42697CFF-4625-4212-98C5-67C7C9BA50DE}" sibTransId="{904675DE-2A74-463C-941E-570C95DAF7DA}"/>
    <dgm:cxn modelId="{2690098D-8555-49E3-890E-97E951635879}" type="presParOf" srcId="{2B7C7BDB-1F88-465F-9F89-68AB889B5752}" destId="{30A43320-38F7-44F9-B2A2-87CFC95F23DA}" srcOrd="0" destOrd="0" presId="urn:microsoft.com/office/officeart/2018/5/layout/IconCircleLabelList"/>
    <dgm:cxn modelId="{97830571-5773-4393-A7C8-BF400C5EBAAB}" type="presParOf" srcId="{30A43320-38F7-44F9-B2A2-87CFC95F23DA}" destId="{777F8427-4CBA-4679-8B66-71CDD38FF09D}" srcOrd="0" destOrd="0" presId="urn:microsoft.com/office/officeart/2018/5/layout/IconCircleLabelList"/>
    <dgm:cxn modelId="{4E22AD81-9438-42C4-976F-AEAC45250BE0}" type="presParOf" srcId="{30A43320-38F7-44F9-B2A2-87CFC95F23DA}" destId="{D077E388-D55E-46B9-93D6-3228ED036DAD}" srcOrd="1" destOrd="0" presId="urn:microsoft.com/office/officeart/2018/5/layout/IconCircleLabelList"/>
    <dgm:cxn modelId="{C5E4D13D-070F-4017-AE97-3AA65B7826FE}" type="presParOf" srcId="{30A43320-38F7-44F9-B2A2-87CFC95F23DA}" destId="{B6E4F1D0-29D1-4280-A30D-E9C891789C6F}" srcOrd="2" destOrd="0" presId="urn:microsoft.com/office/officeart/2018/5/layout/IconCircleLabelList"/>
    <dgm:cxn modelId="{652076C7-D5E0-44F6-A749-CB1129388C8C}" type="presParOf" srcId="{30A43320-38F7-44F9-B2A2-87CFC95F23DA}" destId="{D77BB033-5198-4FBB-8280-61655AB986E2}" srcOrd="3" destOrd="0" presId="urn:microsoft.com/office/officeart/2018/5/layout/IconCircleLabelList"/>
    <dgm:cxn modelId="{63B94CCC-D9BC-4A61-90D2-E31B41550F18}" type="presParOf" srcId="{2B7C7BDB-1F88-465F-9F89-68AB889B5752}" destId="{10E72B76-50BF-4B5E-95E0-2568F09BB46D}" srcOrd="1" destOrd="0" presId="urn:microsoft.com/office/officeart/2018/5/layout/IconCircleLabelList"/>
    <dgm:cxn modelId="{A1FFABF8-D432-4A75-B0C8-4BB8B35867E6}" type="presParOf" srcId="{2B7C7BDB-1F88-465F-9F89-68AB889B5752}" destId="{6897F2EE-2943-4778-A40A-87B7DF1BD21D}" srcOrd="2" destOrd="0" presId="urn:microsoft.com/office/officeart/2018/5/layout/IconCircleLabelList"/>
    <dgm:cxn modelId="{27570560-176E-447F-BE21-3B0124FDCE49}" type="presParOf" srcId="{6897F2EE-2943-4778-A40A-87B7DF1BD21D}" destId="{68C09075-A98B-4030-81C9-0B3D962FF66D}" srcOrd="0" destOrd="0" presId="urn:microsoft.com/office/officeart/2018/5/layout/IconCircleLabelList"/>
    <dgm:cxn modelId="{57B0CD05-CEF3-4024-B843-BEABA81C8D0F}" type="presParOf" srcId="{6897F2EE-2943-4778-A40A-87B7DF1BD21D}" destId="{3CD05894-D198-4C1F-BFE3-C58E8E2E5653}" srcOrd="1" destOrd="0" presId="urn:microsoft.com/office/officeart/2018/5/layout/IconCircleLabelList"/>
    <dgm:cxn modelId="{03E55774-49C9-4F00-A7BD-C456C8F8BD66}" type="presParOf" srcId="{6897F2EE-2943-4778-A40A-87B7DF1BD21D}" destId="{156F17E1-6CF5-4B02-AF8F-79A6D6177D99}" srcOrd="2" destOrd="0" presId="urn:microsoft.com/office/officeart/2018/5/layout/IconCircleLabelList"/>
    <dgm:cxn modelId="{B8D22A5A-DE92-474A-8C48-50D92F0480BD}" type="presParOf" srcId="{6897F2EE-2943-4778-A40A-87B7DF1BD21D}" destId="{217C1A0A-6F98-40B2-A38C-22AD668625E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E9778-8A1B-4B78-B653-954FFE72578B}">
      <dsp:nvSpPr>
        <dsp:cNvPr id="0" name=""/>
        <dsp:cNvSpPr/>
      </dsp:nvSpPr>
      <dsp:spPr>
        <a:xfrm>
          <a:off x="4477914" y="1543463"/>
          <a:ext cx="2786516" cy="442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239"/>
              </a:lnTo>
              <a:lnTo>
                <a:pt x="2786516" y="301239"/>
              </a:lnTo>
              <a:lnTo>
                <a:pt x="2786516" y="442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92CF98-03B4-4CAF-B64F-4DDFE274276F}">
      <dsp:nvSpPr>
        <dsp:cNvPr id="0" name=""/>
        <dsp:cNvSpPr/>
      </dsp:nvSpPr>
      <dsp:spPr>
        <a:xfrm>
          <a:off x="4477914" y="1543463"/>
          <a:ext cx="928838" cy="4420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1239"/>
              </a:lnTo>
              <a:lnTo>
                <a:pt x="928838" y="301239"/>
              </a:lnTo>
              <a:lnTo>
                <a:pt x="928838" y="442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3E6700-80BB-403F-8E18-8C7E35220168}">
      <dsp:nvSpPr>
        <dsp:cNvPr id="0" name=""/>
        <dsp:cNvSpPr/>
      </dsp:nvSpPr>
      <dsp:spPr>
        <a:xfrm>
          <a:off x="3549076" y="1543463"/>
          <a:ext cx="928838" cy="442042"/>
        </a:xfrm>
        <a:custGeom>
          <a:avLst/>
          <a:gdLst/>
          <a:ahLst/>
          <a:cxnLst/>
          <a:rect l="0" t="0" r="0" b="0"/>
          <a:pathLst>
            <a:path>
              <a:moveTo>
                <a:pt x="928838" y="0"/>
              </a:moveTo>
              <a:lnTo>
                <a:pt x="928838" y="301239"/>
              </a:lnTo>
              <a:lnTo>
                <a:pt x="0" y="301239"/>
              </a:lnTo>
              <a:lnTo>
                <a:pt x="0" y="442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F25B82-508D-4E8C-944E-5FB1BBC1D00D}">
      <dsp:nvSpPr>
        <dsp:cNvPr id="0" name=""/>
        <dsp:cNvSpPr/>
      </dsp:nvSpPr>
      <dsp:spPr>
        <a:xfrm>
          <a:off x="1691398" y="1543463"/>
          <a:ext cx="2786516" cy="442042"/>
        </a:xfrm>
        <a:custGeom>
          <a:avLst/>
          <a:gdLst/>
          <a:ahLst/>
          <a:cxnLst/>
          <a:rect l="0" t="0" r="0" b="0"/>
          <a:pathLst>
            <a:path>
              <a:moveTo>
                <a:pt x="2786516" y="0"/>
              </a:moveTo>
              <a:lnTo>
                <a:pt x="2786516" y="301239"/>
              </a:lnTo>
              <a:lnTo>
                <a:pt x="0" y="301239"/>
              </a:lnTo>
              <a:lnTo>
                <a:pt x="0" y="4420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F66746-D547-4EB9-AAF4-9013AE029F63}">
      <dsp:nvSpPr>
        <dsp:cNvPr id="0" name=""/>
        <dsp:cNvSpPr/>
      </dsp:nvSpPr>
      <dsp:spPr>
        <a:xfrm>
          <a:off x="2601" y="578315"/>
          <a:ext cx="1519917" cy="96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E3D94-5B0F-4114-AE27-993CDE1E2958}">
      <dsp:nvSpPr>
        <dsp:cNvPr id="0" name=""/>
        <dsp:cNvSpPr/>
      </dsp:nvSpPr>
      <dsp:spPr>
        <a:xfrm>
          <a:off x="171480" y="738751"/>
          <a:ext cx="1519917" cy="965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/>
            <a:t>Dataset Job_Data.csv</a:t>
          </a:r>
          <a:endParaRPr lang="en-US" sz="1800" b="1" kern="1200"/>
        </a:p>
      </dsp:txBody>
      <dsp:txXfrm>
        <a:off x="199748" y="767019"/>
        <a:ext cx="1463381" cy="908611"/>
      </dsp:txXfrm>
    </dsp:sp>
    <dsp:sp modelId="{03C06C31-15C0-4E70-B351-30B827B5F4D8}">
      <dsp:nvSpPr>
        <dsp:cNvPr id="0" name=""/>
        <dsp:cNvSpPr/>
      </dsp:nvSpPr>
      <dsp:spPr>
        <a:xfrm>
          <a:off x="1860278" y="578315"/>
          <a:ext cx="1519917" cy="96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646B3-28AD-4A58-BE7B-6D57263A5FA9}">
      <dsp:nvSpPr>
        <dsp:cNvPr id="0" name=""/>
        <dsp:cNvSpPr/>
      </dsp:nvSpPr>
      <dsp:spPr>
        <a:xfrm>
          <a:off x="2029158" y="738751"/>
          <a:ext cx="1519917" cy="965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/>
            <a:t>Use Python, Pandas and Matplotlib </a:t>
          </a:r>
          <a:endParaRPr lang="en-US" sz="1800" b="1" kern="1200"/>
        </a:p>
      </dsp:txBody>
      <dsp:txXfrm>
        <a:off x="2057426" y="767019"/>
        <a:ext cx="1463381" cy="908611"/>
      </dsp:txXfrm>
    </dsp:sp>
    <dsp:sp modelId="{709A4506-0A4A-4EDB-8848-1F98D364297E}">
      <dsp:nvSpPr>
        <dsp:cNvPr id="0" name=""/>
        <dsp:cNvSpPr/>
      </dsp:nvSpPr>
      <dsp:spPr>
        <a:xfrm>
          <a:off x="3717956" y="578315"/>
          <a:ext cx="1519917" cy="96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7403B-63D0-4365-8E4D-12A01C7B63D8}">
      <dsp:nvSpPr>
        <dsp:cNvPr id="0" name=""/>
        <dsp:cNvSpPr/>
      </dsp:nvSpPr>
      <dsp:spPr>
        <a:xfrm>
          <a:off x="3886835" y="738751"/>
          <a:ext cx="1519917" cy="965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/>
            <a:t>Explore Postings  </a:t>
          </a:r>
          <a:endParaRPr lang="en-US" sz="1800" b="1" kern="1200"/>
        </a:p>
      </dsp:txBody>
      <dsp:txXfrm>
        <a:off x="3915103" y="767019"/>
        <a:ext cx="1463381" cy="908611"/>
      </dsp:txXfrm>
    </dsp:sp>
    <dsp:sp modelId="{AAC58C28-417E-4860-9FA5-ADBA1D49E8ED}">
      <dsp:nvSpPr>
        <dsp:cNvPr id="0" name=""/>
        <dsp:cNvSpPr/>
      </dsp:nvSpPr>
      <dsp:spPr>
        <a:xfrm>
          <a:off x="931439" y="1985506"/>
          <a:ext cx="1519917" cy="96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A5D62-3D82-4025-BB23-9191D370DE0C}">
      <dsp:nvSpPr>
        <dsp:cNvPr id="0" name=""/>
        <dsp:cNvSpPr/>
      </dsp:nvSpPr>
      <dsp:spPr>
        <a:xfrm>
          <a:off x="1100319" y="2145941"/>
          <a:ext cx="1519917" cy="965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/>
            <a:t>Which Skills are in Demand</a:t>
          </a:r>
          <a:endParaRPr lang="en-US" sz="1800" b="1" kern="1200"/>
        </a:p>
      </dsp:txBody>
      <dsp:txXfrm>
        <a:off x="1128587" y="2174209"/>
        <a:ext cx="1463381" cy="908611"/>
      </dsp:txXfrm>
    </dsp:sp>
    <dsp:sp modelId="{68B6803F-2297-4732-BDB7-9F80622BC1FE}">
      <dsp:nvSpPr>
        <dsp:cNvPr id="0" name=""/>
        <dsp:cNvSpPr/>
      </dsp:nvSpPr>
      <dsp:spPr>
        <a:xfrm>
          <a:off x="2789117" y="1985506"/>
          <a:ext cx="1519917" cy="96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BA622-5A56-4EE4-94B7-328207542B9A}">
      <dsp:nvSpPr>
        <dsp:cNvPr id="0" name=""/>
        <dsp:cNvSpPr/>
      </dsp:nvSpPr>
      <dsp:spPr>
        <a:xfrm>
          <a:off x="2957997" y="2145941"/>
          <a:ext cx="1519917" cy="965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/>
            <a:t>Which Roles Earn the Most</a:t>
          </a:r>
          <a:endParaRPr lang="en-US" sz="1800" b="1" kern="1200"/>
        </a:p>
      </dsp:txBody>
      <dsp:txXfrm>
        <a:off x="2986265" y="2174209"/>
        <a:ext cx="1463381" cy="908611"/>
      </dsp:txXfrm>
    </dsp:sp>
    <dsp:sp modelId="{55E97004-EDEC-4335-9BFF-DD43F23105C6}">
      <dsp:nvSpPr>
        <dsp:cNvPr id="0" name=""/>
        <dsp:cNvSpPr/>
      </dsp:nvSpPr>
      <dsp:spPr>
        <a:xfrm>
          <a:off x="4646794" y="1985506"/>
          <a:ext cx="1519917" cy="96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BE800-CEA8-45F3-BD15-9F86BC0FA4C4}">
      <dsp:nvSpPr>
        <dsp:cNvPr id="0" name=""/>
        <dsp:cNvSpPr/>
      </dsp:nvSpPr>
      <dsp:spPr>
        <a:xfrm>
          <a:off x="4815674" y="2145941"/>
          <a:ext cx="1519917" cy="965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/>
            <a:t>How Work Models Differ </a:t>
          </a:r>
          <a:endParaRPr lang="en-US" sz="1800" b="1" kern="1200"/>
        </a:p>
      </dsp:txBody>
      <dsp:txXfrm>
        <a:off x="4843942" y="2174209"/>
        <a:ext cx="1463381" cy="908611"/>
      </dsp:txXfrm>
    </dsp:sp>
    <dsp:sp modelId="{6CA7C5C3-DC5B-43BE-A76A-D24295E6287C}">
      <dsp:nvSpPr>
        <dsp:cNvPr id="0" name=""/>
        <dsp:cNvSpPr/>
      </dsp:nvSpPr>
      <dsp:spPr>
        <a:xfrm>
          <a:off x="6504472" y="1985506"/>
          <a:ext cx="1519917" cy="9651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FDEF1-5EA1-491A-96DC-322F2D5AE3E7}">
      <dsp:nvSpPr>
        <dsp:cNvPr id="0" name=""/>
        <dsp:cNvSpPr/>
      </dsp:nvSpPr>
      <dsp:spPr>
        <a:xfrm>
          <a:off x="6673351" y="2145941"/>
          <a:ext cx="1519917" cy="96514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How Salaries are  Distributed</a:t>
          </a:r>
        </a:p>
      </dsp:txBody>
      <dsp:txXfrm>
        <a:off x="6701619" y="2174209"/>
        <a:ext cx="1463381" cy="908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6B6D0-2F4C-4F3E-B238-AA0DF56B84E6}">
      <dsp:nvSpPr>
        <dsp:cNvPr id="0" name=""/>
        <dsp:cNvSpPr/>
      </dsp:nvSpPr>
      <dsp:spPr>
        <a:xfrm>
          <a:off x="225949" y="65914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A05265-BE82-409B-831E-69F636F33E27}">
      <dsp:nvSpPr>
        <dsp:cNvPr id="0" name=""/>
        <dsp:cNvSpPr/>
      </dsp:nvSpPr>
      <dsp:spPr>
        <a:xfrm>
          <a:off x="442180" y="282145"/>
          <a:ext cx="597209" cy="5972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9A80C-0390-4828-A773-5FBC38352EDD}">
      <dsp:nvSpPr>
        <dsp:cNvPr id="0" name=""/>
        <dsp:cNvSpPr/>
      </dsp:nvSpPr>
      <dsp:spPr>
        <a:xfrm>
          <a:off x="1476265" y="65914"/>
          <a:ext cx="242708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Clear </a:t>
          </a:r>
          <a:r>
            <a:rPr lang="de-DE" sz="2400" b="1" kern="1200" dirty="0" err="1"/>
            <a:t>Visualizations</a:t>
          </a:r>
          <a:endParaRPr lang="en-US" sz="2400" b="1" kern="1200" dirty="0"/>
        </a:p>
      </dsp:txBody>
      <dsp:txXfrm>
        <a:off x="1476265" y="65914"/>
        <a:ext cx="2427084" cy="1029672"/>
      </dsp:txXfrm>
    </dsp:sp>
    <dsp:sp modelId="{E3971810-9FA6-42C8-9F05-33D7EB24A14B}">
      <dsp:nvSpPr>
        <dsp:cNvPr id="0" name=""/>
        <dsp:cNvSpPr/>
      </dsp:nvSpPr>
      <dsp:spPr>
        <a:xfrm>
          <a:off x="4326250" y="65914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0EC90-D2A5-49EF-91AA-95E2D9CE5EEF}">
      <dsp:nvSpPr>
        <dsp:cNvPr id="0" name=""/>
        <dsp:cNvSpPr/>
      </dsp:nvSpPr>
      <dsp:spPr>
        <a:xfrm>
          <a:off x="4542481" y="282145"/>
          <a:ext cx="597209" cy="5972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FF4DA-C3CC-4FA8-87A7-9ACC534AE585}">
      <dsp:nvSpPr>
        <dsp:cNvPr id="0" name=""/>
        <dsp:cNvSpPr/>
      </dsp:nvSpPr>
      <dsp:spPr>
        <a:xfrm>
          <a:off x="5576566" y="65914"/>
          <a:ext cx="242708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Top 10 Most Frequent </a:t>
          </a:r>
          <a:r>
            <a:rPr lang="de-DE" sz="2400" b="1" kern="1200" dirty="0" err="1"/>
            <a:t>Titles</a:t>
          </a:r>
          <a:endParaRPr lang="en-US" sz="2400" b="1" kern="1200" dirty="0"/>
        </a:p>
      </dsp:txBody>
      <dsp:txXfrm>
        <a:off x="5576566" y="65914"/>
        <a:ext cx="2427084" cy="1029672"/>
      </dsp:txXfrm>
    </dsp:sp>
    <dsp:sp modelId="{EF4FAEFB-BFA1-43F0-954A-82E47BBFE54B}">
      <dsp:nvSpPr>
        <dsp:cNvPr id="0" name=""/>
        <dsp:cNvSpPr/>
      </dsp:nvSpPr>
      <dsp:spPr>
        <a:xfrm>
          <a:off x="225949" y="1925198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0A5C3F-1529-4080-9459-7C8087A09B1D}">
      <dsp:nvSpPr>
        <dsp:cNvPr id="0" name=""/>
        <dsp:cNvSpPr/>
      </dsp:nvSpPr>
      <dsp:spPr>
        <a:xfrm>
          <a:off x="442180" y="2141429"/>
          <a:ext cx="597209" cy="5972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B15B6-68DC-4571-BF94-620A63592974}">
      <dsp:nvSpPr>
        <dsp:cNvPr id="0" name=""/>
        <dsp:cNvSpPr/>
      </dsp:nvSpPr>
      <dsp:spPr>
        <a:xfrm>
          <a:off x="1476265" y="1925198"/>
          <a:ext cx="242708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Top 10 In-Demand Skills</a:t>
          </a:r>
          <a:endParaRPr lang="en-US" sz="2400" b="1" kern="1200" dirty="0"/>
        </a:p>
      </dsp:txBody>
      <dsp:txXfrm>
        <a:off x="1476265" y="1925198"/>
        <a:ext cx="2427084" cy="1029672"/>
      </dsp:txXfrm>
    </dsp:sp>
    <dsp:sp modelId="{EFFB0432-D41A-47AD-82C1-72C70D22A29D}">
      <dsp:nvSpPr>
        <dsp:cNvPr id="0" name=""/>
        <dsp:cNvSpPr/>
      </dsp:nvSpPr>
      <dsp:spPr>
        <a:xfrm>
          <a:off x="4326250" y="1925198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0DD9B-4C62-4123-A038-31E7A45ED277}">
      <dsp:nvSpPr>
        <dsp:cNvPr id="0" name=""/>
        <dsp:cNvSpPr/>
      </dsp:nvSpPr>
      <dsp:spPr>
        <a:xfrm>
          <a:off x="4542481" y="2141429"/>
          <a:ext cx="597209" cy="5972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490D3-7108-4189-855B-34654BE8128B}">
      <dsp:nvSpPr>
        <dsp:cNvPr id="0" name=""/>
        <dsp:cNvSpPr/>
      </dsp:nvSpPr>
      <dsp:spPr>
        <a:xfrm>
          <a:off x="5576566" y="1925198"/>
          <a:ext cx="242708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Salary</a:t>
          </a:r>
          <a:r>
            <a:rPr lang="de-DE" sz="2400" b="1" kern="1200" dirty="0"/>
            <a:t> </a:t>
          </a:r>
          <a:r>
            <a:rPr lang="de-DE" sz="2400" b="1" kern="1200" dirty="0" err="1"/>
            <a:t>by</a:t>
          </a:r>
          <a:r>
            <a:rPr lang="de-DE" sz="2400" b="1" kern="1200" dirty="0"/>
            <a:t> Job Title</a:t>
          </a:r>
          <a:endParaRPr lang="en-US" sz="2400" b="1" kern="1200" dirty="0"/>
        </a:p>
      </dsp:txBody>
      <dsp:txXfrm>
        <a:off x="5576566" y="1925198"/>
        <a:ext cx="2427084" cy="1029672"/>
      </dsp:txXfrm>
    </dsp:sp>
    <dsp:sp modelId="{47B044DF-42A5-46A1-9C20-A1578E90293C}">
      <dsp:nvSpPr>
        <dsp:cNvPr id="0" name=""/>
        <dsp:cNvSpPr/>
      </dsp:nvSpPr>
      <dsp:spPr>
        <a:xfrm>
          <a:off x="225949" y="3784482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5E0AD-EB3B-4DE0-9C65-0E0179B1212B}">
      <dsp:nvSpPr>
        <dsp:cNvPr id="0" name=""/>
        <dsp:cNvSpPr/>
      </dsp:nvSpPr>
      <dsp:spPr>
        <a:xfrm>
          <a:off x="442180" y="4000713"/>
          <a:ext cx="597209" cy="59720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4091E-7819-47FF-A921-A99D74C433FA}">
      <dsp:nvSpPr>
        <dsp:cNvPr id="0" name=""/>
        <dsp:cNvSpPr/>
      </dsp:nvSpPr>
      <dsp:spPr>
        <a:xfrm>
          <a:off x="1476265" y="3784482"/>
          <a:ext cx="242708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Number</a:t>
          </a:r>
          <a:r>
            <a:rPr lang="de-DE" sz="2400" b="1" kern="1200" dirty="0"/>
            <a:t> </a:t>
          </a:r>
          <a:r>
            <a:rPr lang="de-DE" sz="2400" b="1" kern="1200" dirty="0" err="1"/>
            <a:t>of</a:t>
          </a:r>
          <a:r>
            <a:rPr lang="de-DE" sz="2400" b="1" kern="1200" dirty="0"/>
            <a:t> Remote Jobs </a:t>
          </a:r>
          <a:r>
            <a:rPr lang="de-DE" sz="2400" b="1" kern="1200" dirty="0" err="1"/>
            <a:t>by</a:t>
          </a:r>
          <a:r>
            <a:rPr lang="de-DE" sz="2400" b="1" kern="1200" dirty="0"/>
            <a:t> Year/</a:t>
          </a:r>
          <a:r>
            <a:rPr lang="de-DE" sz="2400" b="1" kern="1200" dirty="0" err="1"/>
            <a:t>Month</a:t>
          </a:r>
          <a:endParaRPr lang="en-US" sz="2400" b="1" kern="1200" dirty="0"/>
        </a:p>
      </dsp:txBody>
      <dsp:txXfrm>
        <a:off x="1476265" y="3784482"/>
        <a:ext cx="2427084" cy="1029672"/>
      </dsp:txXfrm>
    </dsp:sp>
    <dsp:sp modelId="{7D204A1B-9802-4689-A40F-5E8FEA18C9DB}">
      <dsp:nvSpPr>
        <dsp:cNvPr id="0" name=""/>
        <dsp:cNvSpPr/>
      </dsp:nvSpPr>
      <dsp:spPr>
        <a:xfrm>
          <a:off x="4326250" y="3784482"/>
          <a:ext cx="1029672" cy="102967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CC7CF-873A-4215-B274-2E752334356C}">
      <dsp:nvSpPr>
        <dsp:cNvPr id="0" name=""/>
        <dsp:cNvSpPr/>
      </dsp:nvSpPr>
      <dsp:spPr>
        <a:xfrm>
          <a:off x="4542481" y="4000713"/>
          <a:ext cx="597209" cy="59720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E74BE-DF7F-4D27-8C50-F5C3E6A24E2A}">
      <dsp:nvSpPr>
        <dsp:cNvPr id="0" name=""/>
        <dsp:cNvSpPr/>
      </dsp:nvSpPr>
      <dsp:spPr>
        <a:xfrm>
          <a:off x="5576566" y="3784482"/>
          <a:ext cx="2427084" cy="1029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Salary</a:t>
          </a:r>
          <a:r>
            <a:rPr lang="de-DE" sz="2400" b="1" kern="1200" dirty="0"/>
            <a:t> </a:t>
          </a:r>
          <a:r>
            <a:rPr lang="de-DE" sz="2400" b="1" kern="1200" dirty="0" err="1"/>
            <a:t>by</a:t>
          </a:r>
          <a:r>
            <a:rPr lang="de-DE" sz="2400" b="1" kern="1200" dirty="0"/>
            <a:t> Country </a:t>
          </a:r>
          <a:r>
            <a:rPr lang="de-DE" sz="2400" b="1" kern="1200" dirty="0" err="1"/>
            <a:t>or</a:t>
          </a:r>
          <a:r>
            <a:rPr lang="de-DE" sz="2400" b="1" kern="1200" dirty="0"/>
            <a:t> US State</a:t>
          </a:r>
          <a:endParaRPr lang="en-US" sz="2400" b="1" kern="1200" dirty="0"/>
        </a:p>
      </dsp:txBody>
      <dsp:txXfrm>
        <a:off x="5576566" y="3784482"/>
        <a:ext cx="2427084" cy="1029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FC5CD-BF63-4285-B81E-5D73B9C3CDF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BA586-B128-4A58-9B9F-D5EC321E6516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D2BB7-86B8-46C0-B72D-567948C3F0BB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Average Salary</a:t>
          </a:r>
          <a:endParaRPr lang="en-US" sz="2500" kern="1200"/>
        </a:p>
      </dsp:txBody>
      <dsp:txXfrm>
        <a:off x="46529" y="2703902"/>
        <a:ext cx="2418750" cy="720000"/>
      </dsp:txXfrm>
    </dsp:sp>
    <dsp:sp modelId="{962A5899-6366-4C7F-86C9-064AF3CE08A0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5FC6B-AC02-4367-8923-D2FDA6641E4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77D4A-EA3B-4CC9-8990-0AA58180CC6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Remote Job Share</a:t>
          </a:r>
          <a:endParaRPr lang="en-US" sz="2500" kern="1200"/>
        </a:p>
      </dsp:txBody>
      <dsp:txXfrm>
        <a:off x="2888560" y="2703902"/>
        <a:ext cx="2418750" cy="720000"/>
      </dsp:txXfrm>
    </dsp:sp>
    <dsp:sp modelId="{742CE8A9-9494-465B-8113-8CF872766AE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A344F3-9E5F-48B9-A785-78D330741A3C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97EAF-18DD-4FF9-AD0A-3EB5352E3CA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kern="1200"/>
            <a:t>Top Skills</a:t>
          </a:r>
          <a:endParaRPr lang="en-US" sz="2500" kern="1200"/>
        </a:p>
      </dsp:txBody>
      <dsp:txXfrm>
        <a:off x="5730591" y="2703902"/>
        <a:ext cx="24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45F5E-9DEA-416F-92BC-73C8021C8C94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2B99F-791C-4CCF-B6E2-8771DB74900B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By Job Title</a:t>
          </a:r>
          <a:endParaRPr lang="en-US" sz="2500" kern="1200"/>
        </a:p>
      </dsp:txBody>
      <dsp:txXfrm>
        <a:off x="298991" y="1277365"/>
        <a:ext cx="2219346" cy="1377989"/>
      </dsp:txXfrm>
    </dsp:sp>
    <dsp:sp modelId="{E6DD54CA-249F-4C66-A5F0-FF0769633656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59A61-ED4F-486F-980B-605AF18F5ACA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Skills Associated with High Salaries</a:t>
          </a:r>
          <a:endParaRPr lang="en-US" sz="2500" kern="1200"/>
        </a:p>
      </dsp:txBody>
      <dsp:txXfrm>
        <a:off x="3116322" y="1277365"/>
        <a:ext cx="2219346" cy="1377989"/>
      </dsp:txXfrm>
    </dsp:sp>
    <dsp:sp modelId="{26063676-7576-458C-AD5D-A2796C43C1AC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7DBAE-31C5-4EFD-AC15-4A7D0735D9D7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How do Hourly and Annual Salaries Differ</a:t>
          </a:r>
          <a:endParaRPr lang="en-US" sz="2500" kern="1200"/>
        </a:p>
      </dsp:txBody>
      <dsp:txXfrm>
        <a:off x="5933653" y="1277365"/>
        <a:ext cx="2219346" cy="13779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873D8-D187-43D0-8E33-935F195D46DA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b="1" kern="1200" dirty="0"/>
            <a:t>Count </a:t>
          </a:r>
          <a:r>
            <a:rPr lang="de-DE" sz="3200" b="1" kern="1200" dirty="0" err="1"/>
            <a:t>occurences</a:t>
          </a:r>
          <a:r>
            <a:rPr lang="de-DE" sz="3200" b="1" kern="1200" dirty="0"/>
            <a:t> </a:t>
          </a:r>
          <a:r>
            <a:rPr lang="de-DE" sz="3200" b="1" kern="1200" dirty="0" err="1"/>
            <a:t>of</a:t>
          </a:r>
          <a:r>
            <a:rPr lang="de-DE" sz="3200" b="1" kern="1200" dirty="0"/>
            <a:t> individual </a:t>
          </a:r>
          <a:r>
            <a:rPr lang="de-DE" sz="3200" b="1" kern="1200" dirty="0" err="1"/>
            <a:t>skills</a:t>
          </a:r>
          <a:r>
            <a:rPr lang="en-US" sz="3200" b="1" kern="1200" dirty="0"/>
            <a:t> </a:t>
          </a:r>
        </a:p>
      </dsp:txBody>
      <dsp:txXfrm>
        <a:off x="460905" y="1047"/>
        <a:ext cx="3479899" cy="2087939"/>
      </dsp:txXfrm>
    </dsp:sp>
    <dsp:sp modelId="{BF51F211-2675-44C9-A8A3-3BEA04D23962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Cluster </a:t>
          </a:r>
          <a:r>
            <a:rPr lang="de-DE" sz="3200" b="1" kern="1200" dirty="0" err="1"/>
            <a:t>similar</a:t>
          </a:r>
          <a:r>
            <a:rPr lang="de-DE" sz="3200" b="1" kern="1200" dirty="0"/>
            <a:t> </a:t>
          </a:r>
          <a:r>
            <a:rPr lang="de-DE" sz="3200" b="1" kern="1200" dirty="0" err="1"/>
            <a:t>roles</a:t>
          </a:r>
          <a:r>
            <a:rPr lang="en-US" sz="3200" b="1" kern="1200" dirty="0"/>
            <a:t> </a:t>
          </a:r>
        </a:p>
      </dsp:txBody>
      <dsp:txXfrm>
        <a:off x="4288794" y="1047"/>
        <a:ext cx="3479899" cy="2087939"/>
      </dsp:txXfrm>
    </dsp:sp>
    <dsp:sp modelId="{81837C83-15DB-4ED9-B3BE-9FDBCF7BA315}">
      <dsp:nvSpPr>
        <dsp:cNvPr id="0" name=""/>
        <dsp:cNvSpPr/>
      </dsp:nvSpPr>
      <dsp:spPr>
        <a:xfrm>
          <a:off x="2374850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Extract</a:t>
          </a:r>
          <a:r>
            <a:rPr lang="de-DE" sz="3200" b="1" kern="1200" dirty="0"/>
            <a:t> </a:t>
          </a:r>
          <a:r>
            <a:rPr lang="en-US" sz="3200" b="1" kern="1200" dirty="0"/>
            <a:t>states from </a:t>
          </a:r>
          <a:r>
            <a:rPr lang="de-DE" sz="3200" b="1" kern="1200" dirty="0"/>
            <a:t>U.S. </a:t>
          </a:r>
          <a:r>
            <a:rPr lang="de-DE" sz="3200" b="1" kern="1200" dirty="0" err="1"/>
            <a:t>addresse</a:t>
          </a:r>
          <a:r>
            <a:rPr lang="en-US" sz="3200" b="1" kern="1200" dirty="0"/>
            <a:t>s</a:t>
          </a:r>
        </a:p>
      </dsp:txBody>
      <dsp:txXfrm>
        <a:off x="2374850" y="2436976"/>
        <a:ext cx="3479899" cy="2087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4126E-8387-490F-B690-BE243D883D3B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36D38-1EAC-4DAE-AB63-C1D8B0700EE2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20679-21FF-4A24-95AC-5390E7124A63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No</a:t>
          </a:r>
          <a:r>
            <a:rPr lang="de-DE" sz="2400" b="1" kern="1200" dirty="0"/>
            <a:t> „</a:t>
          </a:r>
          <a:r>
            <a:rPr lang="de-DE" sz="2400" b="1" kern="1200" dirty="0" err="1"/>
            <a:t>Cost</a:t>
          </a:r>
          <a:r>
            <a:rPr lang="de-DE" sz="2400" b="1" kern="1200" dirty="0"/>
            <a:t> </a:t>
          </a:r>
          <a:r>
            <a:rPr lang="de-DE" sz="2400" b="1" kern="1200" dirty="0" err="1"/>
            <a:t>of</a:t>
          </a:r>
          <a:r>
            <a:rPr lang="de-DE" sz="2400" b="1" kern="1200" dirty="0"/>
            <a:t> Living“ </a:t>
          </a:r>
          <a:r>
            <a:rPr lang="de-DE" sz="2400" b="1" kern="1200" dirty="0" err="1"/>
            <a:t>data</a:t>
          </a:r>
          <a:r>
            <a:rPr lang="de-DE" sz="2400" b="1" kern="1200" dirty="0"/>
            <a:t> </a:t>
          </a:r>
          <a:r>
            <a:rPr lang="de-DE" sz="2400" b="1" kern="1200" dirty="0" err="1"/>
            <a:t>to</a:t>
          </a:r>
          <a:r>
            <a:rPr lang="de-DE" sz="2400" b="1" kern="1200" dirty="0"/>
            <a:t> </a:t>
          </a:r>
          <a:r>
            <a:rPr lang="de-DE" sz="2400" b="1" kern="1200" dirty="0" err="1"/>
            <a:t>accurately</a:t>
          </a:r>
          <a:r>
            <a:rPr lang="de-DE" sz="2400" b="1" kern="1200" dirty="0"/>
            <a:t> </a:t>
          </a:r>
          <a:r>
            <a:rPr lang="de-DE" sz="2400" b="1" kern="1200" dirty="0" err="1"/>
            <a:t>compare</a:t>
          </a:r>
          <a:r>
            <a:rPr lang="de-DE" sz="2400" b="1" kern="1200" dirty="0"/>
            <a:t> </a:t>
          </a:r>
          <a:r>
            <a:rPr lang="de-DE" sz="2400" b="1" kern="1200" dirty="0" err="1"/>
            <a:t>salaries</a:t>
          </a:r>
          <a:r>
            <a:rPr lang="de-DE" sz="2400" b="1" kern="1200" dirty="0"/>
            <a:t>?</a:t>
          </a:r>
          <a:endParaRPr lang="en-US" sz="2400" kern="1200" dirty="0"/>
        </a:p>
      </dsp:txBody>
      <dsp:txXfrm>
        <a:off x="1330115" y="659889"/>
        <a:ext cx="2546008" cy="1080124"/>
      </dsp:txXfrm>
    </dsp:sp>
    <dsp:sp modelId="{6C6C752B-78B0-43A6-9FA1-2C9AC9EB0578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51C93-592C-4F63-8289-212432857A20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D825B-2F26-4333-A6C9-601230492DEE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Huge</a:t>
          </a:r>
          <a:r>
            <a:rPr lang="de-DE" sz="2400" b="1" kern="1200" dirty="0"/>
            <a:t> </a:t>
          </a:r>
          <a:r>
            <a:rPr lang="de-DE" sz="2400" b="1" kern="1200" dirty="0" err="1"/>
            <a:t>gaps</a:t>
          </a:r>
          <a:r>
            <a:rPr lang="de-DE" sz="2400" b="1" kern="1200" dirty="0"/>
            <a:t> in </a:t>
          </a:r>
          <a:r>
            <a:rPr lang="de-DE" sz="2400" b="1" kern="1200" dirty="0" err="1"/>
            <a:t>reported</a:t>
          </a:r>
          <a:r>
            <a:rPr lang="de-DE" sz="2400" b="1" kern="1200" dirty="0"/>
            <a:t> and </a:t>
          </a:r>
          <a:r>
            <a:rPr lang="de-DE" sz="2400" b="1" kern="1200" dirty="0" err="1"/>
            <a:t>calculated</a:t>
          </a:r>
          <a:r>
            <a:rPr lang="de-DE" sz="2400" b="1" kern="1200" dirty="0"/>
            <a:t> </a:t>
          </a:r>
          <a:r>
            <a:rPr lang="de-DE" sz="2400" b="1" kern="1200" dirty="0" err="1"/>
            <a:t>salaries</a:t>
          </a:r>
          <a:r>
            <a:rPr lang="de-DE" sz="2400" b="1" kern="1200" dirty="0"/>
            <a:t>?</a:t>
          </a:r>
          <a:endParaRPr lang="en-US" sz="2400" kern="1200" dirty="0"/>
        </a:p>
      </dsp:txBody>
      <dsp:txXfrm>
        <a:off x="5631327" y="659889"/>
        <a:ext cx="2546008" cy="1080124"/>
      </dsp:txXfrm>
    </dsp:sp>
    <dsp:sp modelId="{80A70C03-4D8D-4086-AB15-61BC2D6BC2BF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E7FAFC-FEA2-4AD1-9DE0-A7E048AFC168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4A5FB-0B2D-4588-9331-E29E121F275D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How</a:t>
          </a:r>
          <a:r>
            <a:rPr lang="de-DE" sz="2400" b="1" kern="1200" dirty="0"/>
            <a:t> </a:t>
          </a:r>
          <a:r>
            <a:rPr lang="de-DE" sz="2400" b="1" kern="1200" dirty="0" err="1"/>
            <a:t>many</a:t>
          </a:r>
          <a:r>
            <a:rPr lang="de-DE" sz="2400" b="1" kern="1200" dirty="0"/>
            <a:t> </a:t>
          </a:r>
          <a:r>
            <a:rPr lang="de-DE" sz="2400" b="1" kern="1200" dirty="0" err="1"/>
            <a:t>hours</a:t>
          </a:r>
          <a:r>
            <a:rPr lang="de-DE" sz="2400" b="1" kern="1200" dirty="0"/>
            <a:t> </a:t>
          </a:r>
          <a:r>
            <a:rPr lang="de-DE" sz="2400" b="1" kern="1200" dirty="0" err="1"/>
            <a:t>are</a:t>
          </a:r>
          <a:r>
            <a:rPr lang="de-DE" sz="2400" b="1" kern="1200" dirty="0"/>
            <a:t> </a:t>
          </a:r>
          <a:r>
            <a:rPr lang="de-DE" sz="2400" b="1" kern="1200" dirty="0" err="1"/>
            <a:t>worked</a:t>
          </a:r>
          <a:r>
            <a:rPr lang="de-DE" sz="2400" b="1" kern="1200" dirty="0"/>
            <a:t> </a:t>
          </a:r>
          <a:r>
            <a:rPr lang="de-DE" sz="2400" b="1" kern="1200" dirty="0" err="1"/>
            <a:t>under</a:t>
          </a:r>
          <a:r>
            <a:rPr lang="de-DE" sz="2400" b="1" kern="1200" dirty="0"/>
            <a:t> a </a:t>
          </a:r>
          <a:r>
            <a:rPr lang="de-DE" sz="2400" b="1" kern="1200" dirty="0" err="1"/>
            <a:t>yearly</a:t>
          </a:r>
          <a:r>
            <a:rPr lang="de-DE" sz="2400" b="1" kern="1200" dirty="0"/>
            <a:t> </a:t>
          </a:r>
          <a:r>
            <a:rPr lang="de-DE" sz="2400" b="1" kern="1200" dirty="0" err="1"/>
            <a:t>salary</a:t>
          </a:r>
          <a:r>
            <a:rPr lang="de-DE" sz="2400" b="1" kern="1200" dirty="0"/>
            <a:t>?</a:t>
          </a:r>
          <a:endParaRPr lang="en-US" sz="2400" kern="1200" dirty="0"/>
        </a:p>
      </dsp:txBody>
      <dsp:txXfrm>
        <a:off x="1330115" y="2452790"/>
        <a:ext cx="2546008" cy="1080124"/>
      </dsp:txXfrm>
    </dsp:sp>
    <dsp:sp modelId="{9CD29922-F568-41C4-AD40-8690EC0A2F3D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1AB24-3D42-4DC5-8FA7-055E82A9C27C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14A37-2DE4-4014-A61C-C96998AD853E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 err="1"/>
            <a:t>Were</a:t>
          </a:r>
          <a:r>
            <a:rPr lang="de-DE" sz="2400" b="1" kern="1200" dirty="0"/>
            <a:t> </a:t>
          </a:r>
          <a:r>
            <a:rPr lang="de-DE" sz="2400" b="1" kern="1200" dirty="0" err="1"/>
            <a:t>salaries</a:t>
          </a:r>
          <a:r>
            <a:rPr lang="de-DE" sz="2400" b="1" kern="1200" dirty="0"/>
            <a:t> </a:t>
          </a:r>
          <a:r>
            <a:rPr lang="de-DE" sz="2400" b="1" kern="1200" dirty="0" err="1"/>
            <a:t>paid</a:t>
          </a:r>
          <a:r>
            <a:rPr lang="de-DE" sz="2400" b="1" kern="1200" dirty="0"/>
            <a:t> in </a:t>
          </a:r>
          <a:r>
            <a:rPr lang="de-DE" sz="2400" b="1" kern="1200" dirty="0" err="1"/>
            <a:t>local</a:t>
          </a:r>
          <a:r>
            <a:rPr lang="de-DE" sz="2400" b="1" kern="1200" dirty="0"/>
            <a:t> </a:t>
          </a:r>
          <a:r>
            <a:rPr lang="de-DE" sz="2400" b="1" kern="1200" dirty="0" err="1"/>
            <a:t>currencies</a:t>
          </a:r>
          <a:r>
            <a:rPr lang="de-DE" sz="2400" b="1" kern="1200"/>
            <a:t>?</a:t>
          </a:r>
          <a:endParaRPr lang="en-US" sz="2400" kern="1200" dirty="0"/>
        </a:p>
      </dsp:txBody>
      <dsp:txXfrm>
        <a:off x="5631327" y="2452790"/>
        <a:ext cx="2546008" cy="10801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7F8427-4CBA-4679-8B66-71CDD38FF09D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7E388-D55E-46B9-93D6-3228ED036DAD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BB033-5198-4FBB-8280-61655AB986E2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b="1" kern="1200"/>
            <a:t>Questions?</a:t>
          </a:r>
          <a:endParaRPr lang="en-US" sz="2500" kern="1200"/>
        </a:p>
      </dsp:txBody>
      <dsp:txXfrm>
        <a:off x="182935" y="3176402"/>
        <a:ext cx="3600000" cy="720000"/>
      </dsp:txXfrm>
    </dsp:sp>
    <dsp:sp modelId="{68C09075-A98B-4030-81C9-0B3D962FF66D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05894-D198-4C1F-BFE3-C58E8E2E5653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7C1A0A-6F98-40B2-A38C-22AD668625EC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500" b="1" kern="1200"/>
            <a:t>Thank you for your time and attention!</a:t>
          </a:r>
          <a:endParaRPr lang="en-US" sz="2500" kern="1200"/>
        </a:p>
      </dsp:txBody>
      <dsp:txXfrm>
        <a:off x="4412935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45D40-0687-40B9-8960-2F671DBEFBC0}" type="datetimeFigureOut">
              <a:rPr lang="de-DE" smtClean="0"/>
              <a:t>14.04.2025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38D23E-C29D-4B44-8650-EF6F3259F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192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53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31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3117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827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57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008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565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3431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315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2929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9580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117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27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7409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819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166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5258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2456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0903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77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87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881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013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8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13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832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142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4031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400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38D23E-C29D-4B44-8650-EF6F3259F4C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37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top_10_skills_grouped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median_salary_by_state.html" TargetMode="External"/><Relationship Id="rId4" Type="http://schemas.openxmlformats.org/officeDocument/2006/relationships/hyperlink" Target="hourly_vs_annual_hover_only.html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600" b="1" dirty="0">
                <a:solidFill>
                  <a:schemeClr val="tx2"/>
                </a:solidFill>
              </a:rPr>
              <a:t>Global Data Jobs Analysis –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1792941"/>
            <a:ext cx="3604268" cy="1772245"/>
          </a:xfrm>
        </p:spPr>
        <p:txBody>
          <a:bodyPr anchor="b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</a:rPr>
              <a:t>Insights into Salaries, Skills &amp; Remote Work</a:t>
            </a:r>
          </a:p>
          <a:p>
            <a:pPr algn="l">
              <a:lnSpc>
                <a:spcPct val="90000"/>
              </a:lnSpc>
            </a:pPr>
            <a:r>
              <a:rPr lang="en-US" sz="2800" b="1" dirty="0">
                <a:solidFill>
                  <a:schemeClr val="tx2"/>
                </a:solidFill>
              </a:rPr>
              <a:t>Presented by Keith Billman</a:t>
            </a:r>
          </a:p>
        </p:txBody>
      </p:sp>
      <p:pic>
        <p:nvPicPr>
          <p:cNvPr id="7" name="Graphic 6" descr="Mathematik">
            <a:extLst>
              <a:ext uri="{FF2B5EF4-FFF2-40B4-BE49-F238E27FC236}">
                <a16:creationId xmlns:a16="http://schemas.microsoft.com/office/drawing/2014/main" id="{76588672-64BA-6FF6-E418-C6C4725E2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223AE6-5AD4-C640-34FE-45521E07E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In-Demand Skills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DD74B92-E6FA-01BD-73BB-82A32A95E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1694" y="1655276"/>
            <a:ext cx="8480611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05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E5DC0E-D919-8D88-4050-2C7D6C1A9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Remote Jobs over Time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1831346-D990-A0E9-385A-B727A93DE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118" y="1721224"/>
            <a:ext cx="8722658" cy="477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4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4A5E88-6882-90E7-8BE1-BD92C7D1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States by Salary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61E5518-E28B-4DAB-139D-9091349EB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0659" y="1655276"/>
            <a:ext cx="8471647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27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6368" y="1641752"/>
            <a:ext cx="3293268" cy="1323439"/>
          </a:xfrm>
        </p:spPr>
        <p:txBody>
          <a:bodyPr anchor="t">
            <a:normAutofit/>
          </a:bodyPr>
          <a:lstStyle/>
          <a:p>
            <a:r>
              <a:rPr lang="en-US" sz="3500" b="1">
                <a:solidFill>
                  <a:schemeClr val="bg1"/>
                </a:solidFill>
              </a:rPr>
              <a:t>Task 5: Time Series Analysis</a:t>
            </a:r>
          </a:p>
        </p:txBody>
      </p:sp>
      <p:pic>
        <p:nvPicPr>
          <p:cNvPr id="5" name="Picture 4" descr="Finanzdiagramme auf einem dunklen Display">
            <a:extLst>
              <a:ext uri="{FF2B5EF4-FFF2-40B4-BE49-F238E27FC236}">
                <a16:creationId xmlns:a16="http://schemas.microsoft.com/office/drawing/2014/main" id="{A866BE03-AD36-B4AE-5043-214C3056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30" r="26539" b="-1"/>
          <a:stretch/>
        </p:blipFill>
        <p:spPr>
          <a:xfrm>
            <a:off x="620316" y="1498600"/>
            <a:ext cx="3945731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6" y="4795537"/>
            <a:ext cx="3945731" cy="1410656"/>
            <a:chOff x="827088" y="4795537"/>
            <a:chExt cx="5260975" cy="141065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6369" y="3146400"/>
            <a:ext cx="3293268" cy="268200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100" b="1">
                <a:solidFill>
                  <a:schemeClr val="bg1">
                    <a:alpha val="80000"/>
                  </a:schemeClr>
                </a:solidFill>
              </a:rPr>
              <a:t>How has Number of Job Postings changed over time</a:t>
            </a:r>
          </a:p>
          <a:p>
            <a:pPr>
              <a:defRPr sz="1800"/>
            </a:pPr>
            <a:r>
              <a:rPr lang="en-US" sz="2100" b="1">
                <a:solidFill>
                  <a:schemeClr val="bg1">
                    <a:alpha val="80000"/>
                  </a:schemeClr>
                </a:solidFill>
              </a:rPr>
              <a:t>Seasonal Trends?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1FD844-7209-28E2-A097-EF00F04C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Monthly Trend of All Job Postings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D5D56BFF-0858-BE3D-B3A7-8214C73B1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910" y="1604865"/>
            <a:ext cx="8517682" cy="474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6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>
                <a:solidFill>
                  <a:srgbClr val="FFFFFF"/>
                </a:solidFill>
              </a:rPr>
              <a:t>Task 6: Full- &amp; Part-time Comparison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FE142-DB8D-7919-224C-C120E25F42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93508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35A18C-64FC-82DB-0155-A33C87535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Average Salary by Schedule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CD762F31-4771-A2C5-2946-1DBEC18999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5967" y="1966293"/>
            <a:ext cx="715206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95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D3991A9-8D50-FEE2-931E-FBF3B3EE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Remote Job Share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575B94D-6642-8AB0-5CE0-1B5DF06F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76821" y="915795"/>
            <a:ext cx="5419311" cy="50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6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5A1B82-2B90-D41D-9408-9F98A5852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Skills in Full- &amp; Part-Time Jobs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6F4ABA0-574C-D545-BEC2-98442E2E1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2447365"/>
            <a:ext cx="9143998" cy="354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1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 b="1">
                <a:solidFill>
                  <a:srgbClr val="FFFFFF"/>
                </a:solidFill>
              </a:rPr>
              <a:t>Task 7: Salary Trends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FEC8D5-33EF-E6EE-3BA9-507D693FA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71465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12A7F5-203E-3BFE-CBC3-43CB60D4A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0578" y="802955"/>
            <a:ext cx="3733482" cy="1454051"/>
          </a:xfrm>
        </p:spPr>
        <p:txBody>
          <a:bodyPr>
            <a:normAutofit/>
          </a:bodyPr>
          <a:lstStyle/>
          <a:p>
            <a:br>
              <a:rPr lang="en-US" sz="3100">
                <a:solidFill>
                  <a:schemeClr val="tx2"/>
                </a:solidFill>
              </a:rPr>
            </a:br>
            <a:endParaRPr lang="de-DE" sz="3100">
              <a:solidFill>
                <a:schemeClr val="tx2"/>
              </a:solidFill>
            </a:endParaRPr>
          </a:p>
        </p:txBody>
      </p:sp>
      <p:pic>
        <p:nvPicPr>
          <p:cNvPr id="7" name="Graphic 6" descr="Prüfliste">
            <a:extLst>
              <a:ext uri="{FF2B5EF4-FFF2-40B4-BE49-F238E27FC236}">
                <a16:creationId xmlns:a16="http://schemas.microsoft.com/office/drawing/2014/main" id="{600E12AD-B817-5F38-031C-12AC6A0107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D2FFA3-FE73-AE4A-1DE0-B5FAE2B70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170329"/>
            <a:ext cx="4011294" cy="615875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800" b="1" dirty="0">
                <a:solidFill>
                  <a:schemeClr val="tx2"/>
                </a:solidFill>
              </a:rPr>
              <a:t>Contents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Project Overview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Tasks 1 &amp; 2: Initial Checks &amp; Cleaning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Task 3: Feature Creation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Task 4: Visualizations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Task 5: Time Series Analysis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Task 6: Full &amp; Part-time Comparison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Task 7: Salary Trends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Task 8: Country/Location Comparison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Task 9: Text Parsing &amp; Feature Engineering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Task 10: Interactive Visuals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tx2"/>
                </a:solidFill>
              </a:rPr>
              <a:t>Summary &amp; Questions</a:t>
            </a:r>
            <a:endParaRPr lang="de-DE" sz="2200" b="1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7839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23B07C-4619-ECB6-FB3B-E68C7040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Ten Highest Paying Skills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363DD249-E580-2BB1-1486-CD27FDA4B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342" y="1966293"/>
            <a:ext cx="745131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95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41B8FC-7439-D4EF-6091-EE47BECD0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Annual vs. Hourly Converted Salary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0ED22B7-1C08-8F2C-FEC4-08B9D6DBE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168" y="2057838"/>
            <a:ext cx="8495662" cy="426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06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b="1" dirty="0"/>
              <a:t>Task 8: Location Salary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US" sz="2800" b="1" dirty="0"/>
              <a:t>Compare Salaries between Countries</a:t>
            </a:r>
          </a:p>
          <a:p>
            <a:pPr>
              <a:defRPr sz="1800"/>
            </a:pPr>
            <a:r>
              <a:rPr lang="en-US" sz="2800" b="1" dirty="0"/>
              <a:t>Average Salaries by State </a:t>
            </a:r>
          </a:p>
        </p:txBody>
      </p:sp>
      <p:pic>
        <p:nvPicPr>
          <p:cNvPr id="5" name="Picture 4" descr="Weltkarte aus Münzen">
            <a:extLst>
              <a:ext uri="{FF2B5EF4-FFF2-40B4-BE49-F238E27FC236}">
                <a16:creationId xmlns:a16="http://schemas.microsoft.com/office/drawing/2014/main" id="{D8834DD4-1E7B-54C1-97AE-46682AF36D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24" r="23686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926986-0B6F-FC84-BB5C-DF77392E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Countries by Salary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4B5BE0B-921C-E55C-5660-828E5FC1C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342" y="1966293"/>
            <a:ext cx="745131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5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b="1" dirty="0"/>
              <a:t>Task 9: </a:t>
            </a:r>
            <a:r>
              <a:rPr sz="3600" b="1" dirty="0"/>
              <a:t>Parsing Skills &amp; Extracting States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85C3F7-2995-868B-1036-947B0D815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87051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124912-5D66-FE9A-CC9E-A25F95CB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b="1"/>
              <a:t>Job Count by Role Cluster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3D4AF7F-6EE6-21E5-A82A-1A93EAEAA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" b="1087"/>
          <a:stretch/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892075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02AB39D-8458-BD39-435B-9F0C20B5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10 States by Postings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658F928-9F7C-46A5-35E0-9CAC648C6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1865" y="1966293"/>
            <a:ext cx="742026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85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7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Task 10: Interactive Dashboards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022" y="963507"/>
            <a:ext cx="4688205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b="1" dirty="0"/>
              <a:t>Created with </a:t>
            </a:r>
            <a:r>
              <a:rPr lang="en-US" sz="2000" b="1" dirty="0" err="1"/>
              <a:t>Plotly</a:t>
            </a:r>
            <a:r>
              <a:rPr lang="en-US" sz="2000" b="1" dirty="0"/>
              <a:t>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b="1" dirty="0"/>
              <a:t>Explore skills, hourly vs. Annual salary, salary by state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1800"/>
            </a:pPr>
            <a:endParaRPr lang="en-US" sz="17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BDBE14-3A48-6B0F-7259-8A848E165860}"/>
              </a:ext>
            </a:extLst>
          </p:cNvPr>
          <p:cNvSpPr txBox="1"/>
          <p:nvPr/>
        </p:nvSpPr>
        <p:spPr>
          <a:xfrm>
            <a:off x="3732022" y="3589866"/>
            <a:ext cx="4688205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linkClick r:id="rId3" action="ppaction://hlinkfile"/>
              </a:rPr>
              <a:t>top_10_skills_grouped.html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linkClick r:id="rId4" action="ppaction://hlinkfile"/>
              </a:rPr>
              <a:t>hourly_vs_annual_hover_only.html</a:t>
            </a: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hlinkClick r:id="rId5" action="ppaction://hlinkfile"/>
              </a:rPr>
              <a:t>median_salary_by_state.html</a:t>
            </a:r>
            <a:endParaRPr lang="en-US" sz="1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121298"/>
            <a:ext cx="5605629" cy="541175"/>
          </a:xfrm>
        </p:spPr>
        <p:txBody>
          <a:bodyPr>
            <a:normAutofit fontScale="90000"/>
          </a:bodyPr>
          <a:lstStyle/>
          <a:p>
            <a:r>
              <a:rPr lang="de-DE" sz="3850" b="1"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927" y="662474"/>
            <a:ext cx="5713517" cy="60089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800" b="1" dirty="0"/>
              <a:t>Salaries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Data Analyst - most frequent job title posted but not highest paid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Job types impact salaries - Senior roles have the highest salaries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Salaries highest for full-time or mixed work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Annual salary pays more than hourly converted to annual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Location significantly impacts earnings and job postings (Western Europe and North America vs. ROW, West Coast vs. Rest of USA)</a:t>
            </a:r>
          </a:p>
          <a:p>
            <a:pPr>
              <a:lnSpc>
                <a:spcPct val="90000"/>
              </a:lnSpc>
              <a:defRPr sz="1800"/>
            </a:pPr>
            <a:endParaRPr lang="en-US" sz="1800" b="1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800" b="1" dirty="0"/>
              <a:t>Skills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SQL &amp; Python - most in-demand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MongoDB and </a:t>
            </a:r>
            <a:r>
              <a:rPr lang="en-US" sz="1800" b="1" dirty="0" err="1"/>
              <a:t>dplyr</a:t>
            </a:r>
            <a:r>
              <a:rPr lang="en-US" sz="1800" b="1" dirty="0"/>
              <a:t> - highest paid</a:t>
            </a:r>
          </a:p>
          <a:p>
            <a:pPr>
              <a:lnSpc>
                <a:spcPct val="90000"/>
              </a:lnSpc>
              <a:defRPr sz="1800"/>
            </a:pPr>
            <a:endParaRPr lang="en-US" sz="1800" b="1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800" b="1" dirty="0"/>
              <a:t>Remote Work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Remote &amp; onsite job postings trend the same over time 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1800" b="1" dirty="0"/>
              <a:t>Part-time and temp/contract work offers more remote possibilities than full-time</a:t>
            </a:r>
          </a:p>
          <a:p>
            <a:pPr>
              <a:lnSpc>
                <a:spcPct val="90000"/>
              </a:lnSpc>
              <a:defRPr sz="1800"/>
            </a:pPr>
            <a:endParaRPr lang="en-US" sz="13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7" name="Graphic 36" descr="Geld">
            <a:extLst>
              <a:ext uri="{FF2B5EF4-FFF2-40B4-BE49-F238E27FC236}">
                <a16:creationId xmlns:a16="http://schemas.microsoft.com/office/drawing/2014/main" id="{7A484FD4-5363-0C10-6F25-8142D231A9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8A307F-03DE-23BA-656D-3D2932AF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DE" sz="3500" b="1" dirty="0" err="1">
                <a:solidFill>
                  <a:srgbClr val="FFFFFF"/>
                </a:solidFill>
              </a:rPr>
              <a:t>Unanswered</a:t>
            </a:r>
            <a:r>
              <a:rPr lang="de-DE" sz="3500" b="1" dirty="0">
                <a:solidFill>
                  <a:srgbClr val="FFFFFF"/>
                </a:solidFill>
              </a:rPr>
              <a:t> Questions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3A923CC-A0CB-1971-734C-55D811C88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30414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736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DE" sz="3500" b="1">
                <a:solidFill>
                  <a:srgbClr val="FFFFFF"/>
                </a:solidFill>
              </a:rPr>
              <a:t>Project Overview &amp;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39A1DF-ED79-F27B-0BE1-0A524CCEAA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2431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002F7D-4419-EB64-8444-6585B606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700" b="1">
                <a:solidFill>
                  <a:srgbClr val="FFFFFF"/>
                </a:solidFill>
              </a:rPr>
              <a:t>Questions?</a:t>
            </a:r>
            <a:br>
              <a:rPr lang="de-DE" sz="2700" b="1">
                <a:solidFill>
                  <a:srgbClr val="FFFFFF"/>
                </a:solidFill>
              </a:rPr>
            </a:br>
            <a:endParaRPr lang="de-DE" sz="2700" b="1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2177B24-DEAE-9D7E-50FC-B2C9D7BC2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17378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752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4777739"/>
            <a:ext cx="2564242" cy="14121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3600" b="1" dirty="0"/>
              <a:t>Initial Data </a:t>
            </a:r>
            <a:r>
              <a:rPr lang="de-DE" sz="3600" b="1" dirty="0" err="1"/>
              <a:t>Preparation</a:t>
            </a:r>
            <a:endParaRPr lang="de-DE" sz="3600" b="1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090BB3B-D98C-B4E4-6A25-174EDBC4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735"/>
          <a:stretch/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40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0" y="4777739"/>
            <a:ext cx="5173220" cy="2008543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/>
              <a:t>TASK 1: Data Checks 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2400" b="1" dirty="0"/>
              <a:t>Display the First Ten Rows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2400" b="1" dirty="0"/>
              <a:t>Inspect Data Types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2400" b="1" dirty="0"/>
              <a:t>Check for Missing Values </a:t>
            </a:r>
          </a:p>
          <a:p>
            <a:pPr>
              <a:lnSpc>
                <a:spcPct val="90000"/>
              </a:lnSpc>
              <a:defRPr sz="1800"/>
            </a:pPr>
            <a:r>
              <a:rPr lang="en-US" sz="2400" b="1" dirty="0"/>
              <a:t>Review Unique Values</a:t>
            </a:r>
          </a:p>
          <a:p>
            <a:pPr>
              <a:lnSpc>
                <a:spcPct val="90000"/>
              </a:lnSpc>
              <a:defRPr sz="1800"/>
            </a:pPr>
            <a:endParaRPr lang="en-US" sz="1600" dirty="0"/>
          </a:p>
          <a:p>
            <a:pPr>
              <a:lnSpc>
                <a:spcPct val="90000"/>
              </a:lnSpc>
              <a:defRPr sz="1800"/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81316-BA45-B5CB-382F-DCF8A43B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4061012"/>
            <a:ext cx="2468166" cy="2144524"/>
          </a:xfrm>
        </p:spPr>
        <p:txBody>
          <a:bodyPr anchor="ctr">
            <a:normAutofit/>
          </a:bodyPr>
          <a:lstStyle/>
          <a:p>
            <a:r>
              <a:rPr lang="de-DE" sz="3600" b="1"/>
              <a:t>Initial Data Preparation</a:t>
            </a:r>
            <a:endParaRPr lang="de-DE" sz="3600" b="1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3702272-FFEA-7EE6-C2C8-A277B99B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981" b="-2"/>
          <a:stretch/>
        </p:blipFill>
        <p:spPr>
          <a:xfrm>
            <a:off x="20" y="0"/>
            <a:ext cx="9143980" cy="4061012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622F38-C2E8-854E-09F1-088D89328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4446494"/>
            <a:ext cx="5614060" cy="175904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  <a:defRPr sz="1800"/>
            </a:pPr>
            <a:r>
              <a:rPr lang="de-DE" sz="2400" b="1"/>
              <a:t>Task 2: Cleaning the Data</a:t>
            </a:r>
          </a:p>
          <a:p>
            <a:pPr>
              <a:defRPr sz="1800"/>
            </a:pPr>
            <a:r>
              <a:rPr lang="de-DE" sz="2400" b="1"/>
              <a:t>Converting Data Types</a:t>
            </a:r>
          </a:p>
          <a:p>
            <a:pPr>
              <a:defRPr sz="1800"/>
            </a:pPr>
            <a:r>
              <a:rPr lang="de-DE" sz="2400" b="1"/>
              <a:t>Handling Missing Values</a:t>
            </a:r>
          </a:p>
          <a:p>
            <a:pPr>
              <a:defRPr sz="1800"/>
            </a:pPr>
            <a:r>
              <a:rPr lang="de-DE" sz="2400" b="1"/>
              <a:t>Final Verification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48083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/>
              <a:t>Task 3: Feature </a:t>
            </a:r>
            <a:r>
              <a:rPr lang="de-DE" sz="4000" b="1" dirty="0" err="1"/>
              <a:t>Creation</a:t>
            </a:r>
            <a:endParaRPr lang="de-DE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lang="en-US" b="1" dirty="0"/>
              <a:t>Feature Engineering</a:t>
            </a:r>
          </a:p>
          <a:p>
            <a:pPr>
              <a:defRPr sz="1800"/>
            </a:pPr>
            <a:r>
              <a:rPr lang="en-US" b="1" dirty="0"/>
              <a:t>Converting hourly to annual salary</a:t>
            </a:r>
          </a:p>
          <a:p>
            <a:pPr>
              <a:defRPr sz="1800"/>
            </a:pPr>
            <a:r>
              <a:rPr lang="en-US" b="1" dirty="0"/>
              <a:t>Created '</a:t>
            </a:r>
            <a:r>
              <a:rPr lang="en-US" b="1" dirty="0" err="1"/>
              <a:t>effective_salary</a:t>
            </a:r>
            <a:r>
              <a:rPr lang="en-US" b="1" dirty="0"/>
              <a:t>' combining annual/hourly data</a:t>
            </a:r>
          </a:p>
          <a:p>
            <a:pPr>
              <a:defRPr sz="1800"/>
            </a:pPr>
            <a:r>
              <a:rPr lang="en-US" b="1" dirty="0"/>
              <a:t>Extracted year/month/day from job post dates</a:t>
            </a:r>
          </a:p>
          <a:p>
            <a:pPr>
              <a:defRPr sz="1800"/>
            </a:pPr>
            <a:r>
              <a:rPr lang="en-US" b="1" dirty="0"/>
              <a:t>Categorized salaries into low/mid/high bins based on the „</a:t>
            </a:r>
            <a:r>
              <a:rPr lang="en-US" b="1" dirty="0" err="1"/>
              <a:t>effective_salary</a:t>
            </a:r>
            <a:r>
              <a:rPr lang="en-US" b="1" dirty="0"/>
              <a:t>“</a:t>
            </a:r>
          </a:p>
          <a:p>
            <a:pPr>
              <a:defRPr sz="1800"/>
            </a:pPr>
            <a:r>
              <a:rPr lang="en-US" b="1" dirty="0"/>
              <a:t>Create feature „</a:t>
            </a:r>
            <a:r>
              <a:rPr lang="en-US" b="1" dirty="0" err="1"/>
              <a:t>is_remote</a:t>
            </a:r>
            <a:r>
              <a:rPr lang="en-US" b="1" dirty="0"/>
              <a:t>“ from „</a:t>
            </a:r>
            <a:r>
              <a:rPr lang="en-US" b="1" dirty="0" err="1"/>
              <a:t>job_work_from_home</a:t>
            </a:r>
            <a:r>
              <a:rPr lang="en-US" b="1" dirty="0"/>
              <a:t>“</a:t>
            </a:r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US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276F7F-3728-B409-4B29-EEB061537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56441"/>
            <a:ext cx="9144000" cy="17751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5EA4D-F80B-0044-1012-FB08ED41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366"/>
            <a:ext cx="8229600" cy="914400"/>
          </a:xfrm>
        </p:spPr>
        <p:txBody>
          <a:bodyPr>
            <a:normAutofit/>
          </a:bodyPr>
          <a:lstStyle/>
          <a:p>
            <a:r>
              <a:rPr lang="de-DE" sz="3600" b="1" dirty="0"/>
              <a:t>Task 4: </a:t>
            </a:r>
            <a:r>
              <a:rPr lang="de-DE" sz="3600" b="1" dirty="0" err="1"/>
              <a:t>Analyses</a:t>
            </a:r>
            <a:endParaRPr lang="de-DE" sz="3600" b="1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4E8AC5C-BDB6-242D-5946-74CE6DB4CF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576285"/>
              </p:ext>
            </p:extLst>
          </p:nvPr>
        </p:nvGraphicFramePr>
        <p:xfrm>
          <a:off x="457200" y="1246094"/>
          <a:ext cx="8229600" cy="488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B5505-8C3B-4B3F-AF73-D2737351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Most Frequent Job Titles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C9CBA366-2194-32F0-9BD2-3D1CC546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941" y="1655276"/>
            <a:ext cx="8570259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5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2A7EA-E697-D02C-0DBA-281B5C79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Job Titles by Average Salary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4474B163-6018-DACE-8391-AB8604AFF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655276"/>
            <a:ext cx="8283387" cy="487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8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68335F217C54B4DB1BFCA3BF2CBA2AC" ma:contentTypeVersion="12" ma:contentTypeDescription="Ein neues Dokument erstellen." ma:contentTypeScope="" ma:versionID="88c16a35eee56e945f312e319a643305">
  <xsd:schema xmlns:xsd="http://www.w3.org/2001/XMLSchema" xmlns:xs="http://www.w3.org/2001/XMLSchema" xmlns:p="http://schemas.microsoft.com/office/2006/metadata/properties" xmlns:ns2="eba7f824-4e16-4ebf-847a-8462d723e2d0" xmlns:ns3="c7e4895d-c0bc-4f22-b8a9-95c9a0f1e2f2" targetNamespace="http://schemas.microsoft.com/office/2006/metadata/properties" ma:root="true" ma:fieldsID="d4fd8cd7a2494bc6123b5072cf47cb98" ns2:_="" ns3:_="">
    <xsd:import namespace="eba7f824-4e16-4ebf-847a-8462d723e2d0"/>
    <xsd:import namespace="c7e4895d-c0bc-4f22-b8a9-95c9a0f1e2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a7f824-4e16-4ebf-847a-8462d723e2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b13184fc-9620-4d23-8b41-34b83b6e2b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e4895d-c0bc-4f22-b8a9-95c9a0f1e2f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77f0e4-2b76-4189-adf2-21fe6a162895}" ma:internalName="TaxCatchAll" ma:showField="CatchAllData" ma:web="c7e4895d-c0bc-4f22-b8a9-95c9a0f1e2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ba7f824-4e16-4ebf-847a-8462d723e2d0">
      <Terms xmlns="http://schemas.microsoft.com/office/infopath/2007/PartnerControls"/>
    </lcf76f155ced4ddcb4097134ff3c332f>
    <TaxCatchAll xmlns="c7e4895d-c0bc-4f22-b8a9-95c9a0f1e2f2" xsi:nil="true"/>
  </documentManagement>
</p:properties>
</file>

<file path=customXml/itemProps1.xml><?xml version="1.0" encoding="utf-8"?>
<ds:datastoreItem xmlns:ds="http://schemas.openxmlformats.org/officeDocument/2006/customXml" ds:itemID="{9BA04B08-BB70-4D76-8171-619015F07EFE}"/>
</file>

<file path=customXml/itemProps2.xml><?xml version="1.0" encoding="utf-8"?>
<ds:datastoreItem xmlns:ds="http://schemas.openxmlformats.org/officeDocument/2006/customXml" ds:itemID="{9F362C52-5BA6-4E13-BC57-FA37D107F431}"/>
</file>

<file path=customXml/itemProps3.xml><?xml version="1.0" encoding="utf-8"?>
<ds:datastoreItem xmlns:ds="http://schemas.openxmlformats.org/officeDocument/2006/customXml" ds:itemID="{5AEB63AD-B8FE-4497-B37D-269FD0CF879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Microsoft Office PowerPoint</Application>
  <PresentationFormat>Bildschirmpräsentation (4:3)</PresentationFormat>
  <Paragraphs>142</Paragraphs>
  <Slides>30</Slides>
  <Notes>30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4" baseType="lpstr">
      <vt:lpstr>Aptos</vt:lpstr>
      <vt:lpstr>Arial</vt:lpstr>
      <vt:lpstr>Calibri</vt:lpstr>
      <vt:lpstr>Office Theme</vt:lpstr>
      <vt:lpstr>Global Data Jobs Analysis – 2023</vt:lpstr>
      <vt:lpstr> </vt:lpstr>
      <vt:lpstr>Project Overview &amp; Objectives</vt:lpstr>
      <vt:lpstr>Initial Data Preparation</vt:lpstr>
      <vt:lpstr>Initial Data Preparation</vt:lpstr>
      <vt:lpstr>Task 3: Feature Creation</vt:lpstr>
      <vt:lpstr>Task 4: Analyses</vt:lpstr>
      <vt:lpstr>Most Frequent Job Titles</vt:lpstr>
      <vt:lpstr>Job Titles by Average Salary</vt:lpstr>
      <vt:lpstr>In-Demand Skills</vt:lpstr>
      <vt:lpstr>Remote Jobs over Time</vt:lpstr>
      <vt:lpstr>Top 10 States by Salary</vt:lpstr>
      <vt:lpstr>Task 5: Time Series Analysis</vt:lpstr>
      <vt:lpstr>Monthly Trend of All Job Postings</vt:lpstr>
      <vt:lpstr>Task 6: Full- &amp; Part-time Comparison</vt:lpstr>
      <vt:lpstr>Average Salary by Schedule</vt:lpstr>
      <vt:lpstr>Remote Job Share</vt:lpstr>
      <vt:lpstr>Skills in Full- &amp; Part-Time Jobs</vt:lpstr>
      <vt:lpstr>Task 7: Salary Trends</vt:lpstr>
      <vt:lpstr>Top Ten Highest Paying Skills</vt:lpstr>
      <vt:lpstr>Annual vs. Hourly Converted Salary</vt:lpstr>
      <vt:lpstr>Task 8: Location Salary Comparison</vt:lpstr>
      <vt:lpstr>Top 10 Countries by Salary</vt:lpstr>
      <vt:lpstr>Task 9: Parsing Skills &amp; Extracting States</vt:lpstr>
      <vt:lpstr>Job Count by Role Cluster</vt:lpstr>
      <vt:lpstr>Top 10 States by Postings</vt:lpstr>
      <vt:lpstr>Task 10: Interactive Dashboards</vt:lpstr>
      <vt:lpstr>Key Takeaways</vt:lpstr>
      <vt:lpstr>Unanswered Questions</vt:lpstr>
      <vt:lpstr>Questions?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Keith Billman</cp:lastModifiedBy>
  <cp:revision>21</cp:revision>
  <dcterms:created xsi:type="dcterms:W3CDTF">2013-01-27T09:14:16Z</dcterms:created>
  <dcterms:modified xsi:type="dcterms:W3CDTF">2025-04-14T13:55:53Z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0x010100C68335F217C54B4DB1BFCA3BF2CBA2AC</vt:lpwstr>
  </property>
  <property fmtid="{D5CDD505-2E9C-101B-9397-08002B2CF9AE}" pid="3" name="Order">
    <vt:r8>122800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