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81" r:id="rId7"/>
    <p:sldId id="313" r:id="rId8"/>
    <p:sldId id="300" r:id="rId9"/>
    <p:sldId id="258" r:id="rId10"/>
    <p:sldId id="261" r:id="rId11"/>
    <p:sldId id="263" r:id="rId12"/>
    <p:sldId id="314" r:id="rId13"/>
    <p:sldId id="311" r:id="rId14"/>
    <p:sldId id="265" r:id="rId15"/>
    <p:sldId id="266" r:id="rId16"/>
    <p:sldId id="292" r:id="rId17"/>
    <p:sldId id="305" r:id="rId18"/>
    <p:sldId id="269" r:id="rId19"/>
    <p:sldId id="268" r:id="rId20"/>
    <p:sldId id="273" r:id="rId21"/>
    <p:sldId id="306" r:id="rId22"/>
    <p:sldId id="271" r:id="rId23"/>
    <p:sldId id="270" r:id="rId24"/>
    <p:sldId id="272" r:id="rId25"/>
    <p:sldId id="274" r:id="rId26"/>
    <p:sldId id="276" r:id="rId27"/>
    <p:sldId id="315" r:id="rId28"/>
    <p:sldId id="297" r:id="rId29"/>
    <p:sldId id="278" r:id="rId30"/>
    <p:sldId id="31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49" autoAdjust="0"/>
  </p:normalViewPr>
  <p:slideViewPr>
    <p:cSldViewPr snapToGrid="0" snapToObjects="1">
      <p:cViewPr varScale="1">
        <p:scale>
          <a:sx n="59" d="100"/>
          <a:sy n="59" d="100"/>
        </p:scale>
        <p:origin x="150" y="10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6" Type="http://schemas.openxmlformats.org/officeDocument/2006/relationships/image" Target="../media/image28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6" Type="http://schemas.openxmlformats.org/officeDocument/2006/relationships/image" Target="../media/image28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DF91E-0ED7-4AB7-B531-9B9EFCB6297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4A46A1-9407-4A82-B426-630F5396E240}">
      <dgm:prSet custT="1"/>
      <dgm:spPr/>
      <dgm:t>
        <a:bodyPr/>
        <a:lstStyle/>
        <a:p>
          <a:r>
            <a:rPr lang="en-US" sz="3200" b="1" noProof="0" dirty="0"/>
            <a:t>1. Project Overview/Key Questions</a:t>
          </a:r>
        </a:p>
      </dgm:t>
    </dgm:pt>
    <dgm:pt modelId="{69260F92-7933-40B8-A281-DB5DF73B3868}" type="parTrans" cxnId="{5E8CC5E3-2823-4867-BC6F-2B08639986CE}">
      <dgm:prSet/>
      <dgm:spPr/>
      <dgm:t>
        <a:bodyPr/>
        <a:lstStyle/>
        <a:p>
          <a:endParaRPr lang="en-US"/>
        </a:p>
      </dgm:t>
    </dgm:pt>
    <dgm:pt modelId="{5BBB91F9-6C52-4C95-B75E-0E72BEAEBDC6}" type="sibTrans" cxnId="{5E8CC5E3-2823-4867-BC6F-2B08639986CE}">
      <dgm:prSet/>
      <dgm:spPr/>
      <dgm:t>
        <a:bodyPr/>
        <a:lstStyle/>
        <a:p>
          <a:endParaRPr lang="en-US"/>
        </a:p>
      </dgm:t>
    </dgm:pt>
    <dgm:pt modelId="{8C841C65-0763-4C4E-BAB7-29FD815CD99D}">
      <dgm:prSet custT="1"/>
      <dgm:spPr/>
      <dgm:t>
        <a:bodyPr/>
        <a:lstStyle/>
        <a:p>
          <a:r>
            <a:rPr lang="en-US" sz="3200" b="1" noProof="0" dirty="0"/>
            <a:t>2. Data Cleaning</a:t>
          </a:r>
        </a:p>
      </dgm:t>
    </dgm:pt>
    <dgm:pt modelId="{23E63B3C-2DED-4BAD-834B-532622980672}" type="parTrans" cxnId="{F76B9726-7AFB-483E-B75F-5C1A6E7C4116}">
      <dgm:prSet/>
      <dgm:spPr/>
      <dgm:t>
        <a:bodyPr/>
        <a:lstStyle/>
        <a:p>
          <a:endParaRPr lang="en-US"/>
        </a:p>
      </dgm:t>
    </dgm:pt>
    <dgm:pt modelId="{677D733C-C247-4E73-89A7-456608C5E961}" type="sibTrans" cxnId="{F76B9726-7AFB-483E-B75F-5C1A6E7C4116}">
      <dgm:prSet/>
      <dgm:spPr/>
      <dgm:t>
        <a:bodyPr/>
        <a:lstStyle/>
        <a:p>
          <a:endParaRPr lang="en-US"/>
        </a:p>
      </dgm:t>
    </dgm:pt>
    <dgm:pt modelId="{498E2F4F-F57B-41DC-981F-7750887ED62B}">
      <dgm:prSet custT="1"/>
      <dgm:spPr/>
      <dgm:t>
        <a:bodyPr/>
        <a:lstStyle/>
        <a:p>
          <a:r>
            <a:rPr lang="en-US" sz="3200" b="1" noProof="0" dirty="0"/>
            <a:t>3. Exploratory Data Analysis (EDA)</a:t>
          </a:r>
        </a:p>
      </dgm:t>
    </dgm:pt>
    <dgm:pt modelId="{B43D20C4-DB61-4FC2-980A-A8AA55E8785B}" type="parTrans" cxnId="{307B7AA4-5E41-4688-A5FE-3FF63CA2D7BA}">
      <dgm:prSet/>
      <dgm:spPr/>
      <dgm:t>
        <a:bodyPr/>
        <a:lstStyle/>
        <a:p>
          <a:endParaRPr lang="en-US"/>
        </a:p>
      </dgm:t>
    </dgm:pt>
    <dgm:pt modelId="{8BD74FD8-4133-44AE-8BA0-808F7F06B259}" type="sibTrans" cxnId="{307B7AA4-5E41-4688-A5FE-3FF63CA2D7BA}">
      <dgm:prSet/>
      <dgm:spPr/>
      <dgm:t>
        <a:bodyPr/>
        <a:lstStyle/>
        <a:p>
          <a:endParaRPr lang="en-US"/>
        </a:p>
      </dgm:t>
    </dgm:pt>
    <dgm:pt modelId="{D8E4E6DF-4BF2-4884-B391-A36419F9BE2C}">
      <dgm:prSet custT="1"/>
      <dgm:spPr/>
      <dgm:t>
        <a:bodyPr/>
        <a:lstStyle/>
        <a:p>
          <a:r>
            <a:rPr lang="en-US" sz="3200" b="1" noProof="0" dirty="0"/>
            <a:t>4. Customer Segmentation</a:t>
          </a:r>
        </a:p>
      </dgm:t>
    </dgm:pt>
    <dgm:pt modelId="{E651C324-B57F-4687-962F-4D634042AC06}" type="parTrans" cxnId="{9607699B-77EB-432F-A941-854AFBBD6547}">
      <dgm:prSet/>
      <dgm:spPr/>
      <dgm:t>
        <a:bodyPr/>
        <a:lstStyle/>
        <a:p>
          <a:endParaRPr lang="en-US"/>
        </a:p>
      </dgm:t>
    </dgm:pt>
    <dgm:pt modelId="{C542F366-CB05-44EB-8CE1-0E532577E23E}" type="sibTrans" cxnId="{9607699B-77EB-432F-A941-854AFBBD6547}">
      <dgm:prSet/>
      <dgm:spPr/>
      <dgm:t>
        <a:bodyPr/>
        <a:lstStyle/>
        <a:p>
          <a:endParaRPr lang="en-US"/>
        </a:p>
      </dgm:t>
    </dgm:pt>
    <dgm:pt modelId="{915711BE-41F3-4873-BB2F-8B7DEF8EA491}">
      <dgm:prSet custT="1"/>
      <dgm:spPr/>
      <dgm:t>
        <a:bodyPr/>
        <a:lstStyle/>
        <a:p>
          <a:r>
            <a:rPr lang="en-US" sz="3200" b="1" noProof="0" dirty="0"/>
            <a:t>5. Campaign Response Modeling</a:t>
          </a:r>
        </a:p>
      </dgm:t>
    </dgm:pt>
    <dgm:pt modelId="{F63D2476-B4AF-4568-8747-28A615DB1E08}" type="parTrans" cxnId="{B6036743-6FCA-4061-ACB7-1DE5966D79EA}">
      <dgm:prSet/>
      <dgm:spPr/>
      <dgm:t>
        <a:bodyPr/>
        <a:lstStyle/>
        <a:p>
          <a:endParaRPr lang="en-US"/>
        </a:p>
      </dgm:t>
    </dgm:pt>
    <dgm:pt modelId="{8CF0FC37-ED92-4806-8B12-9C467A46EE3B}" type="sibTrans" cxnId="{B6036743-6FCA-4061-ACB7-1DE5966D79EA}">
      <dgm:prSet/>
      <dgm:spPr/>
      <dgm:t>
        <a:bodyPr/>
        <a:lstStyle/>
        <a:p>
          <a:endParaRPr lang="en-US"/>
        </a:p>
      </dgm:t>
    </dgm:pt>
    <dgm:pt modelId="{F6F2C776-4408-4040-88C6-17B142EB30C9}">
      <dgm:prSet custT="1"/>
      <dgm:spPr/>
      <dgm:t>
        <a:bodyPr/>
        <a:lstStyle/>
        <a:p>
          <a:r>
            <a:rPr lang="en-US" sz="3200" b="1" noProof="0" dirty="0"/>
            <a:t>6. Defining High-Value Customers</a:t>
          </a:r>
        </a:p>
      </dgm:t>
    </dgm:pt>
    <dgm:pt modelId="{52A6C14B-A77B-4131-B276-71643266257E}" type="parTrans" cxnId="{9A2036DA-5103-4ED6-83C2-92F36007219F}">
      <dgm:prSet/>
      <dgm:spPr/>
      <dgm:t>
        <a:bodyPr/>
        <a:lstStyle/>
        <a:p>
          <a:endParaRPr lang="en-US"/>
        </a:p>
      </dgm:t>
    </dgm:pt>
    <dgm:pt modelId="{98F724E2-F00D-493A-A37C-E3A327DF064B}" type="sibTrans" cxnId="{9A2036DA-5103-4ED6-83C2-92F36007219F}">
      <dgm:prSet/>
      <dgm:spPr/>
      <dgm:t>
        <a:bodyPr/>
        <a:lstStyle/>
        <a:p>
          <a:endParaRPr lang="en-US"/>
        </a:p>
      </dgm:t>
    </dgm:pt>
    <dgm:pt modelId="{D9C3BC79-5D08-400A-87D3-99A108A0470C}">
      <dgm:prSet custT="1"/>
      <dgm:spPr/>
      <dgm:t>
        <a:bodyPr/>
        <a:lstStyle/>
        <a:p>
          <a:r>
            <a:rPr lang="en-US" sz="3200" b="1" noProof="0" dirty="0"/>
            <a:t>7. Strategic Recommendations</a:t>
          </a:r>
        </a:p>
      </dgm:t>
    </dgm:pt>
    <dgm:pt modelId="{7435A19B-9BB2-4E64-949B-8E2BA751A2EC}" type="parTrans" cxnId="{AFE6086B-FADC-48F5-B8F8-6E13F8D99EC4}">
      <dgm:prSet/>
      <dgm:spPr/>
      <dgm:t>
        <a:bodyPr/>
        <a:lstStyle/>
        <a:p>
          <a:endParaRPr lang="en-US"/>
        </a:p>
      </dgm:t>
    </dgm:pt>
    <dgm:pt modelId="{CFD7DE19-973D-4044-B494-8B51F2642AB9}" type="sibTrans" cxnId="{AFE6086B-FADC-48F5-B8F8-6E13F8D99EC4}">
      <dgm:prSet/>
      <dgm:spPr/>
      <dgm:t>
        <a:bodyPr/>
        <a:lstStyle/>
        <a:p>
          <a:endParaRPr lang="en-US"/>
        </a:p>
      </dgm:t>
    </dgm:pt>
    <dgm:pt modelId="{A685B13C-1A1F-45AF-B449-B7861591D60C}">
      <dgm:prSet custT="1"/>
      <dgm:spPr/>
      <dgm:t>
        <a:bodyPr/>
        <a:lstStyle/>
        <a:p>
          <a:r>
            <a:rPr lang="en-US" sz="3200" b="1" noProof="0" dirty="0"/>
            <a:t>8. Key Takeaways &amp; Q&amp;A</a:t>
          </a:r>
        </a:p>
      </dgm:t>
    </dgm:pt>
    <dgm:pt modelId="{281F14BA-E4EB-4EE0-B75A-48F2285F1624}" type="parTrans" cxnId="{BF9CB36D-850E-4A21-8844-BC3F0D82DA63}">
      <dgm:prSet/>
      <dgm:spPr/>
      <dgm:t>
        <a:bodyPr/>
        <a:lstStyle/>
        <a:p>
          <a:endParaRPr lang="en-US"/>
        </a:p>
      </dgm:t>
    </dgm:pt>
    <dgm:pt modelId="{FA7A158D-38DC-4A28-8B30-B8C792C8329E}" type="sibTrans" cxnId="{BF9CB36D-850E-4A21-8844-BC3F0D82DA63}">
      <dgm:prSet/>
      <dgm:spPr/>
      <dgm:t>
        <a:bodyPr/>
        <a:lstStyle/>
        <a:p>
          <a:endParaRPr lang="en-US"/>
        </a:p>
      </dgm:t>
    </dgm:pt>
    <dgm:pt modelId="{DB97D078-62C3-417E-AC80-93B0CB3FFA9A}" type="pres">
      <dgm:prSet presAssocID="{286DF91E-0ED7-4AB7-B531-9B9EFCB62971}" presName="vert0" presStyleCnt="0">
        <dgm:presLayoutVars>
          <dgm:dir/>
          <dgm:animOne val="branch"/>
          <dgm:animLvl val="lvl"/>
        </dgm:presLayoutVars>
      </dgm:prSet>
      <dgm:spPr/>
    </dgm:pt>
    <dgm:pt modelId="{2B6B5C8F-74D7-4AFE-9915-C7CE2060C061}" type="pres">
      <dgm:prSet presAssocID="{0B4A46A1-9407-4A82-B426-630F5396E240}" presName="thickLine" presStyleLbl="alignNode1" presStyleIdx="0" presStyleCnt="8"/>
      <dgm:spPr/>
    </dgm:pt>
    <dgm:pt modelId="{74927344-50C4-4E57-B9CE-F3BC7338E93B}" type="pres">
      <dgm:prSet presAssocID="{0B4A46A1-9407-4A82-B426-630F5396E240}" presName="horz1" presStyleCnt="0"/>
      <dgm:spPr/>
    </dgm:pt>
    <dgm:pt modelId="{FC256F29-D95F-49D3-9A67-852D022FFD03}" type="pres">
      <dgm:prSet presAssocID="{0B4A46A1-9407-4A82-B426-630F5396E240}" presName="tx1" presStyleLbl="revTx" presStyleIdx="0" presStyleCnt="8"/>
      <dgm:spPr/>
    </dgm:pt>
    <dgm:pt modelId="{EC99FF5E-8011-4F29-A591-CF6FE11FDFD1}" type="pres">
      <dgm:prSet presAssocID="{0B4A46A1-9407-4A82-B426-630F5396E240}" presName="vert1" presStyleCnt="0"/>
      <dgm:spPr/>
    </dgm:pt>
    <dgm:pt modelId="{DD4BCE21-22EB-4A02-AF4A-E190C8DA0655}" type="pres">
      <dgm:prSet presAssocID="{8C841C65-0763-4C4E-BAB7-29FD815CD99D}" presName="thickLine" presStyleLbl="alignNode1" presStyleIdx="1" presStyleCnt="8"/>
      <dgm:spPr/>
    </dgm:pt>
    <dgm:pt modelId="{DACF894A-BAA6-4253-8D7A-6307F35886AC}" type="pres">
      <dgm:prSet presAssocID="{8C841C65-0763-4C4E-BAB7-29FD815CD99D}" presName="horz1" presStyleCnt="0"/>
      <dgm:spPr/>
    </dgm:pt>
    <dgm:pt modelId="{80B74886-EE7C-41CC-BF91-E80C487CC0D6}" type="pres">
      <dgm:prSet presAssocID="{8C841C65-0763-4C4E-BAB7-29FD815CD99D}" presName="tx1" presStyleLbl="revTx" presStyleIdx="1" presStyleCnt="8"/>
      <dgm:spPr/>
    </dgm:pt>
    <dgm:pt modelId="{B2323378-84B1-4715-9DD5-A6C825474D90}" type="pres">
      <dgm:prSet presAssocID="{8C841C65-0763-4C4E-BAB7-29FD815CD99D}" presName="vert1" presStyleCnt="0"/>
      <dgm:spPr/>
    </dgm:pt>
    <dgm:pt modelId="{567572D8-E942-4645-B69F-8FD85AD99CD8}" type="pres">
      <dgm:prSet presAssocID="{498E2F4F-F57B-41DC-981F-7750887ED62B}" presName="thickLine" presStyleLbl="alignNode1" presStyleIdx="2" presStyleCnt="8"/>
      <dgm:spPr/>
    </dgm:pt>
    <dgm:pt modelId="{DBED5BD9-F966-4E3F-8312-734E5C7E1BFC}" type="pres">
      <dgm:prSet presAssocID="{498E2F4F-F57B-41DC-981F-7750887ED62B}" presName="horz1" presStyleCnt="0"/>
      <dgm:spPr/>
    </dgm:pt>
    <dgm:pt modelId="{9A5C7264-4B82-4C75-B8B6-2802C86996AE}" type="pres">
      <dgm:prSet presAssocID="{498E2F4F-F57B-41DC-981F-7750887ED62B}" presName="tx1" presStyleLbl="revTx" presStyleIdx="2" presStyleCnt="8"/>
      <dgm:spPr/>
    </dgm:pt>
    <dgm:pt modelId="{5633ED24-C0CE-40E1-BFFD-6B5479914ACF}" type="pres">
      <dgm:prSet presAssocID="{498E2F4F-F57B-41DC-981F-7750887ED62B}" presName="vert1" presStyleCnt="0"/>
      <dgm:spPr/>
    </dgm:pt>
    <dgm:pt modelId="{0B7DA492-D6F0-424D-AA8C-B89A9E5D0E2F}" type="pres">
      <dgm:prSet presAssocID="{D8E4E6DF-4BF2-4884-B391-A36419F9BE2C}" presName="thickLine" presStyleLbl="alignNode1" presStyleIdx="3" presStyleCnt="8"/>
      <dgm:spPr/>
    </dgm:pt>
    <dgm:pt modelId="{4DB8F1A9-C5A4-4C2B-BD7A-A555CFEBFE2D}" type="pres">
      <dgm:prSet presAssocID="{D8E4E6DF-4BF2-4884-B391-A36419F9BE2C}" presName="horz1" presStyleCnt="0"/>
      <dgm:spPr/>
    </dgm:pt>
    <dgm:pt modelId="{AD65398A-79D1-4F73-831D-CCC18C6ADAEE}" type="pres">
      <dgm:prSet presAssocID="{D8E4E6DF-4BF2-4884-B391-A36419F9BE2C}" presName="tx1" presStyleLbl="revTx" presStyleIdx="3" presStyleCnt="8"/>
      <dgm:spPr/>
    </dgm:pt>
    <dgm:pt modelId="{EDE5AD50-604A-4C33-A3D8-0BB6E2159122}" type="pres">
      <dgm:prSet presAssocID="{D8E4E6DF-4BF2-4884-B391-A36419F9BE2C}" presName="vert1" presStyleCnt="0"/>
      <dgm:spPr/>
    </dgm:pt>
    <dgm:pt modelId="{4D8B7649-F188-4F37-93AC-D53B8B0C2CEA}" type="pres">
      <dgm:prSet presAssocID="{915711BE-41F3-4873-BB2F-8B7DEF8EA491}" presName="thickLine" presStyleLbl="alignNode1" presStyleIdx="4" presStyleCnt="8"/>
      <dgm:spPr/>
    </dgm:pt>
    <dgm:pt modelId="{7D2691A2-C206-434F-947D-5C33FD8D0089}" type="pres">
      <dgm:prSet presAssocID="{915711BE-41F3-4873-BB2F-8B7DEF8EA491}" presName="horz1" presStyleCnt="0"/>
      <dgm:spPr/>
    </dgm:pt>
    <dgm:pt modelId="{CA286A99-41B0-4B37-AF1F-1431AF1E139C}" type="pres">
      <dgm:prSet presAssocID="{915711BE-41F3-4873-BB2F-8B7DEF8EA491}" presName="tx1" presStyleLbl="revTx" presStyleIdx="4" presStyleCnt="8"/>
      <dgm:spPr/>
    </dgm:pt>
    <dgm:pt modelId="{0942CB58-ABAD-4EF4-82B2-DB29B48EB332}" type="pres">
      <dgm:prSet presAssocID="{915711BE-41F3-4873-BB2F-8B7DEF8EA491}" presName="vert1" presStyleCnt="0"/>
      <dgm:spPr/>
    </dgm:pt>
    <dgm:pt modelId="{5EF76F72-67C5-400D-BAAA-CF02C056E5A7}" type="pres">
      <dgm:prSet presAssocID="{F6F2C776-4408-4040-88C6-17B142EB30C9}" presName="thickLine" presStyleLbl="alignNode1" presStyleIdx="5" presStyleCnt="8"/>
      <dgm:spPr/>
    </dgm:pt>
    <dgm:pt modelId="{0EB1766E-52D6-4508-A99D-9E4078FA816C}" type="pres">
      <dgm:prSet presAssocID="{F6F2C776-4408-4040-88C6-17B142EB30C9}" presName="horz1" presStyleCnt="0"/>
      <dgm:spPr/>
    </dgm:pt>
    <dgm:pt modelId="{0405C07C-F53C-4BBB-870C-7A803FEDC299}" type="pres">
      <dgm:prSet presAssocID="{F6F2C776-4408-4040-88C6-17B142EB30C9}" presName="tx1" presStyleLbl="revTx" presStyleIdx="5" presStyleCnt="8"/>
      <dgm:spPr/>
    </dgm:pt>
    <dgm:pt modelId="{A6DF5A71-6951-4614-96B7-908F06D70505}" type="pres">
      <dgm:prSet presAssocID="{F6F2C776-4408-4040-88C6-17B142EB30C9}" presName="vert1" presStyleCnt="0"/>
      <dgm:spPr/>
    </dgm:pt>
    <dgm:pt modelId="{3C1C69AA-1EBB-4B95-B37F-C779719EEE1F}" type="pres">
      <dgm:prSet presAssocID="{D9C3BC79-5D08-400A-87D3-99A108A0470C}" presName="thickLine" presStyleLbl="alignNode1" presStyleIdx="6" presStyleCnt="8"/>
      <dgm:spPr/>
    </dgm:pt>
    <dgm:pt modelId="{819E4A0B-E18D-40DA-AB75-998D71C45187}" type="pres">
      <dgm:prSet presAssocID="{D9C3BC79-5D08-400A-87D3-99A108A0470C}" presName="horz1" presStyleCnt="0"/>
      <dgm:spPr/>
    </dgm:pt>
    <dgm:pt modelId="{79C241CC-3817-42BD-B9B0-E17E59488F1C}" type="pres">
      <dgm:prSet presAssocID="{D9C3BC79-5D08-400A-87D3-99A108A0470C}" presName="tx1" presStyleLbl="revTx" presStyleIdx="6" presStyleCnt="8"/>
      <dgm:spPr/>
    </dgm:pt>
    <dgm:pt modelId="{769DF5FC-DFB1-4F31-B745-A170FD77096D}" type="pres">
      <dgm:prSet presAssocID="{D9C3BC79-5D08-400A-87D3-99A108A0470C}" presName="vert1" presStyleCnt="0"/>
      <dgm:spPr/>
    </dgm:pt>
    <dgm:pt modelId="{279255CE-EB11-4842-9CD8-6C3170F89168}" type="pres">
      <dgm:prSet presAssocID="{A685B13C-1A1F-45AF-B449-B7861591D60C}" presName="thickLine" presStyleLbl="alignNode1" presStyleIdx="7" presStyleCnt="8"/>
      <dgm:spPr/>
    </dgm:pt>
    <dgm:pt modelId="{47372715-57AC-4E74-8891-7F45536EB619}" type="pres">
      <dgm:prSet presAssocID="{A685B13C-1A1F-45AF-B449-B7861591D60C}" presName="horz1" presStyleCnt="0"/>
      <dgm:spPr/>
    </dgm:pt>
    <dgm:pt modelId="{B810B5BC-EAA4-49FE-B75D-02AECEB1BA44}" type="pres">
      <dgm:prSet presAssocID="{A685B13C-1A1F-45AF-B449-B7861591D60C}" presName="tx1" presStyleLbl="revTx" presStyleIdx="7" presStyleCnt="8"/>
      <dgm:spPr/>
    </dgm:pt>
    <dgm:pt modelId="{5B5E5F32-CEED-4C5C-AF0C-9BD34D57296D}" type="pres">
      <dgm:prSet presAssocID="{A685B13C-1A1F-45AF-B449-B7861591D60C}" presName="vert1" presStyleCnt="0"/>
      <dgm:spPr/>
    </dgm:pt>
  </dgm:ptLst>
  <dgm:cxnLst>
    <dgm:cxn modelId="{3D81081D-4DCD-478A-8675-1380BE33A367}" type="presOf" srcId="{A685B13C-1A1F-45AF-B449-B7861591D60C}" destId="{B810B5BC-EAA4-49FE-B75D-02AECEB1BA44}" srcOrd="0" destOrd="0" presId="urn:microsoft.com/office/officeart/2008/layout/LinedList"/>
    <dgm:cxn modelId="{F76B9726-7AFB-483E-B75F-5C1A6E7C4116}" srcId="{286DF91E-0ED7-4AB7-B531-9B9EFCB62971}" destId="{8C841C65-0763-4C4E-BAB7-29FD815CD99D}" srcOrd="1" destOrd="0" parTransId="{23E63B3C-2DED-4BAD-834B-532622980672}" sibTransId="{677D733C-C247-4E73-89A7-456608C5E961}"/>
    <dgm:cxn modelId="{B6036743-6FCA-4061-ACB7-1DE5966D79EA}" srcId="{286DF91E-0ED7-4AB7-B531-9B9EFCB62971}" destId="{915711BE-41F3-4873-BB2F-8B7DEF8EA491}" srcOrd="4" destOrd="0" parTransId="{F63D2476-B4AF-4568-8747-28A615DB1E08}" sibTransId="{8CF0FC37-ED92-4806-8B12-9C467A46EE3B}"/>
    <dgm:cxn modelId="{AFE6086B-FADC-48F5-B8F8-6E13F8D99EC4}" srcId="{286DF91E-0ED7-4AB7-B531-9B9EFCB62971}" destId="{D9C3BC79-5D08-400A-87D3-99A108A0470C}" srcOrd="6" destOrd="0" parTransId="{7435A19B-9BB2-4E64-949B-8E2BA751A2EC}" sibTransId="{CFD7DE19-973D-4044-B494-8B51F2642AB9}"/>
    <dgm:cxn modelId="{BF9CB36D-850E-4A21-8844-BC3F0D82DA63}" srcId="{286DF91E-0ED7-4AB7-B531-9B9EFCB62971}" destId="{A685B13C-1A1F-45AF-B449-B7861591D60C}" srcOrd="7" destOrd="0" parTransId="{281F14BA-E4EB-4EE0-B75A-48F2285F1624}" sibTransId="{FA7A158D-38DC-4A28-8B30-B8C792C8329E}"/>
    <dgm:cxn modelId="{169FEC50-6B5F-4583-ADDC-2AB3685F16A9}" type="presOf" srcId="{286DF91E-0ED7-4AB7-B531-9B9EFCB62971}" destId="{DB97D078-62C3-417E-AC80-93B0CB3FFA9A}" srcOrd="0" destOrd="0" presId="urn:microsoft.com/office/officeart/2008/layout/LinedList"/>
    <dgm:cxn modelId="{9607699B-77EB-432F-A941-854AFBBD6547}" srcId="{286DF91E-0ED7-4AB7-B531-9B9EFCB62971}" destId="{D8E4E6DF-4BF2-4884-B391-A36419F9BE2C}" srcOrd="3" destOrd="0" parTransId="{E651C324-B57F-4687-962F-4D634042AC06}" sibTransId="{C542F366-CB05-44EB-8CE1-0E532577E23E}"/>
    <dgm:cxn modelId="{307B7AA4-5E41-4688-A5FE-3FF63CA2D7BA}" srcId="{286DF91E-0ED7-4AB7-B531-9B9EFCB62971}" destId="{498E2F4F-F57B-41DC-981F-7750887ED62B}" srcOrd="2" destOrd="0" parTransId="{B43D20C4-DB61-4FC2-980A-A8AA55E8785B}" sibTransId="{8BD74FD8-4133-44AE-8BA0-808F7F06B259}"/>
    <dgm:cxn modelId="{24AAEEA4-7A5D-4D8F-9F17-3A27EDEB6366}" type="presOf" srcId="{0B4A46A1-9407-4A82-B426-630F5396E240}" destId="{FC256F29-D95F-49D3-9A67-852D022FFD03}" srcOrd="0" destOrd="0" presId="urn:microsoft.com/office/officeart/2008/layout/LinedList"/>
    <dgm:cxn modelId="{E0C76CB1-1CB8-49FA-B211-2BB26FBC27E5}" type="presOf" srcId="{8C841C65-0763-4C4E-BAB7-29FD815CD99D}" destId="{80B74886-EE7C-41CC-BF91-E80C487CC0D6}" srcOrd="0" destOrd="0" presId="urn:microsoft.com/office/officeart/2008/layout/LinedList"/>
    <dgm:cxn modelId="{9E4FE9B8-97B3-4140-8649-0B3E7DDA2B47}" type="presOf" srcId="{915711BE-41F3-4873-BB2F-8B7DEF8EA491}" destId="{CA286A99-41B0-4B37-AF1F-1431AF1E139C}" srcOrd="0" destOrd="0" presId="urn:microsoft.com/office/officeart/2008/layout/LinedList"/>
    <dgm:cxn modelId="{53EAA6D3-FE05-422F-8D4C-DD8F10342168}" type="presOf" srcId="{F6F2C776-4408-4040-88C6-17B142EB30C9}" destId="{0405C07C-F53C-4BBB-870C-7A803FEDC299}" srcOrd="0" destOrd="0" presId="urn:microsoft.com/office/officeart/2008/layout/LinedList"/>
    <dgm:cxn modelId="{6B80A8D4-9DC0-43F4-BEC9-C5A84343774D}" type="presOf" srcId="{498E2F4F-F57B-41DC-981F-7750887ED62B}" destId="{9A5C7264-4B82-4C75-B8B6-2802C86996AE}" srcOrd="0" destOrd="0" presId="urn:microsoft.com/office/officeart/2008/layout/LinedList"/>
    <dgm:cxn modelId="{9A2036DA-5103-4ED6-83C2-92F36007219F}" srcId="{286DF91E-0ED7-4AB7-B531-9B9EFCB62971}" destId="{F6F2C776-4408-4040-88C6-17B142EB30C9}" srcOrd="5" destOrd="0" parTransId="{52A6C14B-A77B-4131-B276-71643266257E}" sibTransId="{98F724E2-F00D-493A-A37C-E3A327DF064B}"/>
    <dgm:cxn modelId="{5E8CC5E3-2823-4867-BC6F-2B08639986CE}" srcId="{286DF91E-0ED7-4AB7-B531-9B9EFCB62971}" destId="{0B4A46A1-9407-4A82-B426-630F5396E240}" srcOrd="0" destOrd="0" parTransId="{69260F92-7933-40B8-A281-DB5DF73B3868}" sibTransId="{5BBB91F9-6C52-4C95-B75E-0E72BEAEBDC6}"/>
    <dgm:cxn modelId="{EFCE37EE-2DD1-4188-9834-77A62E03671D}" type="presOf" srcId="{D8E4E6DF-4BF2-4884-B391-A36419F9BE2C}" destId="{AD65398A-79D1-4F73-831D-CCC18C6ADAEE}" srcOrd="0" destOrd="0" presId="urn:microsoft.com/office/officeart/2008/layout/LinedList"/>
    <dgm:cxn modelId="{79FE5EEE-925F-4A1D-8BB1-776B1222AB25}" type="presOf" srcId="{D9C3BC79-5D08-400A-87D3-99A108A0470C}" destId="{79C241CC-3817-42BD-B9B0-E17E59488F1C}" srcOrd="0" destOrd="0" presId="urn:microsoft.com/office/officeart/2008/layout/LinedList"/>
    <dgm:cxn modelId="{AD8B45CD-E611-44E5-909C-1FDFAFE3EDDF}" type="presParOf" srcId="{DB97D078-62C3-417E-AC80-93B0CB3FFA9A}" destId="{2B6B5C8F-74D7-4AFE-9915-C7CE2060C061}" srcOrd="0" destOrd="0" presId="urn:microsoft.com/office/officeart/2008/layout/LinedList"/>
    <dgm:cxn modelId="{E254F995-1E56-4286-B27D-3CED68F5B1AB}" type="presParOf" srcId="{DB97D078-62C3-417E-AC80-93B0CB3FFA9A}" destId="{74927344-50C4-4E57-B9CE-F3BC7338E93B}" srcOrd="1" destOrd="0" presId="urn:microsoft.com/office/officeart/2008/layout/LinedList"/>
    <dgm:cxn modelId="{58B4A8E3-5AE8-4324-8B1C-E60DFBCEE094}" type="presParOf" srcId="{74927344-50C4-4E57-B9CE-F3BC7338E93B}" destId="{FC256F29-D95F-49D3-9A67-852D022FFD03}" srcOrd="0" destOrd="0" presId="urn:microsoft.com/office/officeart/2008/layout/LinedList"/>
    <dgm:cxn modelId="{2AC73631-9707-4662-AE8F-E6117B366B9A}" type="presParOf" srcId="{74927344-50C4-4E57-B9CE-F3BC7338E93B}" destId="{EC99FF5E-8011-4F29-A591-CF6FE11FDFD1}" srcOrd="1" destOrd="0" presId="urn:microsoft.com/office/officeart/2008/layout/LinedList"/>
    <dgm:cxn modelId="{842C7250-573A-4A62-B14E-7697773D29C0}" type="presParOf" srcId="{DB97D078-62C3-417E-AC80-93B0CB3FFA9A}" destId="{DD4BCE21-22EB-4A02-AF4A-E190C8DA0655}" srcOrd="2" destOrd="0" presId="urn:microsoft.com/office/officeart/2008/layout/LinedList"/>
    <dgm:cxn modelId="{E77C335B-D3BA-4CD0-9B87-D0B857818702}" type="presParOf" srcId="{DB97D078-62C3-417E-AC80-93B0CB3FFA9A}" destId="{DACF894A-BAA6-4253-8D7A-6307F35886AC}" srcOrd="3" destOrd="0" presId="urn:microsoft.com/office/officeart/2008/layout/LinedList"/>
    <dgm:cxn modelId="{89E51D97-6B46-4B14-A524-CD8753119D22}" type="presParOf" srcId="{DACF894A-BAA6-4253-8D7A-6307F35886AC}" destId="{80B74886-EE7C-41CC-BF91-E80C487CC0D6}" srcOrd="0" destOrd="0" presId="urn:microsoft.com/office/officeart/2008/layout/LinedList"/>
    <dgm:cxn modelId="{1BC17C8F-2015-45D0-9C93-2DDA4B309FB4}" type="presParOf" srcId="{DACF894A-BAA6-4253-8D7A-6307F35886AC}" destId="{B2323378-84B1-4715-9DD5-A6C825474D90}" srcOrd="1" destOrd="0" presId="urn:microsoft.com/office/officeart/2008/layout/LinedList"/>
    <dgm:cxn modelId="{F8A01621-F38F-4150-845D-78059DBC3674}" type="presParOf" srcId="{DB97D078-62C3-417E-AC80-93B0CB3FFA9A}" destId="{567572D8-E942-4645-B69F-8FD85AD99CD8}" srcOrd="4" destOrd="0" presId="urn:microsoft.com/office/officeart/2008/layout/LinedList"/>
    <dgm:cxn modelId="{1309414B-0EF9-4BE7-9D95-39D701570F00}" type="presParOf" srcId="{DB97D078-62C3-417E-AC80-93B0CB3FFA9A}" destId="{DBED5BD9-F966-4E3F-8312-734E5C7E1BFC}" srcOrd="5" destOrd="0" presId="urn:microsoft.com/office/officeart/2008/layout/LinedList"/>
    <dgm:cxn modelId="{7D7588EA-7915-4A48-912D-3FE729A0AE3E}" type="presParOf" srcId="{DBED5BD9-F966-4E3F-8312-734E5C7E1BFC}" destId="{9A5C7264-4B82-4C75-B8B6-2802C86996AE}" srcOrd="0" destOrd="0" presId="urn:microsoft.com/office/officeart/2008/layout/LinedList"/>
    <dgm:cxn modelId="{23FA1C77-708E-4DB4-AD6E-94A62B3A7EF6}" type="presParOf" srcId="{DBED5BD9-F966-4E3F-8312-734E5C7E1BFC}" destId="{5633ED24-C0CE-40E1-BFFD-6B5479914ACF}" srcOrd="1" destOrd="0" presId="urn:microsoft.com/office/officeart/2008/layout/LinedList"/>
    <dgm:cxn modelId="{52FC983F-43F8-4D38-8D3E-78BC00E105A0}" type="presParOf" srcId="{DB97D078-62C3-417E-AC80-93B0CB3FFA9A}" destId="{0B7DA492-D6F0-424D-AA8C-B89A9E5D0E2F}" srcOrd="6" destOrd="0" presId="urn:microsoft.com/office/officeart/2008/layout/LinedList"/>
    <dgm:cxn modelId="{B8E0947C-E118-4C96-A36A-1BB0D71550CB}" type="presParOf" srcId="{DB97D078-62C3-417E-AC80-93B0CB3FFA9A}" destId="{4DB8F1A9-C5A4-4C2B-BD7A-A555CFEBFE2D}" srcOrd="7" destOrd="0" presId="urn:microsoft.com/office/officeart/2008/layout/LinedList"/>
    <dgm:cxn modelId="{D37CD541-453D-43BF-8C79-FF78DE63C98D}" type="presParOf" srcId="{4DB8F1A9-C5A4-4C2B-BD7A-A555CFEBFE2D}" destId="{AD65398A-79D1-4F73-831D-CCC18C6ADAEE}" srcOrd="0" destOrd="0" presId="urn:microsoft.com/office/officeart/2008/layout/LinedList"/>
    <dgm:cxn modelId="{CCF723F3-A7DF-41BA-8DA0-56470DB6DD64}" type="presParOf" srcId="{4DB8F1A9-C5A4-4C2B-BD7A-A555CFEBFE2D}" destId="{EDE5AD50-604A-4C33-A3D8-0BB6E2159122}" srcOrd="1" destOrd="0" presId="urn:microsoft.com/office/officeart/2008/layout/LinedList"/>
    <dgm:cxn modelId="{FC7B195B-F85F-4872-8E8A-FCE2C4DA618A}" type="presParOf" srcId="{DB97D078-62C3-417E-AC80-93B0CB3FFA9A}" destId="{4D8B7649-F188-4F37-93AC-D53B8B0C2CEA}" srcOrd="8" destOrd="0" presId="urn:microsoft.com/office/officeart/2008/layout/LinedList"/>
    <dgm:cxn modelId="{16661CCD-FAD5-40B7-994D-38B9AEA2F5C5}" type="presParOf" srcId="{DB97D078-62C3-417E-AC80-93B0CB3FFA9A}" destId="{7D2691A2-C206-434F-947D-5C33FD8D0089}" srcOrd="9" destOrd="0" presId="urn:microsoft.com/office/officeart/2008/layout/LinedList"/>
    <dgm:cxn modelId="{2C8A2C8C-4889-4599-A66A-3D689335351C}" type="presParOf" srcId="{7D2691A2-C206-434F-947D-5C33FD8D0089}" destId="{CA286A99-41B0-4B37-AF1F-1431AF1E139C}" srcOrd="0" destOrd="0" presId="urn:microsoft.com/office/officeart/2008/layout/LinedList"/>
    <dgm:cxn modelId="{A9D7B760-D1E1-4422-9FFF-60F56E9F1E17}" type="presParOf" srcId="{7D2691A2-C206-434F-947D-5C33FD8D0089}" destId="{0942CB58-ABAD-4EF4-82B2-DB29B48EB332}" srcOrd="1" destOrd="0" presId="urn:microsoft.com/office/officeart/2008/layout/LinedList"/>
    <dgm:cxn modelId="{69E0A426-386A-4B65-B993-200C46372F51}" type="presParOf" srcId="{DB97D078-62C3-417E-AC80-93B0CB3FFA9A}" destId="{5EF76F72-67C5-400D-BAAA-CF02C056E5A7}" srcOrd="10" destOrd="0" presId="urn:microsoft.com/office/officeart/2008/layout/LinedList"/>
    <dgm:cxn modelId="{7FB78D04-1429-4A1B-A17E-3935021C92E6}" type="presParOf" srcId="{DB97D078-62C3-417E-AC80-93B0CB3FFA9A}" destId="{0EB1766E-52D6-4508-A99D-9E4078FA816C}" srcOrd="11" destOrd="0" presId="urn:microsoft.com/office/officeart/2008/layout/LinedList"/>
    <dgm:cxn modelId="{34CAEA5C-67DB-4C75-89DB-31114F121811}" type="presParOf" srcId="{0EB1766E-52D6-4508-A99D-9E4078FA816C}" destId="{0405C07C-F53C-4BBB-870C-7A803FEDC299}" srcOrd="0" destOrd="0" presId="urn:microsoft.com/office/officeart/2008/layout/LinedList"/>
    <dgm:cxn modelId="{0EB3627D-8F11-4F65-ABCF-0DE0E87C31CD}" type="presParOf" srcId="{0EB1766E-52D6-4508-A99D-9E4078FA816C}" destId="{A6DF5A71-6951-4614-96B7-908F06D70505}" srcOrd="1" destOrd="0" presId="urn:microsoft.com/office/officeart/2008/layout/LinedList"/>
    <dgm:cxn modelId="{4F7FF4B6-8B07-4E02-ADCD-4FA87280FCB1}" type="presParOf" srcId="{DB97D078-62C3-417E-AC80-93B0CB3FFA9A}" destId="{3C1C69AA-1EBB-4B95-B37F-C779719EEE1F}" srcOrd="12" destOrd="0" presId="urn:microsoft.com/office/officeart/2008/layout/LinedList"/>
    <dgm:cxn modelId="{2AC2C1EC-F752-45AD-B786-DAD8823F5A36}" type="presParOf" srcId="{DB97D078-62C3-417E-AC80-93B0CB3FFA9A}" destId="{819E4A0B-E18D-40DA-AB75-998D71C45187}" srcOrd="13" destOrd="0" presId="urn:microsoft.com/office/officeart/2008/layout/LinedList"/>
    <dgm:cxn modelId="{64BD5FEC-C6E2-4212-8939-A45C5D29517D}" type="presParOf" srcId="{819E4A0B-E18D-40DA-AB75-998D71C45187}" destId="{79C241CC-3817-42BD-B9B0-E17E59488F1C}" srcOrd="0" destOrd="0" presId="urn:microsoft.com/office/officeart/2008/layout/LinedList"/>
    <dgm:cxn modelId="{DC5B6F0B-1978-4B5A-B43B-4DD1832647DC}" type="presParOf" srcId="{819E4A0B-E18D-40DA-AB75-998D71C45187}" destId="{769DF5FC-DFB1-4F31-B745-A170FD77096D}" srcOrd="1" destOrd="0" presId="urn:microsoft.com/office/officeart/2008/layout/LinedList"/>
    <dgm:cxn modelId="{5FD91793-A2DA-4DB3-82C2-3CADC00375A3}" type="presParOf" srcId="{DB97D078-62C3-417E-AC80-93B0CB3FFA9A}" destId="{279255CE-EB11-4842-9CD8-6C3170F89168}" srcOrd="14" destOrd="0" presId="urn:microsoft.com/office/officeart/2008/layout/LinedList"/>
    <dgm:cxn modelId="{3ACEDCFA-F6AD-43AD-A3A2-B086F87592ED}" type="presParOf" srcId="{DB97D078-62C3-417E-AC80-93B0CB3FFA9A}" destId="{47372715-57AC-4E74-8891-7F45536EB619}" srcOrd="15" destOrd="0" presId="urn:microsoft.com/office/officeart/2008/layout/LinedList"/>
    <dgm:cxn modelId="{8DB63AAF-1FEB-43A6-888D-6CCF1D9D09DF}" type="presParOf" srcId="{47372715-57AC-4E74-8891-7F45536EB619}" destId="{B810B5BC-EAA4-49FE-B75D-02AECEB1BA44}" srcOrd="0" destOrd="0" presId="urn:microsoft.com/office/officeart/2008/layout/LinedList"/>
    <dgm:cxn modelId="{E197D0A9-39BA-4F06-953D-02A15F98ADCA}" type="presParOf" srcId="{47372715-57AC-4E74-8891-7F45536EB619}" destId="{5B5E5F32-CEED-4C5C-AF0C-9BD34D5729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D51314-FF88-43C4-A61C-367149E574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4080E35-489E-41CD-AC5F-BD7088F4F30E}">
      <dgm:prSet custT="1"/>
      <dgm:spPr/>
      <dgm:t>
        <a:bodyPr/>
        <a:lstStyle/>
        <a:p>
          <a:r>
            <a:rPr lang="en-US" sz="3200" b="1" noProof="0" dirty="0"/>
            <a:t>Goal: Understand customer segments, behavior, and response to marketing campaigns. </a:t>
          </a:r>
        </a:p>
      </dgm:t>
    </dgm:pt>
    <dgm:pt modelId="{5E35561C-6E33-4F01-946C-F9262888A31A}" type="parTrans" cxnId="{C194A496-4DC5-4E8A-A947-A39A39D6BEFE}">
      <dgm:prSet/>
      <dgm:spPr/>
      <dgm:t>
        <a:bodyPr/>
        <a:lstStyle/>
        <a:p>
          <a:endParaRPr lang="en-US" sz="2800" b="1"/>
        </a:p>
      </dgm:t>
    </dgm:pt>
    <dgm:pt modelId="{9FEBEE48-3E9D-4E88-A38F-7E411BB89991}" type="sibTrans" cxnId="{C194A496-4DC5-4E8A-A947-A39A39D6BEFE}">
      <dgm:prSet/>
      <dgm:spPr/>
      <dgm:t>
        <a:bodyPr/>
        <a:lstStyle/>
        <a:p>
          <a:endParaRPr lang="en-US" sz="2800" b="1"/>
        </a:p>
      </dgm:t>
    </dgm:pt>
    <dgm:pt modelId="{2B17A924-0253-4221-8619-C0D729203B19}">
      <dgm:prSet custT="1"/>
      <dgm:spPr/>
      <dgm:t>
        <a:bodyPr/>
        <a:lstStyle/>
        <a:p>
          <a:r>
            <a:rPr lang="en-US" sz="3200" b="1" noProof="0" dirty="0"/>
            <a:t>Key Questions:</a:t>
          </a:r>
        </a:p>
      </dgm:t>
    </dgm:pt>
    <dgm:pt modelId="{C602B3CE-55DC-4B8D-866A-E88B96F6AE81}" type="parTrans" cxnId="{3CA21F06-052D-4B23-98A3-A6376D1D7B57}">
      <dgm:prSet/>
      <dgm:spPr/>
      <dgm:t>
        <a:bodyPr/>
        <a:lstStyle/>
        <a:p>
          <a:endParaRPr lang="en-US" sz="2800" b="1"/>
        </a:p>
      </dgm:t>
    </dgm:pt>
    <dgm:pt modelId="{B869FE6E-CA7C-48E0-84DD-8063623EDA56}" type="sibTrans" cxnId="{3CA21F06-052D-4B23-98A3-A6376D1D7B57}">
      <dgm:prSet/>
      <dgm:spPr/>
      <dgm:t>
        <a:bodyPr/>
        <a:lstStyle/>
        <a:p>
          <a:endParaRPr lang="en-US" sz="2800" b="1"/>
        </a:p>
      </dgm:t>
    </dgm:pt>
    <dgm:pt modelId="{CBEAD04E-7E5C-412C-A01B-D6E9ADB086F8}">
      <dgm:prSet custT="1"/>
      <dgm:spPr/>
      <dgm:t>
        <a:bodyPr/>
        <a:lstStyle/>
        <a:p>
          <a:r>
            <a:rPr lang="en-US" sz="3200" b="1" noProof="0" dirty="0"/>
            <a:t>What customer groups exist?</a:t>
          </a:r>
        </a:p>
      </dgm:t>
    </dgm:pt>
    <dgm:pt modelId="{613F7F70-8ECF-432D-9F13-E350095C7F50}" type="parTrans" cxnId="{BACBF77A-3235-4C42-9FC1-B39FB01E06F9}">
      <dgm:prSet/>
      <dgm:spPr/>
      <dgm:t>
        <a:bodyPr/>
        <a:lstStyle/>
        <a:p>
          <a:endParaRPr lang="en-US" sz="2800" b="1"/>
        </a:p>
      </dgm:t>
    </dgm:pt>
    <dgm:pt modelId="{38DC491E-F983-4EC5-A463-3F138D32664C}" type="sibTrans" cxnId="{BACBF77A-3235-4C42-9FC1-B39FB01E06F9}">
      <dgm:prSet/>
      <dgm:spPr/>
      <dgm:t>
        <a:bodyPr/>
        <a:lstStyle/>
        <a:p>
          <a:endParaRPr lang="en-US" sz="2800" b="1"/>
        </a:p>
      </dgm:t>
    </dgm:pt>
    <dgm:pt modelId="{101FF52E-61F8-4A2E-B4BF-91120A42496C}">
      <dgm:prSet custT="1"/>
      <dgm:spPr/>
      <dgm:t>
        <a:bodyPr/>
        <a:lstStyle/>
        <a:p>
          <a:r>
            <a:rPr lang="en-US" sz="3200" b="1" noProof="0" dirty="0"/>
            <a:t>Who responds well to discounts/campaigns?</a:t>
          </a:r>
        </a:p>
      </dgm:t>
    </dgm:pt>
    <dgm:pt modelId="{D1056D1A-95B2-4096-A3B6-6AE3527CE866}" type="parTrans" cxnId="{1380AD6B-EB2E-4761-B60B-9A82A19916BA}">
      <dgm:prSet/>
      <dgm:spPr/>
      <dgm:t>
        <a:bodyPr/>
        <a:lstStyle/>
        <a:p>
          <a:endParaRPr lang="en-US" sz="2800" b="1"/>
        </a:p>
      </dgm:t>
    </dgm:pt>
    <dgm:pt modelId="{8B9350F1-A2C7-4F42-A217-7DB9353513A7}" type="sibTrans" cxnId="{1380AD6B-EB2E-4761-B60B-9A82A19916BA}">
      <dgm:prSet/>
      <dgm:spPr/>
      <dgm:t>
        <a:bodyPr/>
        <a:lstStyle/>
        <a:p>
          <a:endParaRPr lang="en-US" sz="2800" b="1"/>
        </a:p>
      </dgm:t>
    </dgm:pt>
    <dgm:pt modelId="{56083F9D-7946-49D8-806C-A9DC355435F9}">
      <dgm:prSet custT="1"/>
      <dgm:spPr/>
      <dgm:t>
        <a:bodyPr/>
        <a:lstStyle/>
        <a:p>
          <a:r>
            <a:rPr lang="en-US" sz="3200" b="1" noProof="0" dirty="0"/>
            <a:t>What defines a valuable customer?</a:t>
          </a:r>
        </a:p>
      </dgm:t>
    </dgm:pt>
    <dgm:pt modelId="{0ACD948E-D216-4610-887F-4F31F64A73F6}" type="parTrans" cxnId="{7C927C10-D97B-4A83-B281-3A24AA3B007D}">
      <dgm:prSet/>
      <dgm:spPr/>
      <dgm:t>
        <a:bodyPr/>
        <a:lstStyle/>
        <a:p>
          <a:endParaRPr lang="en-US" sz="2800" b="1"/>
        </a:p>
      </dgm:t>
    </dgm:pt>
    <dgm:pt modelId="{EECA133E-1AA0-4918-9E86-30D46207D352}" type="sibTrans" cxnId="{7C927C10-D97B-4A83-B281-3A24AA3B007D}">
      <dgm:prSet/>
      <dgm:spPr/>
      <dgm:t>
        <a:bodyPr/>
        <a:lstStyle/>
        <a:p>
          <a:endParaRPr lang="en-US" sz="2800" b="1"/>
        </a:p>
      </dgm:t>
    </dgm:pt>
    <dgm:pt modelId="{28A7488A-D2F6-4C47-AE77-1D705A445BA9}">
      <dgm:prSet custT="1"/>
      <dgm:spPr/>
      <dgm:t>
        <a:bodyPr/>
        <a:lstStyle/>
        <a:p>
          <a:r>
            <a:rPr lang="en-US" sz="3200" b="1" noProof="0" dirty="0"/>
            <a:t>Is it worth targeting specific groups?</a:t>
          </a:r>
        </a:p>
      </dgm:t>
    </dgm:pt>
    <dgm:pt modelId="{A87AC76B-65A9-4DD4-B7A2-B36812186D36}" type="parTrans" cxnId="{30D7E01D-5DCF-436E-AF01-ED87A0115E4A}">
      <dgm:prSet/>
      <dgm:spPr/>
      <dgm:t>
        <a:bodyPr/>
        <a:lstStyle/>
        <a:p>
          <a:endParaRPr lang="en-US" sz="2800" b="1"/>
        </a:p>
      </dgm:t>
    </dgm:pt>
    <dgm:pt modelId="{BAEE55BA-899E-4BA6-BAD1-392D74FDE3E7}" type="sibTrans" cxnId="{30D7E01D-5DCF-436E-AF01-ED87A0115E4A}">
      <dgm:prSet/>
      <dgm:spPr/>
      <dgm:t>
        <a:bodyPr/>
        <a:lstStyle/>
        <a:p>
          <a:endParaRPr lang="en-US" sz="2800" b="1"/>
        </a:p>
      </dgm:t>
    </dgm:pt>
    <dgm:pt modelId="{9BFC6355-1B69-461C-AFE0-ECF8A02A6EFE}" type="pres">
      <dgm:prSet presAssocID="{77D51314-FF88-43C4-A61C-367149E574AA}" presName="linear" presStyleCnt="0">
        <dgm:presLayoutVars>
          <dgm:animLvl val="lvl"/>
          <dgm:resizeHandles val="exact"/>
        </dgm:presLayoutVars>
      </dgm:prSet>
      <dgm:spPr/>
    </dgm:pt>
    <dgm:pt modelId="{D036E3FC-84F4-4E2D-8F19-ABC2C90DB649}" type="pres">
      <dgm:prSet presAssocID="{D4080E35-489E-41CD-AC5F-BD7088F4F30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E903798-B3E2-4A6F-AC94-6FE633B14709}" type="pres">
      <dgm:prSet presAssocID="{9FEBEE48-3E9D-4E88-A38F-7E411BB89991}" presName="spacer" presStyleCnt="0"/>
      <dgm:spPr/>
    </dgm:pt>
    <dgm:pt modelId="{3408F5A8-617F-4CBC-AED8-EE919E78DB10}" type="pres">
      <dgm:prSet presAssocID="{2B17A924-0253-4221-8619-C0D729203B19}" presName="parentText" presStyleLbl="node1" presStyleIdx="1" presStyleCnt="6" custLinFactY="4057" custLinFactNeighborY="100000">
        <dgm:presLayoutVars>
          <dgm:chMax val="0"/>
          <dgm:bulletEnabled val="1"/>
        </dgm:presLayoutVars>
      </dgm:prSet>
      <dgm:spPr/>
    </dgm:pt>
    <dgm:pt modelId="{C2331F3C-8895-4AA6-9205-945A6013B045}" type="pres">
      <dgm:prSet presAssocID="{B869FE6E-CA7C-48E0-84DD-8063623EDA56}" presName="spacer" presStyleCnt="0"/>
      <dgm:spPr/>
    </dgm:pt>
    <dgm:pt modelId="{AE1AAE7D-0F31-4492-8D4D-AA61834B4622}" type="pres">
      <dgm:prSet presAssocID="{CBEAD04E-7E5C-412C-A01B-D6E9ADB086F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31E5292-6D2A-4061-947C-0CD38AB844B8}" type="pres">
      <dgm:prSet presAssocID="{38DC491E-F983-4EC5-A463-3F138D32664C}" presName="spacer" presStyleCnt="0"/>
      <dgm:spPr/>
    </dgm:pt>
    <dgm:pt modelId="{74D95A8E-BF9C-4BC9-8D09-3D967CB80BA6}" type="pres">
      <dgm:prSet presAssocID="{101FF52E-61F8-4A2E-B4BF-91120A42496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F4086BC-55D8-4CA6-9ED4-A5CE755F7DBA}" type="pres">
      <dgm:prSet presAssocID="{8B9350F1-A2C7-4F42-A217-7DB9353513A7}" presName="spacer" presStyleCnt="0"/>
      <dgm:spPr/>
    </dgm:pt>
    <dgm:pt modelId="{3D0FD3BB-7F7D-48FF-88DD-4239D40C2A52}" type="pres">
      <dgm:prSet presAssocID="{56083F9D-7946-49D8-806C-A9DC355435F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43E8FE3-FB46-43EA-B43C-36C92212108C}" type="pres">
      <dgm:prSet presAssocID="{EECA133E-1AA0-4918-9E86-30D46207D352}" presName="spacer" presStyleCnt="0"/>
      <dgm:spPr/>
    </dgm:pt>
    <dgm:pt modelId="{267E8E49-8B0E-448E-8C5F-BAC2A4597470}" type="pres">
      <dgm:prSet presAssocID="{28A7488A-D2F6-4C47-AE77-1D705A445BA9}" presName="parentText" presStyleLbl="node1" presStyleIdx="5" presStyleCnt="6" custLinFactNeighborY="7028">
        <dgm:presLayoutVars>
          <dgm:chMax val="0"/>
          <dgm:bulletEnabled val="1"/>
        </dgm:presLayoutVars>
      </dgm:prSet>
      <dgm:spPr/>
    </dgm:pt>
  </dgm:ptLst>
  <dgm:cxnLst>
    <dgm:cxn modelId="{3CA21F06-052D-4B23-98A3-A6376D1D7B57}" srcId="{77D51314-FF88-43C4-A61C-367149E574AA}" destId="{2B17A924-0253-4221-8619-C0D729203B19}" srcOrd="1" destOrd="0" parTransId="{C602B3CE-55DC-4B8D-866A-E88B96F6AE81}" sibTransId="{B869FE6E-CA7C-48E0-84DD-8063623EDA56}"/>
    <dgm:cxn modelId="{7C927C10-D97B-4A83-B281-3A24AA3B007D}" srcId="{77D51314-FF88-43C4-A61C-367149E574AA}" destId="{56083F9D-7946-49D8-806C-A9DC355435F9}" srcOrd="4" destOrd="0" parTransId="{0ACD948E-D216-4610-887F-4F31F64A73F6}" sibTransId="{EECA133E-1AA0-4918-9E86-30D46207D352}"/>
    <dgm:cxn modelId="{EBBDE310-1555-4F22-946D-F65EF7BAE505}" type="presOf" srcId="{77D51314-FF88-43C4-A61C-367149E574AA}" destId="{9BFC6355-1B69-461C-AFE0-ECF8A02A6EFE}" srcOrd="0" destOrd="0" presId="urn:microsoft.com/office/officeart/2005/8/layout/vList2"/>
    <dgm:cxn modelId="{CE3DCE19-EC6F-4105-AE64-1491922DB8E9}" type="presOf" srcId="{2B17A924-0253-4221-8619-C0D729203B19}" destId="{3408F5A8-617F-4CBC-AED8-EE919E78DB10}" srcOrd="0" destOrd="0" presId="urn:microsoft.com/office/officeart/2005/8/layout/vList2"/>
    <dgm:cxn modelId="{30D7E01D-5DCF-436E-AF01-ED87A0115E4A}" srcId="{77D51314-FF88-43C4-A61C-367149E574AA}" destId="{28A7488A-D2F6-4C47-AE77-1D705A445BA9}" srcOrd="5" destOrd="0" parTransId="{A87AC76B-65A9-4DD4-B7A2-B36812186D36}" sibTransId="{BAEE55BA-899E-4BA6-BAD1-392D74FDE3E7}"/>
    <dgm:cxn modelId="{9A112D21-4D76-4B72-B37D-8EF35C4499BF}" type="presOf" srcId="{56083F9D-7946-49D8-806C-A9DC355435F9}" destId="{3D0FD3BB-7F7D-48FF-88DD-4239D40C2A52}" srcOrd="0" destOrd="0" presId="urn:microsoft.com/office/officeart/2005/8/layout/vList2"/>
    <dgm:cxn modelId="{C3C66B2B-90D7-4E36-9027-694633A1F241}" type="presOf" srcId="{101FF52E-61F8-4A2E-B4BF-91120A42496C}" destId="{74D95A8E-BF9C-4BC9-8D09-3D967CB80BA6}" srcOrd="0" destOrd="0" presId="urn:microsoft.com/office/officeart/2005/8/layout/vList2"/>
    <dgm:cxn modelId="{A5C4373C-2B9C-45E4-A113-C43FDD05A1C0}" type="presOf" srcId="{D4080E35-489E-41CD-AC5F-BD7088F4F30E}" destId="{D036E3FC-84F4-4E2D-8F19-ABC2C90DB649}" srcOrd="0" destOrd="0" presId="urn:microsoft.com/office/officeart/2005/8/layout/vList2"/>
    <dgm:cxn modelId="{1380AD6B-EB2E-4761-B60B-9A82A19916BA}" srcId="{77D51314-FF88-43C4-A61C-367149E574AA}" destId="{101FF52E-61F8-4A2E-B4BF-91120A42496C}" srcOrd="3" destOrd="0" parTransId="{D1056D1A-95B2-4096-A3B6-6AE3527CE866}" sibTransId="{8B9350F1-A2C7-4F42-A217-7DB9353513A7}"/>
    <dgm:cxn modelId="{97183258-65A6-4443-8FFD-E9E0BCE7DE83}" type="presOf" srcId="{CBEAD04E-7E5C-412C-A01B-D6E9ADB086F8}" destId="{AE1AAE7D-0F31-4492-8D4D-AA61834B4622}" srcOrd="0" destOrd="0" presId="urn:microsoft.com/office/officeart/2005/8/layout/vList2"/>
    <dgm:cxn modelId="{BACBF77A-3235-4C42-9FC1-B39FB01E06F9}" srcId="{77D51314-FF88-43C4-A61C-367149E574AA}" destId="{CBEAD04E-7E5C-412C-A01B-D6E9ADB086F8}" srcOrd="2" destOrd="0" parTransId="{613F7F70-8ECF-432D-9F13-E350095C7F50}" sibTransId="{38DC491E-F983-4EC5-A463-3F138D32664C}"/>
    <dgm:cxn modelId="{C194A496-4DC5-4E8A-A947-A39A39D6BEFE}" srcId="{77D51314-FF88-43C4-A61C-367149E574AA}" destId="{D4080E35-489E-41CD-AC5F-BD7088F4F30E}" srcOrd="0" destOrd="0" parTransId="{5E35561C-6E33-4F01-946C-F9262888A31A}" sibTransId="{9FEBEE48-3E9D-4E88-A38F-7E411BB89991}"/>
    <dgm:cxn modelId="{AA5AEAC2-BCD8-4195-82F6-EC0855D0614D}" type="presOf" srcId="{28A7488A-D2F6-4C47-AE77-1D705A445BA9}" destId="{267E8E49-8B0E-448E-8C5F-BAC2A4597470}" srcOrd="0" destOrd="0" presId="urn:microsoft.com/office/officeart/2005/8/layout/vList2"/>
    <dgm:cxn modelId="{58AB500B-79AD-4A16-B2BB-B6B4A2A09708}" type="presParOf" srcId="{9BFC6355-1B69-461C-AFE0-ECF8A02A6EFE}" destId="{D036E3FC-84F4-4E2D-8F19-ABC2C90DB649}" srcOrd="0" destOrd="0" presId="urn:microsoft.com/office/officeart/2005/8/layout/vList2"/>
    <dgm:cxn modelId="{0D64C41A-6067-43D5-8B7B-33E58E936804}" type="presParOf" srcId="{9BFC6355-1B69-461C-AFE0-ECF8A02A6EFE}" destId="{FE903798-B3E2-4A6F-AC94-6FE633B14709}" srcOrd="1" destOrd="0" presId="urn:microsoft.com/office/officeart/2005/8/layout/vList2"/>
    <dgm:cxn modelId="{CA85D47A-2761-4CD9-BD7E-F3335CCF0570}" type="presParOf" srcId="{9BFC6355-1B69-461C-AFE0-ECF8A02A6EFE}" destId="{3408F5A8-617F-4CBC-AED8-EE919E78DB10}" srcOrd="2" destOrd="0" presId="urn:microsoft.com/office/officeart/2005/8/layout/vList2"/>
    <dgm:cxn modelId="{68477F5C-CF1C-43C0-BC2A-FFFC03A59FAC}" type="presParOf" srcId="{9BFC6355-1B69-461C-AFE0-ECF8A02A6EFE}" destId="{C2331F3C-8895-4AA6-9205-945A6013B045}" srcOrd="3" destOrd="0" presId="urn:microsoft.com/office/officeart/2005/8/layout/vList2"/>
    <dgm:cxn modelId="{EE02036F-7AEF-462E-87B6-458C98D2241D}" type="presParOf" srcId="{9BFC6355-1B69-461C-AFE0-ECF8A02A6EFE}" destId="{AE1AAE7D-0F31-4492-8D4D-AA61834B4622}" srcOrd="4" destOrd="0" presId="urn:microsoft.com/office/officeart/2005/8/layout/vList2"/>
    <dgm:cxn modelId="{5FEBE4C0-1E44-4630-BF12-578B7B7AD8FC}" type="presParOf" srcId="{9BFC6355-1B69-461C-AFE0-ECF8A02A6EFE}" destId="{131E5292-6D2A-4061-947C-0CD38AB844B8}" srcOrd="5" destOrd="0" presId="urn:microsoft.com/office/officeart/2005/8/layout/vList2"/>
    <dgm:cxn modelId="{E729AF60-0165-4E53-B9CC-348064AE3CCE}" type="presParOf" srcId="{9BFC6355-1B69-461C-AFE0-ECF8A02A6EFE}" destId="{74D95A8E-BF9C-4BC9-8D09-3D967CB80BA6}" srcOrd="6" destOrd="0" presId="urn:microsoft.com/office/officeart/2005/8/layout/vList2"/>
    <dgm:cxn modelId="{56542DF1-03B5-4FD9-93A2-2D3245E431F6}" type="presParOf" srcId="{9BFC6355-1B69-461C-AFE0-ECF8A02A6EFE}" destId="{CF4086BC-55D8-4CA6-9ED4-A5CE755F7DBA}" srcOrd="7" destOrd="0" presId="urn:microsoft.com/office/officeart/2005/8/layout/vList2"/>
    <dgm:cxn modelId="{E6F3A45C-232F-4936-AB8E-55F6C529A459}" type="presParOf" srcId="{9BFC6355-1B69-461C-AFE0-ECF8A02A6EFE}" destId="{3D0FD3BB-7F7D-48FF-88DD-4239D40C2A52}" srcOrd="8" destOrd="0" presId="urn:microsoft.com/office/officeart/2005/8/layout/vList2"/>
    <dgm:cxn modelId="{10C175C3-76A6-435A-9BC1-991CC47AD438}" type="presParOf" srcId="{9BFC6355-1B69-461C-AFE0-ECF8A02A6EFE}" destId="{743E8FE3-FB46-43EA-B43C-36C92212108C}" srcOrd="9" destOrd="0" presId="urn:microsoft.com/office/officeart/2005/8/layout/vList2"/>
    <dgm:cxn modelId="{CD33F4EE-32EF-4814-BBFD-F8C4DDEB7AB4}" type="presParOf" srcId="{9BFC6355-1B69-461C-AFE0-ECF8A02A6EFE}" destId="{267E8E49-8B0E-448E-8C5F-BAC2A459747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D20F5F-A657-4AC6-B088-1AEF8B23EC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4E25434-99E5-4444-AC6B-B917811D09DC}">
      <dgm:prSet custT="1"/>
      <dgm:spPr/>
      <dgm:t>
        <a:bodyPr/>
        <a:lstStyle/>
        <a:p>
          <a:r>
            <a:rPr lang="en-US" sz="1800" b="1" i="0" baseline="0" noProof="0" dirty="0"/>
            <a:t>Goal: Predict whether a customer will respond to a marketing campaign</a:t>
          </a:r>
          <a:endParaRPr lang="en-US" sz="1800" b="1" noProof="0" dirty="0"/>
        </a:p>
      </dgm:t>
    </dgm:pt>
    <dgm:pt modelId="{4666D273-1959-4717-AEEE-DA4A97A20807}" type="parTrans" cxnId="{C0694EB2-A912-43A9-ACF3-70A0025F9F53}">
      <dgm:prSet/>
      <dgm:spPr/>
      <dgm:t>
        <a:bodyPr/>
        <a:lstStyle/>
        <a:p>
          <a:endParaRPr lang="en-US"/>
        </a:p>
      </dgm:t>
    </dgm:pt>
    <dgm:pt modelId="{4CC38C98-851D-4147-9176-3DA0FDA8FE4D}" type="sibTrans" cxnId="{C0694EB2-A912-43A9-ACF3-70A0025F9F53}">
      <dgm:prSet/>
      <dgm:spPr/>
      <dgm:t>
        <a:bodyPr/>
        <a:lstStyle/>
        <a:p>
          <a:endParaRPr lang="en-US"/>
        </a:p>
      </dgm:t>
    </dgm:pt>
    <dgm:pt modelId="{33F02CD3-87A2-4B7C-B261-25BA2F109F1F}">
      <dgm:prSet custT="1"/>
      <dgm:spPr/>
      <dgm:t>
        <a:bodyPr/>
        <a:lstStyle/>
        <a:p>
          <a:r>
            <a:rPr lang="en-US" sz="1800" b="1" i="0" baseline="0" noProof="0" dirty="0"/>
            <a:t>Model Used: Random Forest Classifier</a:t>
          </a:r>
          <a:endParaRPr lang="en-US" sz="1800" b="1" noProof="0" dirty="0"/>
        </a:p>
      </dgm:t>
    </dgm:pt>
    <dgm:pt modelId="{C6D0B18D-53E2-42D2-A1B1-8321DA38034D}" type="parTrans" cxnId="{725C6EE8-7F9C-479B-8109-8461E0BB7726}">
      <dgm:prSet/>
      <dgm:spPr/>
      <dgm:t>
        <a:bodyPr/>
        <a:lstStyle/>
        <a:p>
          <a:endParaRPr lang="en-US"/>
        </a:p>
      </dgm:t>
    </dgm:pt>
    <dgm:pt modelId="{8A406987-AA1E-4797-BB56-5232C39B37FC}" type="sibTrans" cxnId="{725C6EE8-7F9C-479B-8109-8461E0BB7726}">
      <dgm:prSet/>
      <dgm:spPr/>
      <dgm:t>
        <a:bodyPr/>
        <a:lstStyle/>
        <a:p>
          <a:endParaRPr lang="en-US"/>
        </a:p>
      </dgm:t>
    </dgm:pt>
    <dgm:pt modelId="{B9DE40A0-D984-436A-B106-79B658175C3F}">
      <dgm:prSet custT="1"/>
      <dgm:spPr/>
      <dgm:t>
        <a:bodyPr/>
        <a:lstStyle/>
        <a:p>
          <a:r>
            <a:rPr lang="en-US" sz="1800" b="1" i="0" baseline="0" noProof="0" dirty="0"/>
            <a:t>Target Variable: Response_Last_Campaign (binary)</a:t>
          </a:r>
          <a:endParaRPr lang="en-US" sz="1800" b="1" noProof="0" dirty="0"/>
        </a:p>
      </dgm:t>
    </dgm:pt>
    <dgm:pt modelId="{2457E023-10D5-4801-A71B-9F1627C0DDD2}" type="parTrans" cxnId="{D3FEA033-B9BE-4707-8795-36E6919478C1}">
      <dgm:prSet/>
      <dgm:spPr/>
      <dgm:t>
        <a:bodyPr/>
        <a:lstStyle/>
        <a:p>
          <a:endParaRPr lang="en-US"/>
        </a:p>
      </dgm:t>
    </dgm:pt>
    <dgm:pt modelId="{4F682083-EB36-4E2D-A2AD-5B0BDBB04857}" type="sibTrans" cxnId="{D3FEA033-B9BE-4707-8795-36E6919478C1}">
      <dgm:prSet/>
      <dgm:spPr/>
      <dgm:t>
        <a:bodyPr/>
        <a:lstStyle/>
        <a:p>
          <a:endParaRPr lang="en-US"/>
        </a:p>
      </dgm:t>
    </dgm:pt>
    <dgm:pt modelId="{37B77D83-DF2B-4C8F-8315-4A0CB6FB6367}">
      <dgm:prSet custT="1"/>
      <dgm:spPr/>
      <dgm:t>
        <a:bodyPr/>
        <a:lstStyle/>
        <a:p>
          <a:r>
            <a:rPr lang="en-US" sz="1800" b="1" i="0" baseline="0" noProof="0" dirty="0"/>
            <a:t>Key Features Used:</a:t>
          </a:r>
          <a:endParaRPr lang="en-US" sz="1800" b="1" noProof="0" dirty="0"/>
        </a:p>
      </dgm:t>
    </dgm:pt>
    <dgm:pt modelId="{26F63870-BD28-4876-921C-269682E03319}" type="parTrans" cxnId="{DDFC3EB2-C8B3-4557-87A0-580DD34638B5}">
      <dgm:prSet/>
      <dgm:spPr/>
      <dgm:t>
        <a:bodyPr/>
        <a:lstStyle/>
        <a:p>
          <a:endParaRPr lang="en-US"/>
        </a:p>
      </dgm:t>
    </dgm:pt>
    <dgm:pt modelId="{0A22E4DC-E270-4832-BF6F-4457FBFBF405}" type="sibTrans" cxnId="{DDFC3EB2-C8B3-4557-87A0-580DD34638B5}">
      <dgm:prSet/>
      <dgm:spPr/>
      <dgm:t>
        <a:bodyPr/>
        <a:lstStyle/>
        <a:p>
          <a:endParaRPr lang="en-US"/>
        </a:p>
      </dgm:t>
    </dgm:pt>
    <dgm:pt modelId="{6EB793BE-AA4F-43D0-BE24-9ECBE3503175}">
      <dgm:prSet custT="1"/>
      <dgm:spPr/>
      <dgm:t>
        <a:bodyPr/>
        <a:lstStyle/>
        <a:p>
          <a:r>
            <a:rPr lang="en-US" sz="1800" b="1" i="0" baseline="0" noProof="0" dirty="0"/>
            <a:t>Income</a:t>
          </a:r>
          <a:endParaRPr lang="en-US" sz="1800" b="1" noProof="0" dirty="0"/>
        </a:p>
      </dgm:t>
    </dgm:pt>
    <dgm:pt modelId="{260A81A8-661E-410E-974B-12278C7390A0}" type="parTrans" cxnId="{9027E16A-81AB-4E95-AC70-DB7F1FF154CE}">
      <dgm:prSet/>
      <dgm:spPr/>
      <dgm:t>
        <a:bodyPr/>
        <a:lstStyle/>
        <a:p>
          <a:endParaRPr lang="en-US"/>
        </a:p>
      </dgm:t>
    </dgm:pt>
    <dgm:pt modelId="{9E062633-380C-403F-86B5-C9E4776E3662}" type="sibTrans" cxnId="{9027E16A-81AB-4E95-AC70-DB7F1FF154CE}">
      <dgm:prSet/>
      <dgm:spPr/>
      <dgm:t>
        <a:bodyPr/>
        <a:lstStyle/>
        <a:p>
          <a:endParaRPr lang="en-US"/>
        </a:p>
      </dgm:t>
    </dgm:pt>
    <dgm:pt modelId="{E3434DDE-3F2C-49F7-8E6E-98B47AA47B15}">
      <dgm:prSet custT="1"/>
      <dgm:spPr/>
      <dgm:t>
        <a:bodyPr/>
        <a:lstStyle/>
        <a:p>
          <a:r>
            <a:rPr lang="en-US" sz="1800" b="1" i="0" baseline="0" noProof="0" dirty="0"/>
            <a:t>Discount Usage</a:t>
          </a:r>
          <a:endParaRPr lang="en-US" sz="1800" b="1" noProof="0" dirty="0"/>
        </a:p>
      </dgm:t>
    </dgm:pt>
    <dgm:pt modelId="{45F948B5-396F-4CA0-85F4-FC32617F14A1}" type="parTrans" cxnId="{56804F22-AA07-4B68-8BED-0FD2D7E6EDC1}">
      <dgm:prSet/>
      <dgm:spPr/>
      <dgm:t>
        <a:bodyPr/>
        <a:lstStyle/>
        <a:p>
          <a:endParaRPr lang="en-US"/>
        </a:p>
      </dgm:t>
    </dgm:pt>
    <dgm:pt modelId="{B8125FE0-56A7-4646-B6B2-E5CFB52579EE}" type="sibTrans" cxnId="{56804F22-AA07-4B68-8BED-0FD2D7E6EDC1}">
      <dgm:prSet/>
      <dgm:spPr/>
      <dgm:t>
        <a:bodyPr/>
        <a:lstStyle/>
        <a:p>
          <a:endParaRPr lang="en-US"/>
        </a:p>
      </dgm:t>
    </dgm:pt>
    <dgm:pt modelId="{05F697EB-FE37-4C4F-BAC3-3691CC9950DA}">
      <dgm:prSet custT="1"/>
      <dgm:spPr/>
      <dgm:t>
        <a:bodyPr/>
        <a:lstStyle/>
        <a:p>
          <a:r>
            <a:rPr lang="en-US" sz="1800" b="1" i="0" baseline="0" noProof="0" dirty="0"/>
            <a:t>Web/Store Purchases</a:t>
          </a:r>
          <a:endParaRPr lang="en-US" sz="1800" b="1" noProof="0" dirty="0"/>
        </a:p>
      </dgm:t>
    </dgm:pt>
    <dgm:pt modelId="{EEF70D51-411A-45CE-AD42-E3634C36E1B6}" type="parTrans" cxnId="{48627FC6-0A06-4C3C-9F59-57F860BF51C3}">
      <dgm:prSet/>
      <dgm:spPr/>
      <dgm:t>
        <a:bodyPr/>
        <a:lstStyle/>
        <a:p>
          <a:endParaRPr lang="en-US"/>
        </a:p>
      </dgm:t>
    </dgm:pt>
    <dgm:pt modelId="{3B0793FC-329D-4487-B3E7-82F2789B67D9}" type="sibTrans" cxnId="{48627FC6-0A06-4C3C-9F59-57F860BF51C3}">
      <dgm:prSet/>
      <dgm:spPr/>
      <dgm:t>
        <a:bodyPr/>
        <a:lstStyle/>
        <a:p>
          <a:endParaRPr lang="en-US"/>
        </a:p>
      </dgm:t>
    </dgm:pt>
    <dgm:pt modelId="{916C8516-28EC-4C3C-BA97-E5737CE994DC}">
      <dgm:prSet custT="1"/>
      <dgm:spPr/>
      <dgm:t>
        <a:bodyPr/>
        <a:lstStyle/>
        <a:p>
          <a:r>
            <a:rPr lang="en-US" sz="1800" b="1" i="0" baseline="0" noProof="0" dirty="0"/>
            <a:t>Cluster</a:t>
          </a:r>
          <a:endParaRPr lang="en-US" sz="1800" b="1" noProof="0" dirty="0"/>
        </a:p>
      </dgm:t>
    </dgm:pt>
    <dgm:pt modelId="{DA0E072A-365A-4429-BD1A-3C4882A6A419}" type="parTrans" cxnId="{FE7DD836-22ED-4035-94E7-E0E9B78EE55E}">
      <dgm:prSet/>
      <dgm:spPr/>
      <dgm:t>
        <a:bodyPr/>
        <a:lstStyle/>
        <a:p>
          <a:endParaRPr lang="en-US"/>
        </a:p>
      </dgm:t>
    </dgm:pt>
    <dgm:pt modelId="{9EFF0D1B-708A-44CA-8206-C5F0FF4930B6}" type="sibTrans" cxnId="{FE7DD836-22ED-4035-94E7-E0E9B78EE55E}">
      <dgm:prSet/>
      <dgm:spPr/>
      <dgm:t>
        <a:bodyPr/>
        <a:lstStyle/>
        <a:p>
          <a:endParaRPr lang="en-US"/>
        </a:p>
      </dgm:t>
    </dgm:pt>
    <dgm:pt modelId="{94233B3D-71D6-48C3-B910-7A5D6C6A5C16}" type="pres">
      <dgm:prSet presAssocID="{BAD20F5F-A657-4AC6-B088-1AEF8B23ECE9}" presName="root" presStyleCnt="0">
        <dgm:presLayoutVars>
          <dgm:dir/>
          <dgm:resizeHandles val="exact"/>
        </dgm:presLayoutVars>
      </dgm:prSet>
      <dgm:spPr/>
    </dgm:pt>
    <dgm:pt modelId="{8295607B-B544-4FE4-B1C2-06E5AD13C789}" type="pres">
      <dgm:prSet presAssocID="{D4E25434-99E5-4444-AC6B-B917811D09DC}" presName="compNode" presStyleCnt="0"/>
      <dgm:spPr/>
    </dgm:pt>
    <dgm:pt modelId="{CAD71615-156F-4814-98B2-50F7B2CBFC08}" type="pres">
      <dgm:prSet presAssocID="{D4E25434-99E5-4444-AC6B-B917811D09DC}" presName="bgRect" presStyleLbl="bgShp" presStyleIdx="0" presStyleCnt="8"/>
      <dgm:spPr/>
    </dgm:pt>
    <dgm:pt modelId="{8493A453-9ECF-40ED-BB51-F3F9C1196D42}" type="pres">
      <dgm:prSet presAssocID="{D4E25434-99E5-4444-AC6B-B917811D09DC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CC4203D-6EF8-46FE-8E04-B3AD53E1110C}" type="pres">
      <dgm:prSet presAssocID="{D4E25434-99E5-4444-AC6B-B917811D09DC}" presName="spaceRect" presStyleCnt="0"/>
      <dgm:spPr/>
    </dgm:pt>
    <dgm:pt modelId="{77097021-BF38-4568-ADB2-29B0ABF6611C}" type="pres">
      <dgm:prSet presAssocID="{D4E25434-99E5-4444-AC6B-B917811D09DC}" presName="parTx" presStyleLbl="revTx" presStyleIdx="0" presStyleCnt="8">
        <dgm:presLayoutVars>
          <dgm:chMax val="0"/>
          <dgm:chPref val="0"/>
        </dgm:presLayoutVars>
      </dgm:prSet>
      <dgm:spPr/>
    </dgm:pt>
    <dgm:pt modelId="{7B6BC678-A9FB-4BCE-A819-EEEE23572FDF}" type="pres">
      <dgm:prSet presAssocID="{4CC38C98-851D-4147-9176-3DA0FDA8FE4D}" presName="sibTrans" presStyleCnt="0"/>
      <dgm:spPr/>
    </dgm:pt>
    <dgm:pt modelId="{26EE25DC-6897-4CFB-AC9E-160D7D850D1C}" type="pres">
      <dgm:prSet presAssocID="{33F02CD3-87A2-4B7C-B261-25BA2F109F1F}" presName="compNode" presStyleCnt="0"/>
      <dgm:spPr/>
    </dgm:pt>
    <dgm:pt modelId="{51E90580-E1C0-4068-A38F-CD86BA99EE1B}" type="pres">
      <dgm:prSet presAssocID="{33F02CD3-87A2-4B7C-B261-25BA2F109F1F}" presName="bgRect" presStyleLbl="bgShp" presStyleIdx="1" presStyleCnt="8"/>
      <dgm:spPr/>
    </dgm:pt>
    <dgm:pt modelId="{EB6A3E32-755D-40C6-8295-0B34E69180CF}" type="pres">
      <dgm:prSet presAssocID="{33F02CD3-87A2-4B7C-B261-25BA2F109F1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9761FFAA-F512-43BF-9A52-A3F54E720881}" type="pres">
      <dgm:prSet presAssocID="{33F02CD3-87A2-4B7C-B261-25BA2F109F1F}" presName="spaceRect" presStyleCnt="0"/>
      <dgm:spPr/>
    </dgm:pt>
    <dgm:pt modelId="{808C2D7C-C0B5-45AB-A80C-94CD867640AF}" type="pres">
      <dgm:prSet presAssocID="{33F02CD3-87A2-4B7C-B261-25BA2F109F1F}" presName="parTx" presStyleLbl="revTx" presStyleIdx="1" presStyleCnt="8">
        <dgm:presLayoutVars>
          <dgm:chMax val="0"/>
          <dgm:chPref val="0"/>
        </dgm:presLayoutVars>
      </dgm:prSet>
      <dgm:spPr/>
    </dgm:pt>
    <dgm:pt modelId="{7326143C-4D53-4B32-A78C-8CC18708C951}" type="pres">
      <dgm:prSet presAssocID="{8A406987-AA1E-4797-BB56-5232C39B37FC}" presName="sibTrans" presStyleCnt="0"/>
      <dgm:spPr/>
    </dgm:pt>
    <dgm:pt modelId="{0F9BB336-55AA-450B-9910-48B16AA17F8D}" type="pres">
      <dgm:prSet presAssocID="{B9DE40A0-D984-436A-B106-79B658175C3F}" presName="compNode" presStyleCnt="0"/>
      <dgm:spPr/>
    </dgm:pt>
    <dgm:pt modelId="{89E16283-857A-40A5-9644-A3BF4F7E97F0}" type="pres">
      <dgm:prSet presAssocID="{B9DE40A0-D984-436A-B106-79B658175C3F}" presName="bgRect" presStyleLbl="bgShp" presStyleIdx="2" presStyleCnt="8" custLinFactNeighborX="-2405" custLinFactNeighborY="-20294"/>
      <dgm:spPr/>
    </dgm:pt>
    <dgm:pt modelId="{0A4D890B-4EC3-428E-B90E-50A86876FDAF}" type="pres">
      <dgm:prSet presAssocID="{B9DE40A0-D984-436A-B106-79B658175C3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tte"/>
        </a:ext>
      </dgm:extLst>
    </dgm:pt>
    <dgm:pt modelId="{67420801-A4AF-4F9E-BD43-DF58750BC72C}" type="pres">
      <dgm:prSet presAssocID="{B9DE40A0-D984-436A-B106-79B658175C3F}" presName="spaceRect" presStyleCnt="0"/>
      <dgm:spPr/>
    </dgm:pt>
    <dgm:pt modelId="{3054EF51-577F-4FE5-91B5-037F0A2F4E6C}" type="pres">
      <dgm:prSet presAssocID="{B9DE40A0-D984-436A-B106-79B658175C3F}" presName="parTx" presStyleLbl="revTx" presStyleIdx="2" presStyleCnt="8">
        <dgm:presLayoutVars>
          <dgm:chMax val="0"/>
          <dgm:chPref val="0"/>
        </dgm:presLayoutVars>
      </dgm:prSet>
      <dgm:spPr/>
    </dgm:pt>
    <dgm:pt modelId="{E9207218-60C7-49D1-8202-B93543953697}" type="pres">
      <dgm:prSet presAssocID="{4F682083-EB36-4E2D-A2AD-5B0BDBB04857}" presName="sibTrans" presStyleCnt="0"/>
      <dgm:spPr/>
    </dgm:pt>
    <dgm:pt modelId="{85DFF427-2D18-496B-8BCF-2C1429122D4D}" type="pres">
      <dgm:prSet presAssocID="{37B77D83-DF2B-4C8F-8315-4A0CB6FB6367}" presName="compNode" presStyleCnt="0"/>
      <dgm:spPr/>
    </dgm:pt>
    <dgm:pt modelId="{1811D364-DB44-4876-A2A2-8C5F6FA7FE78}" type="pres">
      <dgm:prSet presAssocID="{37B77D83-DF2B-4C8F-8315-4A0CB6FB6367}" presName="bgRect" presStyleLbl="bgShp" presStyleIdx="3" presStyleCnt="8"/>
      <dgm:spPr/>
    </dgm:pt>
    <dgm:pt modelId="{AC414BEE-C928-4AD1-84FF-A9A3820CD866}" type="pres">
      <dgm:prSet presAssocID="{37B77D83-DF2B-4C8F-8315-4A0CB6FB6367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lüssel"/>
        </a:ext>
      </dgm:extLst>
    </dgm:pt>
    <dgm:pt modelId="{A2DF2F5D-9B55-4E8A-B0FD-1DF5743A18A3}" type="pres">
      <dgm:prSet presAssocID="{37B77D83-DF2B-4C8F-8315-4A0CB6FB6367}" presName="spaceRect" presStyleCnt="0"/>
      <dgm:spPr/>
    </dgm:pt>
    <dgm:pt modelId="{FA2965D2-DC5A-4740-B28D-56D8EFD188A8}" type="pres">
      <dgm:prSet presAssocID="{37B77D83-DF2B-4C8F-8315-4A0CB6FB6367}" presName="parTx" presStyleLbl="revTx" presStyleIdx="3" presStyleCnt="8">
        <dgm:presLayoutVars>
          <dgm:chMax val="0"/>
          <dgm:chPref val="0"/>
        </dgm:presLayoutVars>
      </dgm:prSet>
      <dgm:spPr/>
    </dgm:pt>
    <dgm:pt modelId="{6107F6C2-3DCD-4689-98AF-67727ABB2967}" type="pres">
      <dgm:prSet presAssocID="{0A22E4DC-E270-4832-BF6F-4457FBFBF405}" presName="sibTrans" presStyleCnt="0"/>
      <dgm:spPr/>
    </dgm:pt>
    <dgm:pt modelId="{DB47FD0D-F161-4CA3-8D22-A479ECA4AA8F}" type="pres">
      <dgm:prSet presAssocID="{6EB793BE-AA4F-43D0-BE24-9ECBE3503175}" presName="compNode" presStyleCnt="0"/>
      <dgm:spPr/>
    </dgm:pt>
    <dgm:pt modelId="{A0DC7EEF-1FC5-48B1-B0F6-4370224FE95E}" type="pres">
      <dgm:prSet presAssocID="{6EB793BE-AA4F-43D0-BE24-9ECBE3503175}" presName="bgRect" presStyleLbl="bgShp" presStyleIdx="4" presStyleCnt="8" custLinFactNeighborX="-4163"/>
      <dgm:spPr/>
    </dgm:pt>
    <dgm:pt modelId="{BA798113-D6DE-4862-899C-4994FC1A6B1A}" type="pres">
      <dgm:prSet presAssocID="{6EB793BE-AA4F-43D0-BE24-9ECBE350317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nt"/>
        </a:ext>
      </dgm:extLst>
    </dgm:pt>
    <dgm:pt modelId="{4DE0C5FB-BAC3-445B-882B-FB9C42638710}" type="pres">
      <dgm:prSet presAssocID="{6EB793BE-AA4F-43D0-BE24-9ECBE3503175}" presName="spaceRect" presStyleCnt="0"/>
      <dgm:spPr/>
    </dgm:pt>
    <dgm:pt modelId="{95CF1BBE-A4DD-4A42-88ED-5BC75036E6CA}" type="pres">
      <dgm:prSet presAssocID="{6EB793BE-AA4F-43D0-BE24-9ECBE3503175}" presName="parTx" presStyleLbl="revTx" presStyleIdx="4" presStyleCnt="8">
        <dgm:presLayoutVars>
          <dgm:chMax val="0"/>
          <dgm:chPref val="0"/>
        </dgm:presLayoutVars>
      </dgm:prSet>
      <dgm:spPr/>
    </dgm:pt>
    <dgm:pt modelId="{316B6EBD-D26D-4A92-82D8-2D8246D2EDE5}" type="pres">
      <dgm:prSet presAssocID="{9E062633-380C-403F-86B5-C9E4776E3662}" presName="sibTrans" presStyleCnt="0"/>
      <dgm:spPr/>
    </dgm:pt>
    <dgm:pt modelId="{418BEAF7-2FB2-410F-A9AC-50E1650B656E}" type="pres">
      <dgm:prSet presAssocID="{E3434DDE-3F2C-49F7-8E6E-98B47AA47B15}" presName="compNode" presStyleCnt="0"/>
      <dgm:spPr/>
    </dgm:pt>
    <dgm:pt modelId="{AE878D87-3866-4E84-82AF-5982B07BAF82}" type="pres">
      <dgm:prSet presAssocID="{E3434DDE-3F2C-49F7-8E6E-98B47AA47B15}" presName="bgRect" presStyleLbl="bgShp" presStyleIdx="5" presStyleCnt="8"/>
      <dgm:spPr/>
    </dgm:pt>
    <dgm:pt modelId="{D090129C-3CAC-43C0-A634-A89246A2601D}" type="pres">
      <dgm:prSet presAssocID="{E3434DDE-3F2C-49F7-8E6E-98B47AA47B1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ld"/>
        </a:ext>
      </dgm:extLst>
    </dgm:pt>
    <dgm:pt modelId="{E08F7B14-7CFA-40D1-9F34-58A500490DBB}" type="pres">
      <dgm:prSet presAssocID="{E3434DDE-3F2C-49F7-8E6E-98B47AA47B15}" presName="spaceRect" presStyleCnt="0"/>
      <dgm:spPr/>
    </dgm:pt>
    <dgm:pt modelId="{D120944C-6F15-4F34-B6E8-58556FAC86B2}" type="pres">
      <dgm:prSet presAssocID="{E3434DDE-3F2C-49F7-8E6E-98B47AA47B15}" presName="parTx" presStyleLbl="revTx" presStyleIdx="5" presStyleCnt="8">
        <dgm:presLayoutVars>
          <dgm:chMax val="0"/>
          <dgm:chPref val="0"/>
        </dgm:presLayoutVars>
      </dgm:prSet>
      <dgm:spPr/>
    </dgm:pt>
    <dgm:pt modelId="{FB61FB48-3F8B-4D1D-BB0E-AF95F7D5CF9A}" type="pres">
      <dgm:prSet presAssocID="{B8125FE0-56A7-4646-B6B2-E5CFB52579EE}" presName="sibTrans" presStyleCnt="0"/>
      <dgm:spPr/>
    </dgm:pt>
    <dgm:pt modelId="{9CFF1B7B-9EBE-4AC7-A959-B7E8D6BA2581}" type="pres">
      <dgm:prSet presAssocID="{05F697EB-FE37-4C4F-BAC3-3691CC9950DA}" presName="compNode" presStyleCnt="0"/>
      <dgm:spPr/>
    </dgm:pt>
    <dgm:pt modelId="{DD3D5E71-65B8-4B4A-AD93-A1054952D8A8}" type="pres">
      <dgm:prSet presAssocID="{05F697EB-FE37-4C4F-BAC3-3691CC9950DA}" presName="bgRect" presStyleLbl="bgShp" presStyleIdx="6" presStyleCnt="8" custLinFactNeighborY="-14837"/>
      <dgm:spPr/>
    </dgm:pt>
    <dgm:pt modelId="{6969C606-C84B-4BFB-9271-02E75C1923E5}" type="pres">
      <dgm:prSet presAssocID="{05F697EB-FE37-4C4F-BAC3-3691CC9950D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16249DB1-D53E-4579-ACDF-45D1E2E05F3D}" type="pres">
      <dgm:prSet presAssocID="{05F697EB-FE37-4C4F-BAC3-3691CC9950DA}" presName="spaceRect" presStyleCnt="0"/>
      <dgm:spPr/>
    </dgm:pt>
    <dgm:pt modelId="{BC2B7621-8890-459E-A31E-CAC1EC2FF903}" type="pres">
      <dgm:prSet presAssocID="{05F697EB-FE37-4C4F-BAC3-3691CC9950DA}" presName="parTx" presStyleLbl="revTx" presStyleIdx="6" presStyleCnt="8">
        <dgm:presLayoutVars>
          <dgm:chMax val="0"/>
          <dgm:chPref val="0"/>
        </dgm:presLayoutVars>
      </dgm:prSet>
      <dgm:spPr/>
    </dgm:pt>
    <dgm:pt modelId="{EF8FBB39-EE47-4751-ADE4-75B1D26DBC6F}" type="pres">
      <dgm:prSet presAssocID="{3B0793FC-329D-4487-B3E7-82F2789B67D9}" presName="sibTrans" presStyleCnt="0"/>
      <dgm:spPr/>
    </dgm:pt>
    <dgm:pt modelId="{B167DB33-A532-46D2-9EC0-C24F570D1C6F}" type="pres">
      <dgm:prSet presAssocID="{916C8516-28EC-4C3C-BA97-E5737CE994DC}" presName="compNode" presStyleCnt="0"/>
      <dgm:spPr/>
    </dgm:pt>
    <dgm:pt modelId="{13427F10-D293-4DBC-98CD-855A473249A6}" type="pres">
      <dgm:prSet presAssocID="{916C8516-28EC-4C3C-BA97-E5737CE994DC}" presName="bgRect" presStyleLbl="bgShp" presStyleIdx="7" presStyleCnt="8"/>
      <dgm:spPr/>
    </dgm:pt>
    <dgm:pt modelId="{DF69EB9C-C572-42EC-B911-749BBA18D321}" type="pres">
      <dgm:prSet presAssocID="{916C8516-28EC-4C3C-BA97-E5737CE994D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16C1372F-7409-4828-A3EF-1D2919BE17F2}" type="pres">
      <dgm:prSet presAssocID="{916C8516-28EC-4C3C-BA97-E5737CE994DC}" presName="spaceRect" presStyleCnt="0"/>
      <dgm:spPr/>
    </dgm:pt>
    <dgm:pt modelId="{91B1A8F9-7B78-4426-BE80-3DED218B252E}" type="pres">
      <dgm:prSet presAssocID="{916C8516-28EC-4C3C-BA97-E5737CE994DC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5A35AF0D-8E12-4B0D-8E18-1B9C423EB50C}" type="presOf" srcId="{916C8516-28EC-4C3C-BA97-E5737CE994DC}" destId="{91B1A8F9-7B78-4426-BE80-3DED218B252E}" srcOrd="0" destOrd="0" presId="urn:microsoft.com/office/officeart/2018/2/layout/IconVerticalSolidList"/>
    <dgm:cxn modelId="{D0A65514-B045-46D2-A0F8-F0FB37A3A3DE}" type="presOf" srcId="{33F02CD3-87A2-4B7C-B261-25BA2F109F1F}" destId="{808C2D7C-C0B5-45AB-A80C-94CD867640AF}" srcOrd="0" destOrd="0" presId="urn:microsoft.com/office/officeart/2018/2/layout/IconVerticalSolidList"/>
    <dgm:cxn modelId="{56804F22-AA07-4B68-8BED-0FD2D7E6EDC1}" srcId="{BAD20F5F-A657-4AC6-B088-1AEF8B23ECE9}" destId="{E3434DDE-3F2C-49F7-8E6E-98B47AA47B15}" srcOrd="5" destOrd="0" parTransId="{45F948B5-396F-4CA0-85F4-FC32617F14A1}" sibTransId="{B8125FE0-56A7-4646-B6B2-E5CFB52579EE}"/>
    <dgm:cxn modelId="{D3FEA033-B9BE-4707-8795-36E6919478C1}" srcId="{BAD20F5F-A657-4AC6-B088-1AEF8B23ECE9}" destId="{B9DE40A0-D984-436A-B106-79B658175C3F}" srcOrd="2" destOrd="0" parTransId="{2457E023-10D5-4801-A71B-9F1627C0DDD2}" sibTransId="{4F682083-EB36-4E2D-A2AD-5B0BDBB04857}"/>
    <dgm:cxn modelId="{FE7DD836-22ED-4035-94E7-E0E9B78EE55E}" srcId="{BAD20F5F-A657-4AC6-B088-1AEF8B23ECE9}" destId="{916C8516-28EC-4C3C-BA97-E5737CE994DC}" srcOrd="7" destOrd="0" parTransId="{DA0E072A-365A-4429-BD1A-3C4882A6A419}" sibTransId="{9EFF0D1B-708A-44CA-8206-C5F0FF4930B6}"/>
    <dgm:cxn modelId="{E8C93F41-77D8-4F0F-9812-68609D28FED7}" type="presOf" srcId="{BAD20F5F-A657-4AC6-B088-1AEF8B23ECE9}" destId="{94233B3D-71D6-48C3-B910-7A5D6C6A5C16}" srcOrd="0" destOrd="0" presId="urn:microsoft.com/office/officeart/2018/2/layout/IconVerticalSolidList"/>
    <dgm:cxn modelId="{9027E16A-81AB-4E95-AC70-DB7F1FF154CE}" srcId="{BAD20F5F-A657-4AC6-B088-1AEF8B23ECE9}" destId="{6EB793BE-AA4F-43D0-BE24-9ECBE3503175}" srcOrd="4" destOrd="0" parTransId="{260A81A8-661E-410E-974B-12278C7390A0}" sibTransId="{9E062633-380C-403F-86B5-C9E4776E3662}"/>
    <dgm:cxn modelId="{952A2453-786F-4B76-AFD9-DB11348EAC3D}" type="presOf" srcId="{D4E25434-99E5-4444-AC6B-B917811D09DC}" destId="{77097021-BF38-4568-ADB2-29B0ABF6611C}" srcOrd="0" destOrd="0" presId="urn:microsoft.com/office/officeart/2018/2/layout/IconVerticalSolidList"/>
    <dgm:cxn modelId="{7FBAC2B0-1667-4E27-9C44-C8A56B6ABC2C}" type="presOf" srcId="{37B77D83-DF2B-4C8F-8315-4A0CB6FB6367}" destId="{FA2965D2-DC5A-4740-B28D-56D8EFD188A8}" srcOrd="0" destOrd="0" presId="urn:microsoft.com/office/officeart/2018/2/layout/IconVerticalSolidList"/>
    <dgm:cxn modelId="{40C7D0B1-65C9-4A2B-88CC-E23F5CD1B226}" type="presOf" srcId="{E3434DDE-3F2C-49F7-8E6E-98B47AA47B15}" destId="{D120944C-6F15-4F34-B6E8-58556FAC86B2}" srcOrd="0" destOrd="0" presId="urn:microsoft.com/office/officeart/2018/2/layout/IconVerticalSolidList"/>
    <dgm:cxn modelId="{DDFC3EB2-C8B3-4557-87A0-580DD34638B5}" srcId="{BAD20F5F-A657-4AC6-B088-1AEF8B23ECE9}" destId="{37B77D83-DF2B-4C8F-8315-4A0CB6FB6367}" srcOrd="3" destOrd="0" parTransId="{26F63870-BD28-4876-921C-269682E03319}" sibTransId="{0A22E4DC-E270-4832-BF6F-4457FBFBF405}"/>
    <dgm:cxn modelId="{C0694EB2-A912-43A9-ACF3-70A0025F9F53}" srcId="{BAD20F5F-A657-4AC6-B088-1AEF8B23ECE9}" destId="{D4E25434-99E5-4444-AC6B-B917811D09DC}" srcOrd="0" destOrd="0" parTransId="{4666D273-1959-4717-AEEE-DA4A97A20807}" sibTransId="{4CC38C98-851D-4147-9176-3DA0FDA8FE4D}"/>
    <dgm:cxn modelId="{C8BB49C1-53B6-4340-BEA5-A15FAA63D1BE}" type="presOf" srcId="{05F697EB-FE37-4C4F-BAC3-3691CC9950DA}" destId="{BC2B7621-8890-459E-A31E-CAC1EC2FF903}" srcOrd="0" destOrd="0" presId="urn:microsoft.com/office/officeart/2018/2/layout/IconVerticalSolidList"/>
    <dgm:cxn modelId="{48627FC6-0A06-4C3C-9F59-57F860BF51C3}" srcId="{BAD20F5F-A657-4AC6-B088-1AEF8B23ECE9}" destId="{05F697EB-FE37-4C4F-BAC3-3691CC9950DA}" srcOrd="6" destOrd="0" parTransId="{EEF70D51-411A-45CE-AD42-E3634C36E1B6}" sibTransId="{3B0793FC-329D-4487-B3E7-82F2789B67D9}"/>
    <dgm:cxn modelId="{C36FDCC9-0F0A-4D7B-80AB-324C5B877F7A}" type="presOf" srcId="{B9DE40A0-D984-436A-B106-79B658175C3F}" destId="{3054EF51-577F-4FE5-91B5-037F0A2F4E6C}" srcOrd="0" destOrd="0" presId="urn:microsoft.com/office/officeart/2018/2/layout/IconVerticalSolidList"/>
    <dgm:cxn modelId="{725C6EE8-7F9C-479B-8109-8461E0BB7726}" srcId="{BAD20F5F-A657-4AC6-B088-1AEF8B23ECE9}" destId="{33F02CD3-87A2-4B7C-B261-25BA2F109F1F}" srcOrd="1" destOrd="0" parTransId="{C6D0B18D-53E2-42D2-A1B1-8321DA38034D}" sibTransId="{8A406987-AA1E-4797-BB56-5232C39B37FC}"/>
    <dgm:cxn modelId="{1EEE73EE-D08E-438D-A633-509E127D948E}" type="presOf" srcId="{6EB793BE-AA4F-43D0-BE24-9ECBE3503175}" destId="{95CF1BBE-A4DD-4A42-88ED-5BC75036E6CA}" srcOrd="0" destOrd="0" presId="urn:microsoft.com/office/officeart/2018/2/layout/IconVerticalSolidList"/>
    <dgm:cxn modelId="{009657C2-B1A2-4708-88E1-F36F00778A0D}" type="presParOf" srcId="{94233B3D-71D6-48C3-B910-7A5D6C6A5C16}" destId="{8295607B-B544-4FE4-B1C2-06E5AD13C789}" srcOrd="0" destOrd="0" presId="urn:microsoft.com/office/officeart/2018/2/layout/IconVerticalSolidList"/>
    <dgm:cxn modelId="{59B37E82-EB52-4780-AF17-24BD4886809A}" type="presParOf" srcId="{8295607B-B544-4FE4-B1C2-06E5AD13C789}" destId="{CAD71615-156F-4814-98B2-50F7B2CBFC08}" srcOrd="0" destOrd="0" presId="urn:microsoft.com/office/officeart/2018/2/layout/IconVerticalSolidList"/>
    <dgm:cxn modelId="{84B99EB3-7E88-4E9E-8FFE-75F548395148}" type="presParOf" srcId="{8295607B-B544-4FE4-B1C2-06E5AD13C789}" destId="{8493A453-9ECF-40ED-BB51-F3F9C1196D42}" srcOrd="1" destOrd="0" presId="urn:microsoft.com/office/officeart/2018/2/layout/IconVerticalSolidList"/>
    <dgm:cxn modelId="{CC1F4D7A-DD3A-4201-BD9D-30B606F3FD85}" type="presParOf" srcId="{8295607B-B544-4FE4-B1C2-06E5AD13C789}" destId="{DCC4203D-6EF8-46FE-8E04-B3AD53E1110C}" srcOrd="2" destOrd="0" presId="urn:microsoft.com/office/officeart/2018/2/layout/IconVerticalSolidList"/>
    <dgm:cxn modelId="{104D3478-2AB4-46E5-A787-CBE88952CCA8}" type="presParOf" srcId="{8295607B-B544-4FE4-B1C2-06E5AD13C789}" destId="{77097021-BF38-4568-ADB2-29B0ABF6611C}" srcOrd="3" destOrd="0" presId="urn:microsoft.com/office/officeart/2018/2/layout/IconVerticalSolidList"/>
    <dgm:cxn modelId="{D27EA1C4-680E-4F5F-A9B2-B3059FB6A81E}" type="presParOf" srcId="{94233B3D-71D6-48C3-B910-7A5D6C6A5C16}" destId="{7B6BC678-A9FB-4BCE-A819-EEEE23572FDF}" srcOrd="1" destOrd="0" presId="urn:microsoft.com/office/officeart/2018/2/layout/IconVerticalSolidList"/>
    <dgm:cxn modelId="{92F227A1-F592-4596-AE15-08CC9AF8C138}" type="presParOf" srcId="{94233B3D-71D6-48C3-B910-7A5D6C6A5C16}" destId="{26EE25DC-6897-4CFB-AC9E-160D7D850D1C}" srcOrd="2" destOrd="0" presId="urn:microsoft.com/office/officeart/2018/2/layout/IconVerticalSolidList"/>
    <dgm:cxn modelId="{F293961E-998E-44E5-A996-ED5627391AF4}" type="presParOf" srcId="{26EE25DC-6897-4CFB-AC9E-160D7D850D1C}" destId="{51E90580-E1C0-4068-A38F-CD86BA99EE1B}" srcOrd="0" destOrd="0" presId="urn:microsoft.com/office/officeart/2018/2/layout/IconVerticalSolidList"/>
    <dgm:cxn modelId="{CDEEF081-2E8B-4DD7-9AC8-4E1F29F060BD}" type="presParOf" srcId="{26EE25DC-6897-4CFB-AC9E-160D7D850D1C}" destId="{EB6A3E32-755D-40C6-8295-0B34E69180CF}" srcOrd="1" destOrd="0" presId="urn:microsoft.com/office/officeart/2018/2/layout/IconVerticalSolidList"/>
    <dgm:cxn modelId="{8D4C2CFF-39EF-4784-BD9C-1B86DA375263}" type="presParOf" srcId="{26EE25DC-6897-4CFB-AC9E-160D7D850D1C}" destId="{9761FFAA-F512-43BF-9A52-A3F54E720881}" srcOrd="2" destOrd="0" presId="urn:microsoft.com/office/officeart/2018/2/layout/IconVerticalSolidList"/>
    <dgm:cxn modelId="{49ED61C3-98AA-46A9-BDAB-987C874ED9A8}" type="presParOf" srcId="{26EE25DC-6897-4CFB-AC9E-160D7D850D1C}" destId="{808C2D7C-C0B5-45AB-A80C-94CD867640AF}" srcOrd="3" destOrd="0" presId="urn:microsoft.com/office/officeart/2018/2/layout/IconVerticalSolidList"/>
    <dgm:cxn modelId="{A47CEFF9-B17D-442B-A554-843924668229}" type="presParOf" srcId="{94233B3D-71D6-48C3-B910-7A5D6C6A5C16}" destId="{7326143C-4D53-4B32-A78C-8CC18708C951}" srcOrd="3" destOrd="0" presId="urn:microsoft.com/office/officeart/2018/2/layout/IconVerticalSolidList"/>
    <dgm:cxn modelId="{ACAABCB6-67E9-4FC4-947F-889D90F2AEFA}" type="presParOf" srcId="{94233B3D-71D6-48C3-B910-7A5D6C6A5C16}" destId="{0F9BB336-55AA-450B-9910-48B16AA17F8D}" srcOrd="4" destOrd="0" presId="urn:microsoft.com/office/officeart/2018/2/layout/IconVerticalSolidList"/>
    <dgm:cxn modelId="{DD173E65-23B3-4368-AB09-F3542C8E2BCD}" type="presParOf" srcId="{0F9BB336-55AA-450B-9910-48B16AA17F8D}" destId="{89E16283-857A-40A5-9644-A3BF4F7E97F0}" srcOrd="0" destOrd="0" presId="urn:microsoft.com/office/officeart/2018/2/layout/IconVerticalSolidList"/>
    <dgm:cxn modelId="{B070187F-3265-46CA-ADA9-9065C36B6D08}" type="presParOf" srcId="{0F9BB336-55AA-450B-9910-48B16AA17F8D}" destId="{0A4D890B-4EC3-428E-B90E-50A86876FDAF}" srcOrd="1" destOrd="0" presId="urn:microsoft.com/office/officeart/2018/2/layout/IconVerticalSolidList"/>
    <dgm:cxn modelId="{E652292A-D895-4FFB-8E88-9CEA60383032}" type="presParOf" srcId="{0F9BB336-55AA-450B-9910-48B16AA17F8D}" destId="{67420801-A4AF-4F9E-BD43-DF58750BC72C}" srcOrd="2" destOrd="0" presId="urn:microsoft.com/office/officeart/2018/2/layout/IconVerticalSolidList"/>
    <dgm:cxn modelId="{6ADCDDF9-7DC9-4020-88A1-863060D932AC}" type="presParOf" srcId="{0F9BB336-55AA-450B-9910-48B16AA17F8D}" destId="{3054EF51-577F-4FE5-91B5-037F0A2F4E6C}" srcOrd="3" destOrd="0" presId="urn:microsoft.com/office/officeart/2018/2/layout/IconVerticalSolidList"/>
    <dgm:cxn modelId="{99BAB4F9-5ABD-40DD-92DF-FE92006F9155}" type="presParOf" srcId="{94233B3D-71D6-48C3-B910-7A5D6C6A5C16}" destId="{E9207218-60C7-49D1-8202-B93543953697}" srcOrd="5" destOrd="0" presId="urn:microsoft.com/office/officeart/2018/2/layout/IconVerticalSolidList"/>
    <dgm:cxn modelId="{47016BFF-F90F-4106-BB8F-A329CA86AFE1}" type="presParOf" srcId="{94233B3D-71D6-48C3-B910-7A5D6C6A5C16}" destId="{85DFF427-2D18-496B-8BCF-2C1429122D4D}" srcOrd="6" destOrd="0" presId="urn:microsoft.com/office/officeart/2018/2/layout/IconVerticalSolidList"/>
    <dgm:cxn modelId="{B2D7800A-ECEC-4850-BCC6-78EBC0368E8E}" type="presParOf" srcId="{85DFF427-2D18-496B-8BCF-2C1429122D4D}" destId="{1811D364-DB44-4876-A2A2-8C5F6FA7FE78}" srcOrd="0" destOrd="0" presId="urn:microsoft.com/office/officeart/2018/2/layout/IconVerticalSolidList"/>
    <dgm:cxn modelId="{6EFEA28A-C712-42DA-9625-5A41E29A3A47}" type="presParOf" srcId="{85DFF427-2D18-496B-8BCF-2C1429122D4D}" destId="{AC414BEE-C928-4AD1-84FF-A9A3820CD866}" srcOrd="1" destOrd="0" presId="urn:microsoft.com/office/officeart/2018/2/layout/IconVerticalSolidList"/>
    <dgm:cxn modelId="{381EF436-28F6-41D0-9802-FF28A90946CA}" type="presParOf" srcId="{85DFF427-2D18-496B-8BCF-2C1429122D4D}" destId="{A2DF2F5D-9B55-4E8A-B0FD-1DF5743A18A3}" srcOrd="2" destOrd="0" presId="urn:microsoft.com/office/officeart/2018/2/layout/IconVerticalSolidList"/>
    <dgm:cxn modelId="{8F907024-ED27-4116-A11A-88687440ED2A}" type="presParOf" srcId="{85DFF427-2D18-496B-8BCF-2C1429122D4D}" destId="{FA2965D2-DC5A-4740-B28D-56D8EFD188A8}" srcOrd="3" destOrd="0" presId="urn:microsoft.com/office/officeart/2018/2/layout/IconVerticalSolidList"/>
    <dgm:cxn modelId="{091E261E-19B9-4706-9A1C-CD80FAD08C83}" type="presParOf" srcId="{94233B3D-71D6-48C3-B910-7A5D6C6A5C16}" destId="{6107F6C2-3DCD-4689-98AF-67727ABB2967}" srcOrd="7" destOrd="0" presId="urn:microsoft.com/office/officeart/2018/2/layout/IconVerticalSolidList"/>
    <dgm:cxn modelId="{10FBFE25-6AA4-49AB-BA74-56F323DADDE8}" type="presParOf" srcId="{94233B3D-71D6-48C3-B910-7A5D6C6A5C16}" destId="{DB47FD0D-F161-4CA3-8D22-A479ECA4AA8F}" srcOrd="8" destOrd="0" presId="urn:microsoft.com/office/officeart/2018/2/layout/IconVerticalSolidList"/>
    <dgm:cxn modelId="{98F50E36-E31C-486E-B520-174DFE8A7B6B}" type="presParOf" srcId="{DB47FD0D-F161-4CA3-8D22-A479ECA4AA8F}" destId="{A0DC7EEF-1FC5-48B1-B0F6-4370224FE95E}" srcOrd="0" destOrd="0" presId="urn:microsoft.com/office/officeart/2018/2/layout/IconVerticalSolidList"/>
    <dgm:cxn modelId="{C581E895-4C77-4AF2-8D56-893087DE6911}" type="presParOf" srcId="{DB47FD0D-F161-4CA3-8D22-A479ECA4AA8F}" destId="{BA798113-D6DE-4862-899C-4994FC1A6B1A}" srcOrd="1" destOrd="0" presId="urn:microsoft.com/office/officeart/2018/2/layout/IconVerticalSolidList"/>
    <dgm:cxn modelId="{7BCEB647-B0DF-44EC-A7B5-945605B8FDC5}" type="presParOf" srcId="{DB47FD0D-F161-4CA3-8D22-A479ECA4AA8F}" destId="{4DE0C5FB-BAC3-445B-882B-FB9C42638710}" srcOrd="2" destOrd="0" presId="urn:microsoft.com/office/officeart/2018/2/layout/IconVerticalSolidList"/>
    <dgm:cxn modelId="{C4530FD8-7AF7-47DE-83BC-7F5AD2D4475B}" type="presParOf" srcId="{DB47FD0D-F161-4CA3-8D22-A479ECA4AA8F}" destId="{95CF1BBE-A4DD-4A42-88ED-5BC75036E6CA}" srcOrd="3" destOrd="0" presId="urn:microsoft.com/office/officeart/2018/2/layout/IconVerticalSolidList"/>
    <dgm:cxn modelId="{EFEF7831-D484-4FB9-BB7B-3DB0B9991529}" type="presParOf" srcId="{94233B3D-71D6-48C3-B910-7A5D6C6A5C16}" destId="{316B6EBD-D26D-4A92-82D8-2D8246D2EDE5}" srcOrd="9" destOrd="0" presId="urn:microsoft.com/office/officeart/2018/2/layout/IconVerticalSolidList"/>
    <dgm:cxn modelId="{F8CBBEE0-2593-45B8-8D10-65BBDA3AE79B}" type="presParOf" srcId="{94233B3D-71D6-48C3-B910-7A5D6C6A5C16}" destId="{418BEAF7-2FB2-410F-A9AC-50E1650B656E}" srcOrd="10" destOrd="0" presId="urn:microsoft.com/office/officeart/2018/2/layout/IconVerticalSolidList"/>
    <dgm:cxn modelId="{EDD58F55-4305-4515-8D4D-097150270D13}" type="presParOf" srcId="{418BEAF7-2FB2-410F-A9AC-50E1650B656E}" destId="{AE878D87-3866-4E84-82AF-5982B07BAF82}" srcOrd="0" destOrd="0" presId="urn:microsoft.com/office/officeart/2018/2/layout/IconVerticalSolidList"/>
    <dgm:cxn modelId="{017A09BC-F4F2-4AB8-A0C3-690377772FE2}" type="presParOf" srcId="{418BEAF7-2FB2-410F-A9AC-50E1650B656E}" destId="{D090129C-3CAC-43C0-A634-A89246A2601D}" srcOrd="1" destOrd="0" presId="urn:microsoft.com/office/officeart/2018/2/layout/IconVerticalSolidList"/>
    <dgm:cxn modelId="{63EF65E7-9762-47B9-962E-994BF56B60D4}" type="presParOf" srcId="{418BEAF7-2FB2-410F-A9AC-50E1650B656E}" destId="{E08F7B14-7CFA-40D1-9F34-58A500490DBB}" srcOrd="2" destOrd="0" presId="urn:microsoft.com/office/officeart/2018/2/layout/IconVerticalSolidList"/>
    <dgm:cxn modelId="{47C0B6D9-367E-45AB-992E-F13A99BE445F}" type="presParOf" srcId="{418BEAF7-2FB2-410F-A9AC-50E1650B656E}" destId="{D120944C-6F15-4F34-B6E8-58556FAC86B2}" srcOrd="3" destOrd="0" presId="urn:microsoft.com/office/officeart/2018/2/layout/IconVerticalSolidList"/>
    <dgm:cxn modelId="{BC00C4A1-2808-418F-BEE5-F83FDBA4B41E}" type="presParOf" srcId="{94233B3D-71D6-48C3-B910-7A5D6C6A5C16}" destId="{FB61FB48-3F8B-4D1D-BB0E-AF95F7D5CF9A}" srcOrd="11" destOrd="0" presId="urn:microsoft.com/office/officeart/2018/2/layout/IconVerticalSolidList"/>
    <dgm:cxn modelId="{102BB6F5-6332-40AC-9E35-78E96F21E463}" type="presParOf" srcId="{94233B3D-71D6-48C3-B910-7A5D6C6A5C16}" destId="{9CFF1B7B-9EBE-4AC7-A959-B7E8D6BA2581}" srcOrd="12" destOrd="0" presId="urn:microsoft.com/office/officeart/2018/2/layout/IconVerticalSolidList"/>
    <dgm:cxn modelId="{719ED49A-5796-4552-8284-D1E760B91451}" type="presParOf" srcId="{9CFF1B7B-9EBE-4AC7-A959-B7E8D6BA2581}" destId="{DD3D5E71-65B8-4B4A-AD93-A1054952D8A8}" srcOrd="0" destOrd="0" presId="urn:microsoft.com/office/officeart/2018/2/layout/IconVerticalSolidList"/>
    <dgm:cxn modelId="{DBC24D57-7388-476B-9CCB-8297E70A59E4}" type="presParOf" srcId="{9CFF1B7B-9EBE-4AC7-A959-B7E8D6BA2581}" destId="{6969C606-C84B-4BFB-9271-02E75C1923E5}" srcOrd="1" destOrd="0" presId="urn:microsoft.com/office/officeart/2018/2/layout/IconVerticalSolidList"/>
    <dgm:cxn modelId="{2DD74140-7006-4A21-801B-6F3B7B8CFFA7}" type="presParOf" srcId="{9CFF1B7B-9EBE-4AC7-A959-B7E8D6BA2581}" destId="{16249DB1-D53E-4579-ACDF-45D1E2E05F3D}" srcOrd="2" destOrd="0" presId="urn:microsoft.com/office/officeart/2018/2/layout/IconVerticalSolidList"/>
    <dgm:cxn modelId="{66C87B02-4F79-42CA-BE00-98AD2BC6D5FA}" type="presParOf" srcId="{9CFF1B7B-9EBE-4AC7-A959-B7E8D6BA2581}" destId="{BC2B7621-8890-459E-A31E-CAC1EC2FF903}" srcOrd="3" destOrd="0" presId="urn:microsoft.com/office/officeart/2018/2/layout/IconVerticalSolidList"/>
    <dgm:cxn modelId="{FE037D74-56FB-4C7D-A4B3-70F4F8857543}" type="presParOf" srcId="{94233B3D-71D6-48C3-B910-7A5D6C6A5C16}" destId="{EF8FBB39-EE47-4751-ADE4-75B1D26DBC6F}" srcOrd="13" destOrd="0" presId="urn:microsoft.com/office/officeart/2018/2/layout/IconVerticalSolidList"/>
    <dgm:cxn modelId="{EAA1A75E-92F6-479C-AFF4-4D6365C5215F}" type="presParOf" srcId="{94233B3D-71D6-48C3-B910-7A5D6C6A5C16}" destId="{B167DB33-A532-46D2-9EC0-C24F570D1C6F}" srcOrd="14" destOrd="0" presId="urn:microsoft.com/office/officeart/2018/2/layout/IconVerticalSolidList"/>
    <dgm:cxn modelId="{CE7474BF-F00B-481D-BD85-BE90C1DC25CD}" type="presParOf" srcId="{B167DB33-A532-46D2-9EC0-C24F570D1C6F}" destId="{13427F10-D293-4DBC-98CD-855A473249A6}" srcOrd="0" destOrd="0" presId="urn:microsoft.com/office/officeart/2018/2/layout/IconVerticalSolidList"/>
    <dgm:cxn modelId="{9ACC6220-82AF-4D53-9C15-B4C309C48C73}" type="presParOf" srcId="{B167DB33-A532-46D2-9EC0-C24F570D1C6F}" destId="{DF69EB9C-C572-42EC-B911-749BBA18D321}" srcOrd="1" destOrd="0" presId="urn:microsoft.com/office/officeart/2018/2/layout/IconVerticalSolidList"/>
    <dgm:cxn modelId="{5C184EA5-7FA5-4BD3-BA12-7105A0D436F3}" type="presParOf" srcId="{B167DB33-A532-46D2-9EC0-C24F570D1C6F}" destId="{16C1372F-7409-4828-A3EF-1D2919BE17F2}" srcOrd="2" destOrd="0" presId="urn:microsoft.com/office/officeart/2018/2/layout/IconVerticalSolidList"/>
    <dgm:cxn modelId="{37EB228C-9B61-4C09-8743-7AFB7A8A82B8}" type="presParOf" srcId="{B167DB33-A532-46D2-9EC0-C24F570D1C6F}" destId="{91B1A8F9-7B78-4426-BE80-3DED218B25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7CECA4-75AA-4A98-AE35-DA3B52DF72E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1512FA-FA5E-4C0B-B72D-CF24CC78A183}">
      <dgm:prSet/>
      <dgm:spPr/>
      <dgm:t>
        <a:bodyPr/>
        <a:lstStyle/>
        <a:p>
          <a:r>
            <a:rPr lang="en-US" b="1" noProof="0" dirty="0"/>
            <a:t>Top 25% of spenders labeled as “Good Customers”</a:t>
          </a:r>
        </a:p>
      </dgm:t>
    </dgm:pt>
    <dgm:pt modelId="{8CE2816F-320F-4C48-AB88-45BDE339D00A}" type="parTrans" cxnId="{5348EE3C-6BB1-46CA-8C4E-8C5ED2D91E37}">
      <dgm:prSet/>
      <dgm:spPr/>
      <dgm:t>
        <a:bodyPr/>
        <a:lstStyle/>
        <a:p>
          <a:endParaRPr lang="en-US"/>
        </a:p>
      </dgm:t>
    </dgm:pt>
    <dgm:pt modelId="{DF78C044-9897-49D7-8CA8-83335860EEA7}" type="sibTrans" cxnId="{5348EE3C-6BB1-46CA-8C4E-8C5ED2D91E37}">
      <dgm:prSet/>
      <dgm:spPr/>
      <dgm:t>
        <a:bodyPr/>
        <a:lstStyle/>
        <a:p>
          <a:endParaRPr lang="en-US"/>
        </a:p>
      </dgm:t>
    </dgm:pt>
    <dgm:pt modelId="{7324189A-5DEA-45F6-AB0B-1BC64EE546DB}">
      <dgm:prSet/>
      <dgm:spPr/>
      <dgm:t>
        <a:bodyPr/>
        <a:lstStyle/>
        <a:p>
          <a:r>
            <a:rPr lang="en-US" b="1" noProof="0" dirty="0"/>
            <a:t>Random Forest model used to predict high-value status</a:t>
          </a:r>
        </a:p>
      </dgm:t>
    </dgm:pt>
    <dgm:pt modelId="{D54D713E-4F05-4CAF-8802-54F01E35DE70}" type="parTrans" cxnId="{AA8F17D8-9203-41DD-AACF-6F1B5626DA0E}">
      <dgm:prSet/>
      <dgm:spPr/>
      <dgm:t>
        <a:bodyPr/>
        <a:lstStyle/>
        <a:p>
          <a:endParaRPr lang="en-US"/>
        </a:p>
      </dgm:t>
    </dgm:pt>
    <dgm:pt modelId="{193DD884-C933-4BF2-99F2-6DF4210AA53A}" type="sibTrans" cxnId="{AA8F17D8-9203-41DD-AACF-6F1B5626DA0E}">
      <dgm:prSet/>
      <dgm:spPr/>
      <dgm:t>
        <a:bodyPr/>
        <a:lstStyle/>
        <a:p>
          <a:endParaRPr lang="en-US"/>
        </a:p>
      </dgm:t>
    </dgm:pt>
    <dgm:pt modelId="{2E26375F-A5BE-4B92-B861-2D282BAE9E44}">
      <dgm:prSet/>
      <dgm:spPr/>
      <dgm:t>
        <a:bodyPr/>
        <a:lstStyle/>
        <a:p>
          <a:r>
            <a:rPr lang="en-US" b="1" noProof="0" dirty="0"/>
            <a:t>Strong predictors: Income, Cluster, Web activity</a:t>
          </a:r>
        </a:p>
      </dgm:t>
    </dgm:pt>
    <dgm:pt modelId="{F82BD1C2-ECB3-4AC3-941F-926682DB018A}" type="parTrans" cxnId="{1F3F940E-CB6F-4133-8E7A-990485C512FF}">
      <dgm:prSet/>
      <dgm:spPr/>
      <dgm:t>
        <a:bodyPr/>
        <a:lstStyle/>
        <a:p>
          <a:endParaRPr lang="en-US"/>
        </a:p>
      </dgm:t>
    </dgm:pt>
    <dgm:pt modelId="{78920163-C7E7-4A53-B8F1-8F6B22EC8B86}" type="sibTrans" cxnId="{1F3F940E-CB6F-4133-8E7A-990485C512FF}">
      <dgm:prSet/>
      <dgm:spPr/>
      <dgm:t>
        <a:bodyPr/>
        <a:lstStyle/>
        <a:p>
          <a:endParaRPr lang="en-US"/>
        </a:p>
      </dgm:t>
    </dgm:pt>
    <dgm:pt modelId="{9EC7D7A7-8300-4205-B6F4-026CC7140343}">
      <dgm:prSet/>
      <dgm:spPr/>
      <dgm:t>
        <a:bodyPr/>
        <a:lstStyle/>
        <a:p>
          <a:r>
            <a:rPr lang="en-US" b="1" noProof="0" dirty="0"/>
            <a:t>Overlap with likely campaign responders</a:t>
          </a:r>
        </a:p>
      </dgm:t>
    </dgm:pt>
    <dgm:pt modelId="{DB667E7F-924B-4220-932A-C0E5A745E5D6}" type="parTrans" cxnId="{8C6BEB97-3495-4903-946A-0F84B31DAF9A}">
      <dgm:prSet/>
      <dgm:spPr/>
      <dgm:t>
        <a:bodyPr/>
        <a:lstStyle/>
        <a:p>
          <a:endParaRPr lang="en-US"/>
        </a:p>
      </dgm:t>
    </dgm:pt>
    <dgm:pt modelId="{33CF7FAA-B110-4AB3-9A38-EBF6EC531DD4}" type="sibTrans" cxnId="{8C6BEB97-3495-4903-946A-0F84B31DAF9A}">
      <dgm:prSet/>
      <dgm:spPr/>
      <dgm:t>
        <a:bodyPr/>
        <a:lstStyle/>
        <a:p>
          <a:endParaRPr lang="en-US"/>
        </a:p>
      </dgm:t>
    </dgm:pt>
    <dgm:pt modelId="{E947933A-FEFA-4124-80BC-2B77ECB706DB}" type="pres">
      <dgm:prSet presAssocID="{CE7CECA4-75AA-4A98-AE35-DA3B52DF72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E8C5D0-54E9-4B98-920B-A27719130254}" type="pres">
      <dgm:prSet presAssocID="{C11512FA-FA5E-4C0B-B72D-CF24CC78A183}" presName="hierRoot1" presStyleCnt="0"/>
      <dgm:spPr/>
    </dgm:pt>
    <dgm:pt modelId="{EA505F82-08FF-4FE9-8BC3-95B8C87FA491}" type="pres">
      <dgm:prSet presAssocID="{C11512FA-FA5E-4C0B-B72D-CF24CC78A183}" presName="composite" presStyleCnt="0"/>
      <dgm:spPr/>
    </dgm:pt>
    <dgm:pt modelId="{C2C957BE-58E0-4BB6-85B8-2CA41D1A4C87}" type="pres">
      <dgm:prSet presAssocID="{C11512FA-FA5E-4C0B-B72D-CF24CC78A183}" presName="background" presStyleLbl="node0" presStyleIdx="0" presStyleCnt="4"/>
      <dgm:spPr/>
    </dgm:pt>
    <dgm:pt modelId="{8B30BB26-14B2-4A77-B0FB-63CD57020D4E}" type="pres">
      <dgm:prSet presAssocID="{C11512FA-FA5E-4C0B-B72D-CF24CC78A183}" presName="text" presStyleLbl="fgAcc0" presStyleIdx="0" presStyleCnt="4">
        <dgm:presLayoutVars>
          <dgm:chPref val="3"/>
        </dgm:presLayoutVars>
      </dgm:prSet>
      <dgm:spPr/>
    </dgm:pt>
    <dgm:pt modelId="{986B880A-A82B-4C41-9E40-27D40FFE9CF1}" type="pres">
      <dgm:prSet presAssocID="{C11512FA-FA5E-4C0B-B72D-CF24CC78A183}" presName="hierChild2" presStyleCnt="0"/>
      <dgm:spPr/>
    </dgm:pt>
    <dgm:pt modelId="{DE9ADF58-E4E7-428E-8B5B-893DDCDB6CE1}" type="pres">
      <dgm:prSet presAssocID="{7324189A-5DEA-45F6-AB0B-1BC64EE546DB}" presName="hierRoot1" presStyleCnt="0"/>
      <dgm:spPr/>
    </dgm:pt>
    <dgm:pt modelId="{CDE8CC84-8418-49F3-92ED-4A8A985B6A75}" type="pres">
      <dgm:prSet presAssocID="{7324189A-5DEA-45F6-AB0B-1BC64EE546DB}" presName="composite" presStyleCnt="0"/>
      <dgm:spPr/>
    </dgm:pt>
    <dgm:pt modelId="{70540C47-CBC7-4A7F-9CF9-6D32E252CB3C}" type="pres">
      <dgm:prSet presAssocID="{7324189A-5DEA-45F6-AB0B-1BC64EE546DB}" presName="background" presStyleLbl="node0" presStyleIdx="1" presStyleCnt="4"/>
      <dgm:spPr/>
    </dgm:pt>
    <dgm:pt modelId="{6DBBB160-D626-4ABF-9D05-420D7CA3D893}" type="pres">
      <dgm:prSet presAssocID="{7324189A-5DEA-45F6-AB0B-1BC64EE546DB}" presName="text" presStyleLbl="fgAcc0" presStyleIdx="1" presStyleCnt="4">
        <dgm:presLayoutVars>
          <dgm:chPref val="3"/>
        </dgm:presLayoutVars>
      </dgm:prSet>
      <dgm:spPr/>
    </dgm:pt>
    <dgm:pt modelId="{33B6A120-4C9A-4DCB-B1C9-4C0ACA583D7B}" type="pres">
      <dgm:prSet presAssocID="{7324189A-5DEA-45F6-AB0B-1BC64EE546DB}" presName="hierChild2" presStyleCnt="0"/>
      <dgm:spPr/>
    </dgm:pt>
    <dgm:pt modelId="{624E299C-5C92-40B3-B0E9-5192C1C88E2C}" type="pres">
      <dgm:prSet presAssocID="{2E26375F-A5BE-4B92-B861-2D282BAE9E44}" presName="hierRoot1" presStyleCnt="0"/>
      <dgm:spPr/>
    </dgm:pt>
    <dgm:pt modelId="{FA5F4945-4164-4892-A7B1-A6E69518C704}" type="pres">
      <dgm:prSet presAssocID="{2E26375F-A5BE-4B92-B861-2D282BAE9E44}" presName="composite" presStyleCnt="0"/>
      <dgm:spPr/>
    </dgm:pt>
    <dgm:pt modelId="{4169F889-11E2-4B9A-8C1B-5B78EC7BF3E5}" type="pres">
      <dgm:prSet presAssocID="{2E26375F-A5BE-4B92-B861-2D282BAE9E44}" presName="background" presStyleLbl="node0" presStyleIdx="2" presStyleCnt="4"/>
      <dgm:spPr/>
    </dgm:pt>
    <dgm:pt modelId="{D8C93D16-9ECD-41CE-BF1E-2832625C8C5E}" type="pres">
      <dgm:prSet presAssocID="{2E26375F-A5BE-4B92-B861-2D282BAE9E44}" presName="text" presStyleLbl="fgAcc0" presStyleIdx="2" presStyleCnt="4">
        <dgm:presLayoutVars>
          <dgm:chPref val="3"/>
        </dgm:presLayoutVars>
      </dgm:prSet>
      <dgm:spPr/>
    </dgm:pt>
    <dgm:pt modelId="{6442FF44-4F93-41CC-8F9A-155CEFBCB931}" type="pres">
      <dgm:prSet presAssocID="{2E26375F-A5BE-4B92-B861-2D282BAE9E44}" presName="hierChild2" presStyleCnt="0"/>
      <dgm:spPr/>
    </dgm:pt>
    <dgm:pt modelId="{5AC22FCA-F42A-4489-9AE1-2FB563A468B8}" type="pres">
      <dgm:prSet presAssocID="{9EC7D7A7-8300-4205-B6F4-026CC7140343}" presName="hierRoot1" presStyleCnt="0"/>
      <dgm:spPr/>
    </dgm:pt>
    <dgm:pt modelId="{924ADB03-AA4C-4009-A580-6ECD797985A1}" type="pres">
      <dgm:prSet presAssocID="{9EC7D7A7-8300-4205-B6F4-026CC7140343}" presName="composite" presStyleCnt="0"/>
      <dgm:spPr/>
    </dgm:pt>
    <dgm:pt modelId="{872DE3EA-56A5-48DA-B45C-17BC499F9F87}" type="pres">
      <dgm:prSet presAssocID="{9EC7D7A7-8300-4205-B6F4-026CC7140343}" presName="background" presStyleLbl="node0" presStyleIdx="3" presStyleCnt="4"/>
      <dgm:spPr/>
    </dgm:pt>
    <dgm:pt modelId="{40E4219A-435E-4750-8D9A-0C7F7399F324}" type="pres">
      <dgm:prSet presAssocID="{9EC7D7A7-8300-4205-B6F4-026CC7140343}" presName="text" presStyleLbl="fgAcc0" presStyleIdx="3" presStyleCnt="4">
        <dgm:presLayoutVars>
          <dgm:chPref val="3"/>
        </dgm:presLayoutVars>
      </dgm:prSet>
      <dgm:spPr/>
    </dgm:pt>
    <dgm:pt modelId="{5E7F64A9-72BE-4809-9A31-B4389036532F}" type="pres">
      <dgm:prSet presAssocID="{9EC7D7A7-8300-4205-B6F4-026CC7140343}" presName="hierChild2" presStyleCnt="0"/>
      <dgm:spPr/>
    </dgm:pt>
  </dgm:ptLst>
  <dgm:cxnLst>
    <dgm:cxn modelId="{1F3F940E-CB6F-4133-8E7A-990485C512FF}" srcId="{CE7CECA4-75AA-4A98-AE35-DA3B52DF72E1}" destId="{2E26375F-A5BE-4B92-B861-2D282BAE9E44}" srcOrd="2" destOrd="0" parTransId="{F82BD1C2-ECB3-4AC3-941F-926682DB018A}" sibTransId="{78920163-C7E7-4A53-B8F1-8F6B22EC8B86}"/>
    <dgm:cxn modelId="{85AA1624-8474-40E4-9BE1-1E5C6DCA097A}" type="presOf" srcId="{C11512FA-FA5E-4C0B-B72D-CF24CC78A183}" destId="{8B30BB26-14B2-4A77-B0FB-63CD57020D4E}" srcOrd="0" destOrd="0" presId="urn:microsoft.com/office/officeart/2005/8/layout/hierarchy1"/>
    <dgm:cxn modelId="{99B6833C-3E56-4876-9617-877AF4EE497B}" type="presOf" srcId="{2E26375F-A5BE-4B92-B861-2D282BAE9E44}" destId="{D8C93D16-9ECD-41CE-BF1E-2832625C8C5E}" srcOrd="0" destOrd="0" presId="urn:microsoft.com/office/officeart/2005/8/layout/hierarchy1"/>
    <dgm:cxn modelId="{5C91E33C-6A15-4BCA-9D42-D9BBD43546E1}" type="presOf" srcId="{CE7CECA4-75AA-4A98-AE35-DA3B52DF72E1}" destId="{E947933A-FEFA-4124-80BC-2B77ECB706DB}" srcOrd="0" destOrd="0" presId="urn:microsoft.com/office/officeart/2005/8/layout/hierarchy1"/>
    <dgm:cxn modelId="{5348EE3C-6BB1-46CA-8C4E-8C5ED2D91E37}" srcId="{CE7CECA4-75AA-4A98-AE35-DA3B52DF72E1}" destId="{C11512FA-FA5E-4C0B-B72D-CF24CC78A183}" srcOrd="0" destOrd="0" parTransId="{8CE2816F-320F-4C48-AB88-45BDE339D00A}" sibTransId="{DF78C044-9897-49D7-8CA8-83335860EEA7}"/>
    <dgm:cxn modelId="{AABEDB66-333A-4C1D-872A-0A8222905D1F}" type="presOf" srcId="{7324189A-5DEA-45F6-AB0B-1BC64EE546DB}" destId="{6DBBB160-D626-4ABF-9D05-420D7CA3D893}" srcOrd="0" destOrd="0" presId="urn:microsoft.com/office/officeart/2005/8/layout/hierarchy1"/>
    <dgm:cxn modelId="{C7FC7A6E-FDC0-42F3-9925-786443CCA102}" type="presOf" srcId="{9EC7D7A7-8300-4205-B6F4-026CC7140343}" destId="{40E4219A-435E-4750-8D9A-0C7F7399F324}" srcOrd="0" destOrd="0" presId="urn:microsoft.com/office/officeart/2005/8/layout/hierarchy1"/>
    <dgm:cxn modelId="{8C6BEB97-3495-4903-946A-0F84B31DAF9A}" srcId="{CE7CECA4-75AA-4A98-AE35-DA3B52DF72E1}" destId="{9EC7D7A7-8300-4205-B6F4-026CC7140343}" srcOrd="3" destOrd="0" parTransId="{DB667E7F-924B-4220-932A-C0E5A745E5D6}" sibTransId="{33CF7FAA-B110-4AB3-9A38-EBF6EC531DD4}"/>
    <dgm:cxn modelId="{AA8F17D8-9203-41DD-AACF-6F1B5626DA0E}" srcId="{CE7CECA4-75AA-4A98-AE35-DA3B52DF72E1}" destId="{7324189A-5DEA-45F6-AB0B-1BC64EE546DB}" srcOrd="1" destOrd="0" parTransId="{D54D713E-4F05-4CAF-8802-54F01E35DE70}" sibTransId="{193DD884-C933-4BF2-99F2-6DF4210AA53A}"/>
    <dgm:cxn modelId="{8ABF989C-7D2C-48A3-B577-7A800E9AFBDA}" type="presParOf" srcId="{E947933A-FEFA-4124-80BC-2B77ECB706DB}" destId="{11E8C5D0-54E9-4B98-920B-A27719130254}" srcOrd="0" destOrd="0" presId="urn:microsoft.com/office/officeart/2005/8/layout/hierarchy1"/>
    <dgm:cxn modelId="{E74A2C57-DADC-442B-BA57-DB06830D19D8}" type="presParOf" srcId="{11E8C5D0-54E9-4B98-920B-A27719130254}" destId="{EA505F82-08FF-4FE9-8BC3-95B8C87FA491}" srcOrd="0" destOrd="0" presId="urn:microsoft.com/office/officeart/2005/8/layout/hierarchy1"/>
    <dgm:cxn modelId="{ADD83C08-C1F0-4DDA-92F0-68C098BBA63D}" type="presParOf" srcId="{EA505F82-08FF-4FE9-8BC3-95B8C87FA491}" destId="{C2C957BE-58E0-4BB6-85B8-2CA41D1A4C87}" srcOrd="0" destOrd="0" presId="urn:microsoft.com/office/officeart/2005/8/layout/hierarchy1"/>
    <dgm:cxn modelId="{01D1E6D8-35BE-4F39-A6FD-5EE75B9FF4AE}" type="presParOf" srcId="{EA505F82-08FF-4FE9-8BC3-95B8C87FA491}" destId="{8B30BB26-14B2-4A77-B0FB-63CD57020D4E}" srcOrd="1" destOrd="0" presId="urn:microsoft.com/office/officeart/2005/8/layout/hierarchy1"/>
    <dgm:cxn modelId="{16189F07-FFBD-4DDB-B09D-409411BBE997}" type="presParOf" srcId="{11E8C5D0-54E9-4B98-920B-A27719130254}" destId="{986B880A-A82B-4C41-9E40-27D40FFE9CF1}" srcOrd="1" destOrd="0" presId="urn:microsoft.com/office/officeart/2005/8/layout/hierarchy1"/>
    <dgm:cxn modelId="{E0417B0B-52F4-47FE-A885-F1D28BCBBC72}" type="presParOf" srcId="{E947933A-FEFA-4124-80BC-2B77ECB706DB}" destId="{DE9ADF58-E4E7-428E-8B5B-893DDCDB6CE1}" srcOrd="1" destOrd="0" presId="urn:microsoft.com/office/officeart/2005/8/layout/hierarchy1"/>
    <dgm:cxn modelId="{8B9236BC-77F1-4B1B-8A06-E7063AEA872C}" type="presParOf" srcId="{DE9ADF58-E4E7-428E-8B5B-893DDCDB6CE1}" destId="{CDE8CC84-8418-49F3-92ED-4A8A985B6A75}" srcOrd="0" destOrd="0" presId="urn:microsoft.com/office/officeart/2005/8/layout/hierarchy1"/>
    <dgm:cxn modelId="{1EA60500-45F3-48F7-999B-512ECE1E45E4}" type="presParOf" srcId="{CDE8CC84-8418-49F3-92ED-4A8A985B6A75}" destId="{70540C47-CBC7-4A7F-9CF9-6D32E252CB3C}" srcOrd="0" destOrd="0" presId="urn:microsoft.com/office/officeart/2005/8/layout/hierarchy1"/>
    <dgm:cxn modelId="{0F21CBCD-500A-473E-82C4-7457E314B36C}" type="presParOf" srcId="{CDE8CC84-8418-49F3-92ED-4A8A985B6A75}" destId="{6DBBB160-D626-4ABF-9D05-420D7CA3D893}" srcOrd="1" destOrd="0" presId="urn:microsoft.com/office/officeart/2005/8/layout/hierarchy1"/>
    <dgm:cxn modelId="{B1D6AE58-2104-42DC-9AD1-439D398282D5}" type="presParOf" srcId="{DE9ADF58-E4E7-428E-8B5B-893DDCDB6CE1}" destId="{33B6A120-4C9A-4DCB-B1C9-4C0ACA583D7B}" srcOrd="1" destOrd="0" presId="urn:microsoft.com/office/officeart/2005/8/layout/hierarchy1"/>
    <dgm:cxn modelId="{F0ED5496-829B-45DB-B7B6-80946746C109}" type="presParOf" srcId="{E947933A-FEFA-4124-80BC-2B77ECB706DB}" destId="{624E299C-5C92-40B3-B0E9-5192C1C88E2C}" srcOrd="2" destOrd="0" presId="urn:microsoft.com/office/officeart/2005/8/layout/hierarchy1"/>
    <dgm:cxn modelId="{09249D37-F40B-4BEB-A7ED-09B532367ABF}" type="presParOf" srcId="{624E299C-5C92-40B3-B0E9-5192C1C88E2C}" destId="{FA5F4945-4164-4892-A7B1-A6E69518C704}" srcOrd="0" destOrd="0" presId="urn:microsoft.com/office/officeart/2005/8/layout/hierarchy1"/>
    <dgm:cxn modelId="{4CD72C9D-E2AC-47E6-9026-0C7AAA64642B}" type="presParOf" srcId="{FA5F4945-4164-4892-A7B1-A6E69518C704}" destId="{4169F889-11E2-4B9A-8C1B-5B78EC7BF3E5}" srcOrd="0" destOrd="0" presId="urn:microsoft.com/office/officeart/2005/8/layout/hierarchy1"/>
    <dgm:cxn modelId="{418EF98D-CB26-4068-92D9-9E9EE0789A5D}" type="presParOf" srcId="{FA5F4945-4164-4892-A7B1-A6E69518C704}" destId="{D8C93D16-9ECD-41CE-BF1E-2832625C8C5E}" srcOrd="1" destOrd="0" presId="urn:microsoft.com/office/officeart/2005/8/layout/hierarchy1"/>
    <dgm:cxn modelId="{496B0D15-7CA4-4CD7-975A-5ED276D97B70}" type="presParOf" srcId="{624E299C-5C92-40B3-B0E9-5192C1C88E2C}" destId="{6442FF44-4F93-41CC-8F9A-155CEFBCB931}" srcOrd="1" destOrd="0" presId="urn:microsoft.com/office/officeart/2005/8/layout/hierarchy1"/>
    <dgm:cxn modelId="{01A292E5-4EBD-4926-BBD8-6BEB29DEBD66}" type="presParOf" srcId="{E947933A-FEFA-4124-80BC-2B77ECB706DB}" destId="{5AC22FCA-F42A-4489-9AE1-2FB563A468B8}" srcOrd="3" destOrd="0" presId="urn:microsoft.com/office/officeart/2005/8/layout/hierarchy1"/>
    <dgm:cxn modelId="{C484A4C1-821C-47E1-A112-9172D90D0F33}" type="presParOf" srcId="{5AC22FCA-F42A-4489-9AE1-2FB563A468B8}" destId="{924ADB03-AA4C-4009-A580-6ECD797985A1}" srcOrd="0" destOrd="0" presId="urn:microsoft.com/office/officeart/2005/8/layout/hierarchy1"/>
    <dgm:cxn modelId="{464B8BB1-1023-4F4D-91A1-0F06A65BD805}" type="presParOf" srcId="{924ADB03-AA4C-4009-A580-6ECD797985A1}" destId="{872DE3EA-56A5-48DA-B45C-17BC499F9F87}" srcOrd="0" destOrd="0" presId="urn:microsoft.com/office/officeart/2005/8/layout/hierarchy1"/>
    <dgm:cxn modelId="{12C14CB8-CF72-4535-933C-043305723CDE}" type="presParOf" srcId="{924ADB03-AA4C-4009-A580-6ECD797985A1}" destId="{40E4219A-435E-4750-8D9A-0C7F7399F324}" srcOrd="1" destOrd="0" presId="urn:microsoft.com/office/officeart/2005/8/layout/hierarchy1"/>
    <dgm:cxn modelId="{ADABB93D-7163-46A8-A6B5-26FE687A1BD2}" type="presParOf" srcId="{5AC22FCA-F42A-4489-9AE1-2FB563A468B8}" destId="{5E7F64A9-72BE-4809-9A31-B438903653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B5C8F-74D7-4AFE-9915-C7CE2060C061}">
      <dsp:nvSpPr>
        <dsp:cNvPr id="0" name=""/>
        <dsp:cNvSpPr/>
      </dsp:nvSpPr>
      <dsp:spPr>
        <a:xfrm>
          <a:off x="0" y="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56F29-D95F-49D3-9A67-852D022FFD03}">
      <dsp:nvSpPr>
        <dsp:cNvPr id="0" name=""/>
        <dsp:cNvSpPr/>
      </dsp:nvSpPr>
      <dsp:spPr>
        <a:xfrm>
          <a:off x="0" y="0"/>
          <a:ext cx="109728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noProof="0" dirty="0"/>
            <a:t>1. Project Overview/Key Questions</a:t>
          </a:r>
        </a:p>
      </dsp:txBody>
      <dsp:txXfrm>
        <a:off x="0" y="0"/>
        <a:ext cx="10972800" cy="565745"/>
      </dsp:txXfrm>
    </dsp:sp>
    <dsp:sp modelId="{DD4BCE21-22EB-4A02-AF4A-E190C8DA0655}">
      <dsp:nvSpPr>
        <dsp:cNvPr id="0" name=""/>
        <dsp:cNvSpPr/>
      </dsp:nvSpPr>
      <dsp:spPr>
        <a:xfrm>
          <a:off x="0" y="565745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74886-EE7C-41CC-BF91-E80C487CC0D6}">
      <dsp:nvSpPr>
        <dsp:cNvPr id="0" name=""/>
        <dsp:cNvSpPr/>
      </dsp:nvSpPr>
      <dsp:spPr>
        <a:xfrm>
          <a:off x="0" y="565745"/>
          <a:ext cx="109728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noProof="0" dirty="0"/>
            <a:t>2. Data Cleaning</a:t>
          </a:r>
        </a:p>
      </dsp:txBody>
      <dsp:txXfrm>
        <a:off x="0" y="565745"/>
        <a:ext cx="10972800" cy="565745"/>
      </dsp:txXfrm>
    </dsp:sp>
    <dsp:sp modelId="{567572D8-E942-4645-B69F-8FD85AD99CD8}">
      <dsp:nvSpPr>
        <dsp:cNvPr id="0" name=""/>
        <dsp:cNvSpPr/>
      </dsp:nvSpPr>
      <dsp:spPr>
        <a:xfrm>
          <a:off x="0" y="113149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C7264-4B82-4C75-B8B6-2802C86996AE}">
      <dsp:nvSpPr>
        <dsp:cNvPr id="0" name=""/>
        <dsp:cNvSpPr/>
      </dsp:nvSpPr>
      <dsp:spPr>
        <a:xfrm>
          <a:off x="0" y="1131490"/>
          <a:ext cx="109728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noProof="0" dirty="0"/>
            <a:t>3. Exploratory Data Analysis (EDA)</a:t>
          </a:r>
        </a:p>
      </dsp:txBody>
      <dsp:txXfrm>
        <a:off x="0" y="1131490"/>
        <a:ext cx="10972800" cy="565745"/>
      </dsp:txXfrm>
    </dsp:sp>
    <dsp:sp modelId="{0B7DA492-D6F0-424D-AA8C-B89A9E5D0E2F}">
      <dsp:nvSpPr>
        <dsp:cNvPr id="0" name=""/>
        <dsp:cNvSpPr/>
      </dsp:nvSpPr>
      <dsp:spPr>
        <a:xfrm>
          <a:off x="0" y="1697236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5398A-79D1-4F73-831D-CCC18C6ADAEE}">
      <dsp:nvSpPr>
        <dsp:cNvPr id="0" name=""/>
        <dsp:cNvSpPr/>
      </dsp:nvSpPr>
      <dsp:spPr>
        <a:xfrm>
          <a:off x="0" y="1697236"/>
          <a:ext cx="109728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noProof="0" dirty="0"/>
            <a:t>4. Customer Segmentation</a:t>
          </a:r>
        </a:p>
      </dsp:txBody>
      <dsp:txXfrm>
        <a:off x="0" y="1697236"/>
        <a:ext cx="10972800" cy="565745"/>
      </dsp:txXfrm>
    </dsp:sp>
    <dsp:sp modelId="{4D8B7649-F188-4F37-93AC-D53B8B0C2CEA}">
      <dsp:nvSpPr>
        <dsp:cNvPr id="0" name=""/>
        <dsp:cNvSpPr/>
      </dsp:nvSpPr>
      <dsp:spPr>
        <a:xfrm>
          <a:off x="0" y="226298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86A99-41B0-4B37-AF1F-1431AF1E139C}">
      <dsp:nvSpPr>
        <dsp:cNvPr id="0" name=""/>
        <dsp:cNvSpPr/>
      </dsp:nvSpPr>
      <dsp:spPr>
        <a:xfrm>
          <a:off x="0" y="2262981"/>
          <a:ext cx="109728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noProof="0" dirty="0"/>
            <a:t>5. Campaign Response Modeling</a:t>
          </a:r>
        </a:p>
      </dsp:txBody>
      <dsp:txXfrm>
        <a:off x="0" y="2262981"/>
        <a:ext cx="10972800" cy="565745"/>
      </dsp:txXfrm>
    </dsp:sp>
    <dsp:sp modelId="{5EF76F72-67C5-400D-BAAA-CF02C056E5A7}">
      <dsp:nvSpPr>
        <dsp:cNvPr id="0" name=""/>
        <dsp:cNvSpPr/>
      </dsp:nvSpPr>
      <dsp:spPr>
        <a:xfrm>
          <a:off x="0" y="2828726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5C07C-F53C-4BBB-870C-7A803FEDC299}">
      <dsp:nvSpPr>
        <dsp:cNvPr id="0" name=""/>
        <dsp:cNvSpPr/>
      </dsp:nvSpPr>
      <dsp:spPr>
        <a:xfrm>
          <a:off x="0" y="2828726"/>
          <a:ext cx="109728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noProof="0" dirty="0"/>
            <a:t>6. Defining High-Value Customers</a:t>
          </a:r>
        </a:p>
      </dsp:txBody>
      <dsp:txXfrm>
        <a:off x="0" y="2828726"/>
        <a:ext cx="10972800" cy="565745"/>
      </dsp:txXfrm>
    </dsp:sp>
    <dsp:sp modelId="{3C1C69AA-1EBB-4B95-B37F-C779719EEE1F}">
      <dsp:nvSpPr>
        <dsp:cNvPr id="0" name=""/>
        <dsp:cNvSpPr/>
      </dsp:nvSpPr>
      <dsp:spPr>
        <a:xfrm>
          <a:off x="0" y="339447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241CC-3817-42BD-B9B0-E17E59488F1C}">
      <dsp:nvSpPr>
        <dsp:cNvPr id="0" name=""/>
        <dsp:cNvSpPr/>
      </dsp:nvSpPr>
      <dsp:spPr>
        <a:xfrm>
          <a:off x="0" y="3394472"/>
          <a:ext cx="109728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noProof="0" dirty="0"/>
            <a:t>7. Strategic Recommendations</a:t>
          </a:r>
        </a:p>
      </dsp:txBody>
      <dsp:txXfrm>
        <a:off x="0" y="3394472"/>
        <a:ext cx="10972800" cy="565745"/>
      </dsp:txXfrm>
    </dsp:sp>
    <dsp:sp modelId="{279255CE-EB11-4842-9CD8-6C3170F89168}">
      <dsp:nvSpPr>
        <dsp:cNvPr id="0" name=""/>
        <dsp:cNvSpPr/>
      </dsp:nvSpPr>
      <dsp:spPr>
        <a:xfrm>
          <a:off x="0" y="3960217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0B5BC-EAA4-49FE-B75D-02AECEB1BA44}">
      <dsp:nvSpPr>
        <dsp:cNvPr id="0" name=""/>
        <dsp:cNvSpPr/>
      </dsp:nvSpPr>
      <dsp:spPr>
        <a:xfrm>
          <a:off x="0" y="3960217"/>
          <a:ext cx="109728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noProof="0" dirty="0"/>
            <a:t>8. Key Takeaways &amp; Q&amp;A</a:t>
          </a:r>
        </a:p>
      </dsp:txBody>
      <dsp:txXfrm>
        <a:off x="0" y="3960217"/>
        <a:ext cx="10972800" cy="565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6E3FC-84F4-4E2D-8F19-ABC2C90DB649}">
      <dsp:nvSpPr>
        <dsp:cNvPr id="0" name=""/>
        <dsp:cNvSpPr/>
      </dsp:nvSpPr>
      <dsp:spPr>
        <a:xfrm>
          <a:off x="0" y="3076"/>
          <a:ext cx="10972800" cy="87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noProof="0" dirty="0"/>
            <a:t>Goal: Understand customer segments, behavior, and response to marketing campaigns. </a:t>
          </a:r>
        </a:p>
      </dsp:txBody>
      <dsp:txXfrm>
        <a:off x="42950" y="46026"/>
        <a:ext cx="10886900" cy="793930"/>
      </dsp:txXfrm>
    </dsp:sp>
    <dsp:sp modelId="{3408F5A8-617F-4CBC-AED8-EE919E78DB10}">
      <dsp:nvSpPr>
        <dsp:cNvPr id="0" name=""/>
        <dsp:cNvSpPr/>
      </dsp:nvSpPr>
      <dsp:spPr>
        <a:xfrm>
          <a:off x="0" y="938654"/>
          <a:ext cx="10972800" cy="87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noProof="0" dirty="0"/>
            <a:t>Key Questions:</a:t>
          </a:r>
        </a:p>
      </dsp:txBody>
      <dsp:txXfrm>
        <a:off x="42950" y="981604"/>
        <a:ext cx="10886900" cy="793930"/>
      </dsp:txXfrm>
    </dsp:sp>
    <dsp:sp modelId="{AE1AAE7D-0F31-4492-8D4D-AA61834B4622}">
      <dsp:nvSpPr>
        <dsp:cNvPr id="0" name=""/>
        <dsp:cNvSpPr/>
      </dsp:nvSpPr>
      <dsp:spPr>
        <a:xfrm>
          <a:off x="0" y="1782790"/>
          <a:ext cx="10972800" cy="87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noProof="0" dirty="0"/>
            <a:t>What customer groups exist?</a:t>
          </a:r>
        </a:p>
      </dsp:txBody>
      <dsp:txXfrm>
        <a:off x="42950" y="1825740"/>
        <a:ext cx="10886900" cy="793930"/>
      </dsp:txXfrm>
    </dsp:sp>
    <dsp:sp modelId="{74D95A8E-BF9C-4BC9-8D09-3D967CB80BA6}">
      <dsp:nvSpPr>
        <dsp:cNvPr id="0" name=""/>
        <dsp:cNvSpPr/>
      </dsp:nvSpPr>
      <dsp:spPr>
        <a:xfrm>
          <a:off x="0" y="2672648"/>
          <a:ext cx="10972800" cy="87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noProof="0" dirty="0"/>
            <a:t>Who responds well to discounts/campaigns?</a:t>
          </a:r>
        </a:p>
      </dsp:txBody>
      <dsp:txXfrm>
        <a:off x="42950" y="2715598"/>
        <a:ext cx="10886900" cy="793930"/>
      </dsp:txXfrm>
    </dsp:sp>
    <dsp:sp modelId="{3D0FD3BB-7F7D-48FF-88DD-4239D40C2A52}">
      <dsp:nvSpPr>
        <dsp:cNvPr id="0" name=""/>
        <dsp:cNvSpPr/>
      </dsp:nvSpPr>
      <dsp:spPr>
        <a:xfrm>
          <a:off x="0" y="3562505"/>
          <a:ext cx="10972800" cy="87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noProof="0" dirty="0"/>
            <a:t>What defines a valuable customer?</a:t>
          </a:r>
        </a:p>
      </dsp:txBody>
      <dsp:txXfrm>
        <a:off x="42950" y="3605455"/>
        <a:ext cx="10886900" cy="793930"/>
      </dsp:txXfrm>
    </dsp:sp>
    <dsp:sp modelId="{267E8E49-8B0E-448E-8C5F-BAC2A4597470}">
      <dsp:nvSpPr>
        <dsp:cNvPr id="0" name=""/>
        <dsp:cNvSpPr/>
      </dsp:nvSpPr>
      <dsp:spPr>
        <a:xfrm>
          <a:off x="0" y="4453067"/>
          <a:ext cx="10972800" cy="87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noProof="0" dirty="0"/>
            <a:t>Is it worth targeting specific groups?</a:t>
          </a:r>
        </a:p>
      </dsp:txBody>
      <dsp:txXfrm>
        <a:off x="42950" y="4496017"/>
        <a:ext cx="10886900" cy="793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71615-156F-4814-98B2-50F7B2CBFC08}">
      <dsp:nvSpPr>
        <dsp:cNvPr id="0" name=""/>
        <dsp:cNvSpPr/>
      </dsp:nvSpPr>
      <dsp:spPr>
        <a:xfrm>
          <a:off x="0" y="3359"/>
          <a:ext cx="6815567" cy="4876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3A453-9ECF-40ED-BB51-F3F9C1196D42}">
      <dsp:nvSpPr>
        <dsp:cNvPr id="0" name=""/>
        <dsp:cNvSpPr/>
      </dsp:nvSpPr>
      <dsp:spPr>
        <a:xfrm>
          <a:off x="147526" y="113089"/>
          <a:ext cx="268493" cy="2682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97021-BF38-4568-ADB2-29B0ABF6611C}">
      <dsp:nvSpPr>
        <dsp:cNvPr id="0" name=""/>
        <dsp:cNvSpPr/>
      </dsp:nvSpPr>
      <dsp:spPr>
        <a:xfrm>
          <a:off x="563546" y="3359"/>
          <a:ext cx="6209779" cy="563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79" tIns="59679" rIns="59679" bIns="5967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noProof="0" dirty="0"/>
            <a:t>Goal: Predict whether a customer will respond to a marketing campaign</a:t>
          </a:r>
          <a:endParaRPr lang="en-US" sz="1800" b="1" kern="1200" noProof="0" dirty="0"/>
        </a:p>
      </dsp:txBody>
      <dsp:txXfrm>
        <a:off x="563546" y="3359"/>
        <a:ext cx="6209779" cy="563894"/>
      </dsp:txXfrm>
    </dsp:sp>
    <dsp:sp modelId="{51E90580-E1C0-4068-A38F-CD86BA99EE1B}">
      <dsp:nvSpPr>
        <dsp:cNvPr id="0" name=""/>
        <dsp:cNvSpPr/>
      </dsp:nvSpPr>
      <dsp:spPr>
        <a:xfrm>
          <a:off x="0" y="708227"/>
          <a:ext cx="6815567" cy="4876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A3E32-755D-40C6-8295-0B34E69180CF}">
      <dsp:nvSpPr>
        <dsp:cNvPr id="0" name=""/>
        <dsp:cNvSpPr/>
      </dsp:nvSpPr>
      <dsp:spPr>
        <a:xfrm>
          <a:off x="147526" y="817957"/>
          <a:ext cx="268493" cy="2682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C2D7C-C0B5-45AB-A80C-94CD867640AF}">
      <dsp:nvSpPr>
        <dsp:cNvPr id="0" name=""/>
        <dsp:cNvSpPr/>
      </dsp:nvSpPr>
      <dsp:spPr>
        <a:xfrm>
          <a:off x="563546" y="708227"/>
          <a:ext cx="6209779" cy="563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79" tIns="59679" rIns="59679" bIns="5967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noProof="0" dirty="0"/>
            <a:t>Model Used: Random Forest Classifier</a:t>
          </a:r>
          <a:endParaRPr lang="en-US" sz="1800" b="1" kern="1200" noProof="0" dirty="0"/>
        </a:p>
      </dsp:txBody>
      <dsp:txXfrm>
        <a:off x="563546" y="708227"/>
        <a:ext cx="6209779" cy="563894"/>
      </dsp:txXfrm>
    </dsp:sp>
    <dsp:sp modelId="{89E16283-857A-40A5-9644-A3BF4F7E97F0}">
      <dsp:nvSpPr>
        <dsp:cNvPr id="0" name=""/>
        <dsp:cNvSpPr/>
      </dsp:nvSpPr>
      <dsp:spPr>
        <a:xfrm>
          <a:off x="0" y="1314122"/>
          <a:ext cx="6815567" cy="4876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D890B-4EC3-428E-B90E-50A86876FDAF}">
      <dsp:nvSpPr>
        <dsp:cNvPr id="0" name=""/>
        <dsp:cNvSpPr/>
      </dsp:nvSpPr>
      <dsp:spPr>
        <a:xfrm>
          <a:off x="147526" y="1522825"/>
          <a:ext cx="268493" cy="2682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4EF51-577F-4FE5-91B5-037F0A2F4E6C}">
      <dsp:nvSpPr>
        <dsp:cNvPr id="0" name=""/>
        <dsp:cNvSpPr/>
      </dsp:nvSpPr>
      <dsp:spPr>
        <a:xfrm>
          <a:off x="563546" y="1413094"/>
          <a:ext cx="6209779" cy="563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79" tIns="59679" rIns="59679" bIns="5967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noProof="0" dirty="0"/>
            <a:t>Target Variable: Response_Last_Campaign (binary)</a:t>
          </a:r>
          <a:endParaRPr lang="en-US" sz="1800" b="1" kern="1200" noProof="0" dirty="0"/>
        </a:p>
      </dsp:txBody>
      <dsp:txXfrm>
        <a:off x="563546" y="1413094"/>
        <a:ext cx="6209779" cy="563894"/>
      </dsp:txXfrm>
    </dsp:sp>
    <dsp:sp modelId="{1811D364-DB44-4876-A2A2-8C5F6FA7FE78}">
      <dsp:nvSpPr>
        <dsp:cNvPr id="0" name=""/>
        <dsp:cNvSpPr/>
      </dsp:nvSpPr>
      <dsp:spPr>
        <a:xfrm>
          <a:off x="0" y="2117962"/>
          <a:ext cx="6815567" cy="4876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14BEE-C928-4AD1-84FF-A9A3820CD866}">
      <dsp:nvSpPr>
        <dsp:cNvPr id="0" name=""/>
        <dsp:cNvSpPr/>
      </dsp:nvSpPr>
      <dsp:spPr>
        <a:xfrm>
          <a:off x="147526" y="2227693"/>
          <a:ext cx="268493" cy="2682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965D2-DC5A-4740-B28D-56D8EFD188A8}">
      <dsp:nvSpPr>
        <dsp:cNvPr id="0" name=""/>
        <dsp:cNvSpPr/>
      </dsp:nvSpPr>
      <dsp:spPr>
        <a:xfrm>
          <a:off x="563546" y="2117962"/>
          <a:ext cx="6209779" cy="563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79" tIns="59679" rIns="59679" bIns="5967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noProof="0" dirty="0"/>
            <a:t>Key Features Used:</a:t>
          </a:r>
          <a:endParaRPr lang="en-US" sz="1800" b="1" kern="1200" noProof="0" dirty="0"/>
        </a:p>
      </dsp:txBody>
      <dsp:txXfrm>
        <a:off x="563546" y="2117962"/>
        <a:ext cx="6209779" cy="563894"/>
      </dsp:txXfrm>
    </dsp:sp>
    <dsp:sp modelId="{A0DC7EEF-1FC5-48B1-B0F6-4370224FE95E}">
      <dsp:nvSpPr>
        <dsp:cNvPr id="0" name=""/>
        <dsp:cNvSpPr/>
      </dsp:nvSpPr>
      <dsp:spPr>
        <a:xfrm>
          <a:off x="0" y="2822830"/>
          <a:ext cx="6815567" cy="4876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98113-D6DE-4862-899C-4994FC1A6B1A}">
      <dsp:nvSpPr>
        <dsp:cNvPr id="0" name=""/>
        <dsp:cNvSpPr/>
      </dsp:nvSpPr>
      <dsp:spPr>
        <a:xfrm>
          <a:off x="147526" y="2932561"/>
          <a:ext cx="268493" cy="2682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F1BBE-A4DD-4A42-88ED-5BC75036E6CA}">
      <dsp:nvSpPr>
        <dsp:cNvPr id="0" name=""/>
        <dsp:cNvSpPr/>
      </dsp:nvSpPr>
      <dsp:spPr>
        <a:xfrm>
          <a:off x="563546" y="2822830"/>
          <a:ext cx="6209779" cy="563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79" tIns="59679" rIns="59679" bIns="5967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noProof="0" dirty="0"/>
            <a:t>Income</a:t>
          </a:r>
          <a:endParaRPr lang="en-US" sz="1800" b="1" kern="1200" noProof="0" dirty="0"/>
        </a:p>
      </dsp:txBody>
      <dsp:txXfrm>
        <a:off x="563546" y="2822830"/>
        <a:ext cx="6209779" cy="563894"/>
      </dsp:txXfrm>
    </dsp:sp>
    <dsp:sp modelId="{AE878D87-3866-4E84-82AF-5982B07BAF82}">
      <dsp:nvSpPr>
        <dsp:cNvPr id="0" name=""/>
        <dsp:cNvSpPr/>
      </dsp:nvSpPr>
      <dsp:spPr>
        <a:xfrm>
          <a:off x="0" y="3527698"/>
          <a:ext cx="6815567" cy="4876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0129C-3CAC-43C0-A634-A89246A2601D}">
      <dsp:nvSpPr>
        <dsp:cNvPr id="0" name=""/>
        <dsp:cNvSpPr/>
      </dsp:nvSpPr>
      <dsp:spPr>
        <a:xfrm>
          <a:off x="147526" y="3637429"/>
          <a:ext cx="268493" cy="2682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0944C-6F15-4F34-B6E8-58556FAC86B2}">
      <dsp:nvSpPr>
        <dsp:cNvPr id="0" name=""/>
        <dsp:cNvSpPr/>
      </dsp:nvSpPr>
      <dsp:spPr>
        <a:xfrm>
          <a:off x="563546" y="3527698"/>
          <a:ext cx="6209779" cy="563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79" tIns="59679" rIns="59679" bIns="5967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noProof="0" dirty="0"/>
            <a:t>Discount Usage</a:t>
          </a:r>
          <a:endParaRPr lang="en-US" sz="1800" b="1" kern="1200" noProof="0" dirty="0"/>
        </a:p>
      </dsp:txBody>
      <dsp:txXfrm>
        <a:off x="563546" y="3527698"/>
        <a:ext cx="6209779" cy="563894"/>
      </dsp:txXfrm>
    </dsp:sp>
    <dsp:sp modelId="{DD3D5E71-65B8-4B4A-AD93-A1054952D8A8}">
      <dsp:nvSpPr>
        <dsp:cNvPr id="0" name=""/>
        <dsp:cNvSpPr/>
      </dsp:nvSpPr>
      <dsp:spPr>
        <a:xfrm>
          <a:off x="0" y="4160207"/>
          <a:ext cx="6815567" cy="4876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9C606-C84B-4BFB-9271-02E75C1923E5}">
      <dsp:nvSpPr>
        <dsp:cNvPr id="0" name=""/>
        <dsp:cNvSpPr/>
      </dsp:nvSpPr>
      <dsp:spPr>
        <a:xfrm>
          <a:off x="147526" y="4342297"/>
          <a:ext cx="268493" cy="2682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B7621-8890-459E-A31E-CAC1EC2FF903}">
      <dsp:nvSpPr>
        <dsp:cNvPr id="0" name=""/>
        <dsp:cNvSpPr/>
      </dsp:nvSpPr>
      <dsp:spPr>
        <a:xfrm>
          <a:off x="563546" y="4232566"/>
          <a:ext cx="6209779" cy="563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79" tIns="59679" rIns="59679" bIns="5967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noProof="0" dirty="0"/>
            <a:t>Web/Store Purchases</a:t>
          </a:r>
          <a:endParaRPr lang="en-US" sz="1800" b="1" kern="1200" noProof="0" dirty="0"/>
        </a:p>
      </dsp:txBody>
      <dsp:txXfrm>
        <a:off x="563546" y="4232566"/>
        <a:ext cx="6209779" cy="563894"/>
      </dsp:txXfrm>
    </dsp:sp>
    <dsp:sp modelId="{13427F10-D293-4DBC-98CD-855A473249A6}">
      <dsp:nvSpPr>
        <dsp:cNvPr id="0" name=""/>
        <dsp:cNvSpPr/>
      </dsp:nvSpPr>
      <dsp:spPr>
        <a:xfrm>
          <a:off x="0" y="4937434"/>
          <a:ext cx="6815567" cy="4876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9EB9C-C572-42EC-B911-749BBA18D321}">
      <dsp:nvSpPr>
        <dsp:cNvPr id="0" name=""/>
        <dsp:cNvSpPr/>
      </dsp:nvSpPr>
      <dsp:spPr>
        <a:xfrm>
          <a:off x="147526" y="5047165"/>
          <a:ext cx="268493" cy="26823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1A8F9-7B78-4426-BE80-3DED218B252E}">
      <dsp:nvSpPr>
        <dsp:cNvPr id="0" name=""/>
        <dsp:cNvSpPr/>
      </dsp:nvSpPr>
      <dsp:spPr>
        <a:xfrm>
          <a:off x="563546" y="4937434"/>
          <a:ext cx="6209779" cy="563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79" tIns="59679" rIns="59679" bIns="5967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noProof="0" dirty="0"/>
            <a:t>Cluster</a:t>
          </a:r>
          <a:endParaRPr lang="en-US" sz="1800" b="1" kern="1200" noProof="0" dirty="0"/>
        </a:p>
      </dsp:txBody>
      <dsp:txXfrm>
        <a:off x="563546" y="4937434"/>
        <a:ext cx="6209779" cy="5638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957BE-58E0-4BB6-85B8-2CA41D1A4C87}">
      <dsp:nvSpPr>
        <dsp:cNvPr id="0" name=""/>
        <dsp:cNvSpPr/>
      </dsp:nvSpPr>
      <dsp:spPr>
        <a:xfrm>
          <a:off x="3201" y="1295764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0BB26-14B2-4A77-B0FB-63CD57020D4E}">
      <dsp:nvSpPr>
        <dsp:cNvPr id="0" name=""/>
        <dsp:cNvSpPr/>
      </dsp:nvSpPr>
      <dsp:spPr>
        <a:xfrm>
          <a:off x="257188" y="1537052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noProof="0" dirty="0"/>
            <a:t>Top 25% of spenders labeled as “Good Customers”</a:t>
          </a:r>
        </a:p>
      </dsp:txBody>
      <dsp:txXfrm>
        <a:off x="299702" y="1579566"/>
        <a:ext cx="2200851" cy="1366505"/>
      </dsp:txXfrm>
    </dsp:sp>
    <dsp:sp modelId="{70540C47-CBC7-4A7F-9CF9-6D32E252CB3C}">
      <dsp:nvSpPr>
        <dsp:cNvPr id="0" name=""/>
        <dsp:cNvSpPr/>
      </dsp:nvSpPr>
      <dsp:spPr>
        <a:xfrm>
          <a:off x="2797054" y="1295764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BB160-D626-4ABF-9D05-420D7CA3D893}">
      <dsp:nvSpPr>
        <dsp:cNvPr id="0" name=""/>
        <dsp:cNvSpPr/>
      </dsp:nvSpPr>
      <dsp:spPr>
        <a:xfrm>
          <a:off x="3051041" y="1537052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noProof="0" dirty="0"/>
            <a:t>Random Forest model used to predict high-value status</a:t>
          </a:r>
        </a:p>
      </dsp:txBody>
      <dsp:txXfrm>
        <a:off x="3093555" y="1579566"/>
        <a:ext cx="2200851" cy="1366505"/>
      </dsp:txXfrm>
    </dsp:sp>
    <dsp:sp modelId="{4169F889-11E2-4B9A-8C1B-5B78EC7BF3E5}">
      <dsp:nvSpPr>
        <dsp:cNvPr id="0" name=""/>
        <dsp:cNvSpPr/>
      </dsp:nvSpPr>
      <dsp:spPr>
        <a:xfrm>
          <a:off x="5590907" y="1295764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93D16-9ECD-41CE-BF1E-2832625C8C5E}">
      <dsp:nvSpPr>
        <dsp:cNvPr id="0" name=""/>
        <dsp:cNvSpPr/>
      </dsp:nvSpPr>
      <dsp:spPr>
        <a:xfrm>
          <a:off x="5844894" y="1537052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noProof="0" dirty="0"/>
            <a:t>Strong predictors: Income, Cluster, Web activity</a:t>
          </a:r>
        </a:p>
      </dsp:txBody>
      <dsp:txXfrm>
        <a:off x="5887408" y="1579566"/>
        <a:ext cx="2200851" cy="1366505"/>
      </dsp:txXfrm>
    </dsp:sp>
    <dsp:sp modelId="{872DE3EA-56A5-48DA-B45C-17BC499F9F87}">
      <dsp:nvSpPr>
        <dsp:cNvPr id="0" name=""/>
        <dsp:cNvSpPr/>
      </dsp:nvSpPr>
      <dsp:spPr>
        <a:xfrm>
          <a:off x="8384760" y="1295764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4219A-435E-4750-8D9A-0C7F7399F324}">
      <dsp:nvSpPr>
        <dsp:cNvPr id="0" name=""/>
        <dsp:cNvSpPr/>
      </dsp:nvSpPr>
      <dsp:spPr>
        <a:xfrm>
          <a:off x="8638747" y="1537052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noProof="0" dirty="0"/>
            <a:t>Overlap with likely campaign responders</a:t>
          </a:r>
        </a:p>
      </dsp:txBody>
      <dsp:txXfrm>
        <a:off x="8681261" y="1579566"/>
        <a:ext cx="2200851" cy="1366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18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8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562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990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785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6174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06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76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34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825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973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24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1B00-390E-440B-A80D-97508B10DFDA}" type="datetime1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59DD-ABCB-4934-8A0E-F9E31233D3EB}" type="datetime1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37E9-5FA7-4809-BED0-C49080DC6796}" type="datetime1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D3E-64C6-422A-AE8E-406BC0A9E8E1}" type="datetime1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EE7F-9C3C-4E45-BACB-59D9C7A13247}" type="datetime1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8D67-0F44-4B80-8378-2D46C39B8633}" type="datetime1">
              <a:rPr lang="en-US" smtClean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43-402B-46CB-BD3D-B9108209A4C0}" type="datetime1">
              <a:rPr lang="en-US" smtClean="0"/>
              <a:t>7/28/2025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7D85-CFF1-4B7D-888E-616735FED201}" type="datetime1">
              <a:rPr lang="en-US" smtClean="0"/>
              <a:t>7/28/2025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442F-4A3B-4B6A-B3F9-BD930CD5FD07}" type="datetime1">
              <a:rPr lang="en-US" smtClean="0"/>
              <a:t>7/28/2025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67CF-013F-47CD-B5C5-AE3EFE4CDB21}" type="datetime1">
              <a:rPr lang="en-US" smtClean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0C6E-4C15-40E6-B46E-B098962EC821}" type="datetime1">
              <a:rPr lang="en-US" smtClean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04621-25B8-414C-96C3-AC401D1465C5}" type="datetime1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Eine Gruppe gelber Figuren und eine rote Figur auf der anderen Seite">
            <a:extLst>
              <a:ext uri="{FF2B5EF4-FFF2-40B4-BE49-F238E27FC236}">
                <a16:creationId xmlns:a16="http://schemas.microsoft.com/office/drawing/2014/main" id="{B4CE5B68-40DB-D2FC-BEAC-77285D4DBA3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5730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US" sz="7600" b="1" noProof="0" dirty="0">
                <a:solidFill>
                  <a:srgbClr val="FFFFFF"/>
                </a:solidFill>
              </a:rPr>
              <a:t>Customer Segmentation &amp; Campaign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en-US" noProof="0" dirty="0">
                <a:solidFill>
                  <a:srgbClr val="FFFFFF"/>
                </a:solidFill>
              </a:rPr>
              <a:t>Presented by: Keith Billman • June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92795E-AED9-A218-3A4E-968C16D6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Segmentation/</a:t>
            </a:r>
            <a:br>
              <a:rPr lang="en-US" sz="32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Clustering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40F0ADC-7571-6C51-0908-098368750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41441" y="300446"/>
            <a:ext cx="7632695" cy="611800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DCEAEC-2409-6AC8-C863-232B801A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0108" y="6492447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1FF6DA9-008F-8B48-92A6-B652298478BF}" type="slidenum">
              <a:rPr lang="en-US" sz="1100" b="1" noProof="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 sz="1100" b="1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7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 Visualization (PCA)</a:t>
            </a:r>
          </a:p>
        </p:txBody>
      </p:sp>
      <p:pic>
        <p:nvPicPr>
          <p:cNvPr id="4" name="Content Placeholder 3" descr="notebook_image_7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737409"/>
            <a:ext cx="7225748" cy="5383181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3FBFAB-1CA7-076E-87F6-F0355279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1FF6DA9-008F-8B48-92A6-B652298478BF}" type="slidenum">
              <a:rPr lang="en-US" sz="1100" b="1" noProof="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 sz="1100" b="1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57198"/>
          </a:xfrm>
        </p:spPr>
        <p:txBody>
          <a:bodyPr>
            <a:normAutofit fontScale="90000"/>
          </a:bodyPr>
          <a:lstStyle/>
          <a:p>
            <a:r>
              <a:rPr lang="en-US" b="1" noProof="0" dirty="0"/>
              <a:t>Cluster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4" name="Picture 3" descr="notebook_image_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34" y="962023"/>
            <a:ext cx="11377061" cy="539432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6D4B25-10F7-17E4-8818-41AEC9F9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b="1" noProof="0" smtClean="0"/>
              <a:t>12</a:t>
            </a:fld>
            <a:endParaRPr lang="en-US" b="1" noProof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1E64EC-A89F-0FCF-53E0-07F7F1E5F627}"/>
              </a:ext>
            </a:extLst>
          </p:cNvPr>
          <p:cNvSpPr txBox="1"/>
          <p:nvPr/>
        </p:nvSpPr>
        <p:spPr>
          <a:xfrm>
            <a:off x="1371599" y="5510253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Segmentation – Key Takeaways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232F3-2844-6E99-B941-5A6FD47D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1FF6DA9-008F-8B48-92A6-B652298478BF}" type="slidenum">
              <a:rPr lang="en-US" sz="1100" b="1" noProof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 sz="1100" b="1" noProof="0" dirty="0">
              <a:solidFill>
                <a:srgbClr val="FFFFFF"/>
              </a:solidFill>
            </a:endParaRP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6702382-849E-EC81-1D00-EF56CD6DD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19016"/>
              </p:ext>
            </p:extLst>
          </p:nvPr>
        </p:nvGraphicFramePr>
        <p:xfrm>
          <a:off x="1371599" y="402570"/>
          <a:ext cx="9414388" cy="4228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7550">
                  <a:extLst>
                    <a:ext uri="{9D8B030D-6E8A-4147-A177-3AD203B41FA5}">
                      <a16:colId xmlns:a16="http://schemas.microsoft.com/office/drawing/2014/main" val="3814906771"/>
                    </a:ext>
                  </a:extLst>
                </a:gridCol>
                <a:gridCol w="2481299">
                  <a:extLst>
                    <a:ext uri="{9D8B030D-6E8A-4147-A177-3AD203B41FA5}">
                      <a16:colId xmlns:a16="http://schemas.microsoft.com/office/drawing/2014/main" val="1082998801"/>
                    </a:ext>
                  </a:extLst>
                </a:gridCol>
                <a:gridCol w="4225539">
                  <a:extLst>
                    <a:ext uri="{9D8B030D-6E8A-4147-A177-3AD203B41FA5}">
                      <a16:colId xmlns:a16="http://schemas.microsoft.com/office/drawing/2014/main" val="3509738224"/>
                    </a:ext>
                  </a:extLst>
                </a:gridCol>
              </a:tblGrid>
              <a:tr h="845685">
                <a:tc>
                  <a:txBody>
                    <a:bodyPr/>
                    <a:lstStyle/>
                    <a:p>
                      <a:r>
                        <a:rPr lang="en-US" sz="3100" b="1" noProof="0" dirty="0"/>
                        <a:t>Segment</a:t>
                      </a:r>
                      <a:endParaRPr lang="en-US" sz="3100" noProof="0" dirty="0"/>
                    </a:p>
                  </a:txBody>
                  <a:tcPr marL="124719" marR="124719" marT="62360" marB="62360" anchor="ctr"/>
                </a:tc>
                <a:tc>
                  <a:txBody>
                    <a:bodyPr/>
                    <a:lstStyle/>
                    <a:p>
                      <a:r>
                        <a:rPr lang="en-US" sz="3100" b="1" noProof="0" dirty="0"/>
                        <a:t>Value</a:t>
                      </a:r>
                      <a:endParaRPr lang="en-US" sz="3100" noProof="0" dirty="0"/>
                    </a:p>
                  </a:txBody>
                  <a:tcPr marL="124719" marR="124719" marT="62360" marB="62360" anchor="ctr"/>
                </a:tc>
                <a:tc>
                  <a:txBody>
                    <a:bodyPr/>
                    <a:lstStyle/>
                    <a:p>
                      <a:r>
                        <a:rPr lang="en-US" sz="3100" b="1" noProof="0" dirty="0"/>
                        <a:t>Response Rate</a:t>
                      </a:r>
                      <a:endParaRPr lang="en-US" sz="3100" noProof="0" dirty="0"/>
                    </a:p>
                  </a:txBody>
                  <a:tcPr marL="124719" marR="124719" marT="62360" marB="62360" anchor="ctr"/>
                </a:tc>
                <a:extLst>
                  <a:ext uri="{0D108BD9-81ED-4DB2-BD59-A6C34878D82A}">
                    <a16:rowId xmlns:a16="http://schemas.microsoft.com/office/drawing/2014/main" val="3585074459"/>
                  </a:ext>
                </a:extLst>
              </a:tr>
              <a:tr h="845685">
                <a:tc>
                  <a:txBody>
                    <a:bodyPr/>
                    <a:lstStyle/>
                    <a:p>
                      <a:r>
                        <a:rPr lang="en-US" sz="3100" b="1" noProof="0" dirty="0">
                          <a:solidFill>
                            <a:schemeClr val="tx2"/>
                          </a:solidFill>
                        </a:rPr>
                        <a:t>Luxury</a:t>
                      </a:r>
                    </a:p>
                  </a:txBody>
                  <a:tcPr marL="124719" marR="124719" marT="62360" marB="62360" anchor="ctr"/>
                </a:tc>
                <a:tc>
                  <a:txBody>
                    <a:bodyPr/>
                    <a:lstStyle/>
                    <a:p>
                      <a:r>
                        <a:rPr lang="en-US" sz="3100" b="1" noProof="0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 marL="124719" marR="124719" marT="62360" marB="62360" anchor="ctr"/>
                </a:tc>
                <a:tc>
                  <a:txBody>
                    <a:bodyPr/>
                    <a:lstStyle/>
                    <a:p>
                      <a:r>
                        <a:rPr lang="en-US" sz="3100" b="1" noProof="0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 marL="124719" marR="124719" marT="62360" marB="62360" anchor="ctr"/>
                </a:tc>
                <a:extLst>
                  <a:ext uri="{0D108BD9-81ED-4DB2-BD59-A6C34878D82A}">
                    <a16:rowId xmlns:a16="http://schemas.microsoft.com/office/drawing/2014/main" val="3809532227"/>
                  </a:ext>
                </a:extLst>
              </a:tr>
              <a:tr h="845685">
                <a:tc>
                  <a:txBody>
                    <a:bodyPr/>
                    <a:lstStyle/>
                    <a:p>
                      <a:r>
                        <a:rPr lang="en-US" sz="3100" b="1" noProof="0" dirty="0">
                          <a:solidFill>
                            <a:schemeClr val="accent3"/>
                          </a:solidFill>
                        </a:rPr>
                        <a:t>Active</a:t>
                      </a:r>
                    </a:p>
                  </a:txBody>
                  <a:tcPr marL="124719" marR="124719" marT="62360" marB="62360" anchor="ctr"/>
                </a:tc>
                <a:tc>
                  <a:txBody>
                    <a:bodyPr/>
                    <a:lstStyle/>
                    <a:p>
                      <a:r>
                        <a:rPr lang="en-US" sz="3100" b="1" noProof="0" dirty="0">
                          <a:solidFill>
                            <a:schemeClr val="accent3"/>
                          </a:solidFill>
                        </a:rPr>
                        <a:t>High</a:t>
                      </a:r>
                    </a:p>
                  </a:txBody>
                  <a:tcPr marL="124719" marR="124719" marT="62360" marB="62360" anchor="ctr"/>
                </a:tc>
                <a:tc>
                  <a:txBody>
                    <a:bodyPr/>
                    <a:lstStyle/>
                    <a:p>
                      <a:r>
                        <a:rPr lang="en-US" sz="3100" b="1" noProof="0" dirty="0">
                          <a:solidFill>
                            <a:schemeClr val="accent3"/>
                          </a:solidFill>
                        </a:rPr>
                        <a:t>High</a:t>
                      </a:r>
                    </a:p>
                  </a:txBody>
                  <a:tcPr marL="124719" marR="124719" marT="62360" marB="62360" anchor="ctr"/>
                </a:tc>
                <a:extLst>
                  <a:ext uri="{0D108BD9-81ED-4DB2-BD59-A6C34878D82A}">
                    <a16:rowId xmlns:a16="http://schemas.microsoft.com/office/drawing/2014/main" val="3218982443"/>
                  </a:ext>
                </a:extLst>
              </a:tr>
              <a:tr h="845685">
                <a:tc>
                  <a:txBody>
                    <a:bodyPr/>
                    <a:lstStyle/>
                    <a:p>
                      <a:r>
                        <a:rPr lang="en-US" sz="3100" b="1" noProof="0" dirty="0">
                          <a:solidFill>
                            <a:srgbClr val="FFC000"/>
                          </a:solidFill>
                        </a:rPr>
                        <a:t>Bargain</a:t>
                      </a:r>
                    </a:p>
                  </a:txBody>
                  <a:tcPr marL="124719" marR="124719" marT="62360" marB="62360" anchor="ctr"/>
                </a:tc>
                <a:tc>
                  <a:txBody>
                    <a:bodyPr/>
                    <a:lstStyle/>
                    <a:p>
                      <a:r>
                        <a:rPr lang="en-US" sz="3100" b="1" noProof="0" dirty="0">
                          <a:solidFill>
                            <a:srgbClr val="FFC000"/>
                          </a:solidFill>
                        </a:rPr>
                        <a:t>Medium</a:t>
                      </a:r>
                    </a:p>
                  </a:txBody>
                  <a:tcPr marL="124719" marR="124719" marT="62360" marB="62360" anchor="ctr"/>
                </a:tc>
                <a:tc>
                  <a:txBody>
                    <a:bodyPr/>
                    <a:lstStyle/>
                    <a:p>
                      <a:r>
                        <a:rPr lang="en-US" sz="3100" b="1" noProof="0" dirty="0">
                          <a:solidFill>
                            <a:srgbClr val="FFC000"/>
                          </a:solidFill>
                        </a:rPr>
                        <a:t>Moderate</a:t>
                      </a:r>
                    </a:p>
                  </a:txBody>
                  <a:tcPr marL="124719" marR="124719" marT="62360" marB="62360" anchor="ctr"/>
                </a:tc>
                <a:extLst>
                  <a:ext uri="{0D108BD9-81ED-4DB2-BD59-A6C34878D82A}">
                    <a16:rowId xmlns:a16="http://schemas.microsoft.com/office/drawing/2014/main" val="1090556423"/>
                  </a:ext>
                </a:extLst>
              </a:tr>
              <a:tr h="845685">
                <a:tc>
                  <a:txBody>
                    <a:bodyPr/>
                    <a:lstStyle/>
                    <a:p>
                      <a:r>
                        <a:rPr lang="en-US" sz="3100" b="1" noProof="0" dirty="0">
                          <a:solidFill>
                            <a:srgbClr val="FF0000"/>
                          </a:solidFill>
                        </a:rPr>
                        <a:t>Passive</a:t>
                      </a:r>
                    </a:p>
                  </a:txBody>
                  <a:tcPr marL="124719" marR="124719" marT="62360" marB="62360" anchor="ctr"/>
                </a:tc>
                <a:tc>
                  <a:txBody>
                    <a:bodyPr/>
                    <a:lstStyle/>
                    <a:p>
                      <a:r>
                        <a:rPr lang="en-US" sz="3100" b="1" noProof="0" dirty="0">
                          <a:solidFill>
                            <a:srgbClr val="FF0000"/>
                          </a:solidFill>
                        </a:rPr>
                        <a:t>Low</a:t>
                      </a:r>
                    </a:p>
                  </a:txBody>
                  <a:tcPr marL="124719" marR="124719" marT="62360" marB="62360" anchor="ctr"/>
                </a:tc>
                <a:tc>
                  <a:txBody>
                    <a:bodyPr/>
                    <a:lstStyle/>
                    <a:p>
                      <a:r>
                        <a:rPr lang="en-US" sz="3100" b="1" noProof="0" dirty="0">
                          <a:solidFill>
                            <a:srgbClr val="FF0000"/>
                          </a:solidFill>
                        </a:rPr>
                        <a:t>Low</a:t>
                      </a:r>
                    </a:p>
                  </a:txBody>
                  <a:tcPr marL="124719" marR="124719" marT="62360" marB="62360" anchor="ctr"/>
                </a:tc>
                <a:extLst>
                  <a:ext uri="{0D108BD9-81ED-4DB2-BD59-A6C34878D82A}">
                    <a16:rowId xmlns:a16="http://schemas.microsoft.com/office/drawing/2014/main" val="4240325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134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CD223B-2558-B3C9-4B1B-E0673D8EA3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557188"/>
            <a:ext cx="4862848" cy="55692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200" b="1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Campaign Response Modeling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F894E0-F32C-8BAF-4FFE-755DDAE1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1FF6DA9-008F-8B48-92A6-B652298478BF}" type="slidenum">
              <a:rPr lang="en-US" b="1" noProof="0" smtClean="0"/>
              <a:pPr defTabSz="914400">
                <a:spcAft>
                  <a:spcPts val="600"/>
                </a:spcAft>
              </a:pPr>
              <a:t>14</a:t>
            </a:fld>
            <a:endParaRPr lang="en-US" b="1" noProof="0" dirty="0"/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EE6DC1C7-578C-E715-CC01-9A2F4D4D5E2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16068185"/>
              </p:ext>
            </p:extLst>
          </p:nvPr>
        </p:nvGraphicFramePr>
        <p:xfrm>
          <a:off x="4301070" y="621791"/>
          <a:ext cx="6815567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260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57198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Campaign Response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4" name="Picture 3" descr="notebook_image_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27" y="962023"/>
            <a:ext cx="11182865" cy="562133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E789B6-2929-C2E2-CFD5-D0B15C17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b="1" noProof="0" smtClean="0"/>
              <a:t>15</a:t>
            </a:fld>
            <a:endParaRPr lang="en-US" b="1" noProof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06910"/>
          </a:xfrm>
        </p:spPr>
        <p:txBody>
          <a:bodyPr>
            <a:normAutofit/>
          </a:bodyPr>
          <a:lstStyle/>
          <a:p>
            <a:r>
              <a:rPr lang="en-US" sz="4000" b="1" noProof="0" dirty="0"/>
              <a:t>Campaign Response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7894" y="3429001"/>
            <a:ext cx="228600" cy="90948"/>
          </a:xfrm>
        </p:spPr>
        <p:txBody>
          <a:bodyPr>
            <a:normAutofit fontScale="25000" lnSpcReduction="20000"/>
          </a:bodyPr>
          <a:lstStyle/>
          <a:p>
            <a:endParaRPr lang="en-US" noProof="0" dirty="0"/>
          </a:p>
        </p:txBody>
      </p:sp>
      <p:pic>
        <p:nvPicPr>
          <p:cNvPr id="4" name="Picture 3" descr="notebook_image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84" y="1081548"/>
            <a:ext cx="10019071" cy="5439502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95F34B-4451-67FC-E0A3-0986820C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56351"/>
            <a:ext cx="560439" cy="365125"/>
          </a:xfrm>
        </p:spPr>
        <p:txBody>
          <a:bodyPr/>
          <a:lstStyle/>
          <a:p>
            <a:fld id="{C1FF6DA9-008F-8B48-92A6-B652298478BF}" type="slidenum">
              <a:rPr lang="en-US" b="1" noProof="0" smtClean="0"/>
              <a:t>16</a:t>
            </a:fld>
            <a:endParaRPr lang="en-US" b="1" noProof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1104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Campaign Response Rate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CF779D-968D-2E76-D2D1-52652EDE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b="1" noProof="0" smtClean="0"/>
              <a:t>17</a:t>
            </a:fld>
            <a:endParaRPr lang="en-US" b="1" noProof="0" dirty="0"/>
          </a:p>
        </p:txBody>
      </p:sp>
      <p:pic>
        <p:nvPicPr>
          <p:cNvPr id="2050" name="Picture 2" descr="Bild ausgeben">
            <a:extLst>
              <a:ext uri="{FF2B5EF4-FFF2-40B4-BE49-F238E27FC236}">
                <a16:creationId xmlns:a16="http://schemas.microsoft.com/office/drawing/2014/main" id="{20A65343-7742-7802-CD0A-0F2931A842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35" y="1140542"/>
            <a:ext cx="9792929" cy="521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1DCBD1-AB3A-E547-8B1B-66E035ED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003685"/>
          </a:xfrm>
        </p:spPr>
        <p:txBody>
          <a:bodyPr anchor="ctr">
            <a:normAutofit fontScale="90000"/>
          </a:bodyPr>
          <a:lstStyle/>
          <a:p>
            <a:r>
              <a:rPr lang="en-US" sz="4000" b="1" noProof="0" dirty="0">
                <a:solidFill>
                  <a:srgbClr val="FFFFFF"/>
                </a:solidFill>
              </a:rPr>
              <a:t>Defining High-Value Customers</a:t>
            </a:r>
            <a:br>
              <a:rPr lang="en-US" sz="4000" b="1" noProof="0" dirty="0">
                <a:solidFill>
                  <a:srgbClr val="FFFFFF"/>
                </a:solidFill>
              </a:rPr>
            </a:br>
            <a:endParaRPr lang="en-US" sz="4000" b="1" noProof="0" dirty="0">
              <a:solidFill>
                <a:srgbClr val="FFFFFF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55BEAE-2BE2-87E8-A465-33847B06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100" b="1" noProof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100" b="1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2E0584F4-C299-08FB-51D5-528BF44BF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355237"/>
              </p:ext>
            </p:extLst>
          </p:nvPr>
        </p:nvGraphicFramePr>
        <p:xfrm>
          <a:off x="644056" y="2171312"/>
          <a:ext cx="10927829" cy="428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788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4606"/>
          </a:xfrm>
        </p:spPr>
        <p:txBody>
          <a:bodyPr>
            <a:normAutofit fontScale="90000"/>
          </a:bodyPr>
          <a:lstStyle/>
          <a:p>
            <a:r>
              <a:rPr lang="en-US" b="1" noProof="0" dirty="0"/>
              <a:t>„Good“ Customer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595" y="3429000"/>
            <a:ext cx="5894173" cy="1414850"/>
          </a:xfrm>
        </p:spPr>
        <p:txBody>
          <a:bodyPr/>
          <a:lstStyle/>
          <a:p>
            <a:endParaRPr lang="en-US" noProof="0" dirty="0"/>
          </a:p>
        </p:txBody>
      </p:sp>
      <p:pic>
        <p:nvPicPr>
          <p:cNvPr id="4" name="Picture 3" descr="notebook_image_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43897"/>
            <a:ext cx="10972800" cy="5412454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666257-344D-B890-CCF1-837F9AE5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b="1" noProof="0" smtClean="0"/>
              <a:t>19</a:t>
            </a:fld>
            <a:endParaRPr lang="en-US" b="1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0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B7B31E-2671-6D40-47B7-D6B75328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1FF6DA9-008F-8B48-92A6-B652298478BF}" type="slidenum">
              <a:rPr lang="en-US" b="1" noProof="0" smtClean="0"/>
              <a:pPr defTabSz="914400">
                <a:spcAft>
                  <a:spcPts val="600"/>
                </a:spcAft>
              </a:pPr>
              <a:t>2</a:t>
            </a:fld>
            <a:endParaRPr lang="en-US" b="1" noProof="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7A2F648-C47F-892C-ABFD-1E0908244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553521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7927"/>
          </a:xfrm>
        </p:spPr>
        <p:txBody>
          <a:bodyPr>
            <a:normAutofit fontScale="90000"/>
          </a:bodyPr>
          <a:lstStyle/>
          <a:p>
            <a:r>
              <a:rPr lang="en-US" b="1" noProof="0" dirty="0"/>
              <a:t>„Good“ Customer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084" y="3175820"/>
            <a:ext cx="4434348" cy="511278"/>
          </a:xfrm>
        </p:spPr>
        <p:txBody>
          <a:bodyPr>
            <a:normAutofit fontScale="92500" lnSpcReduction="10000"/>
          </a:bodyPr>
          <a:lstStyle/>
          <a:p>
            <a:endParaRPr lang="en-US" noProof="0" dirty="0"/>
          </a:p>
        </p:txBody>
      </p:sp>
      <p:pic>
        <p:nvPicPr>
          <p:cNvPr id="4" name="Picture 3" descr="notebook_image_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74" y="875071"/>
            <a:ext cx="10569678" cy="564597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DBB0F2-6A42-6635-A858-2D31EC59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426" y="6356351"/>
            <a:ext cx="570270" cy="365125"/>
          </a:xfrm>
        </p:spPr>
        <p:txBody>
          <a:bodyPr/>
          <a:lstStyle/>
          <a:p>
            <a:fld id="{C1FF6DA9-008F-8B48-92A6-B652298478BF}" type="slidenum">
              <a:rPr lang="en-US" b="1" noProof="0" smtClean="0"/>
              <a:t>20</a:t>
            </a:fld>
            <a:endParaRPr lang="en-US" b="1" noProof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31607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 </a:t>
            </a:r>
            <a:r>
              <a:rPr lang="en-US" b="1" noProof="0" dirty="0"/>
              <a:t>„Good“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6908" y="3064476"/>
            <a:ext cx="1594022" cy="1297460"/>
          </a:xfrm>
        </p:spPr>
        <p:txBody>
          <a:bodyPr/>
          <a:lstStyle/>
          <a:p>
            <a:endParaRPr lang="en-US" noProof="0" dirty="0"/>
          </a:p>
        </p:txBody>
      </p:sp>
      <p:pic>
        <p:nvPicPr>
          <p:cNvPr id="4" name="Picture 3" descr="notebook_image_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19" y="1091381"/>
            <a:ext cx="9759313" cy="526497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73B150-E23F-46E3-DB6D-0C31E8C5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b="1" noProof="0" smtClean="0"/>
              <a:t>21</a:t>
            </a:fld>
            <a:endParaRPr lang="en-US" b="1" noProof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10265"/>
          </a:xfrm>
        </p:spPr>
        <p:txBody>
          <a:bodyPr>
            <a:normAutofit fontScale="90000"/>
          </a:bodyPr>
          <a:lstStyle/>
          <a:p>
            <a:r>
              <a:rPr lang="en-US" b="1" noProof="0" dirty="0"/>
              <a:t>„Good“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1622" y="3150974"/>
            <a:ext cx="1309816" cy="963826"/>
          </a:xfrm>
        </p:spPr>
        <p:txBody>
          <a:bodyPr>
            <a:normAutofit/>
          </a:bodyPr>
          <a:lstStyle/>
          <a:p>
            <a:endParaRPr lang="en-US" noProof="0" dirty="0"/>
          </a:p>
        </p:txBody>
      </p:sp>
      <p:pic>
        <p:nvPicPr>
          <p:cNvPr id="4" name="Picture 3" descr="notebook_image_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53" y="1091381"/>
            <a:ext cx="10048566" cy="512260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BE04F-304E-D1AF-E3CC-B5C789A6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b="1" noProof="0" smtClean="0"/>
              <a:t>22</a:t>
            </a:fld>
            <a:endParaRPr lang="en-US" b="1" noProof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 fontScale="90000"/>
          </a:bodyPr>
          <a:lstStyle/>
          <a:p>
            <a:r>
              <a:rPr lang="en-US" b="1" noProof="0" dirty="0"/>
              <a:t>„Good“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296" y="2866768"/>
            <a:ext cx="2187147" cy="1099751"/>
          </a:xfrm>
        </p:spPr>
        <p:txBody>
          <a:bodyPr/>
          <a:lstStyle/>
          <a:p>
            <a:endParaRPr lang="en-US" noProof="0" dirty="0"/>
          </a:p>
        </p:txBody>
      </p:sp>
      <p:pic>
        <p:nvPicPr>
          <p:cNvPr id="4" name="Picture 3" descr="notebook_image_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3" y="914400"/>
            <a:ext cx="10461523" cy="535047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367358-1497-9078-33BE-E604B1E9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b="1" noProof="0" smtClean="0"/>
              <a:t>23</a:t>
            </a:fld>
            <a:endParaRPr lang="en-US" b="1" noProof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5AFED0-D2A1-21C4-ED28-D4BD1714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b="1" noProof="0" smtClean="0"/>
              <a:t>24</a:t>
            </a:fld>
            <a:endParaRPr lang="en-US" b="1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C5009B-95D2-DFCC-BC5A-1BB89DD4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5728" y="2458066"/>
            <a:ext cx="45719" cy="78658"/>
          </a:xfrm>
        </p:spPr>
        <p:txBody>
          <a:bodyPr>
            <a:normAutofit fontScale="25000" lnSpcReduction="20000"/>
          </a:bodyPr>
          <a:lstStyle/>
          <a:p>
            <a:endParaRPr lang="en-US" noProof="0" dirty="0"/>
          </a:p>
        </p:txBody>
      </p:sp>
      <p:pic>
        <p:nvPicPr>
          <p:cNvPr id="6146" name="Picture 2" descr="Generiertes Bild">
            <a:extLst>
              <a:ext uri="{FF2B5EF4-FFF2-40B4-BE49-F238E27FC236}">
                <a16:creationId xmlns:a16="http://schemas.microsoft.com/office/drawing/2014/main" id="{673EA3BD-ADF7-F3C9-EAD5-ABF4A6551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42452"/>
            <a:ext cx="10287000" cy="591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213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09BC56-75F6-7CAE-9E74-90DDD8B6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6"/>
            <a:ext cx="10044023" cy="673690"/>
          </a:xfrm>
        </p:spPr>
        <p:txBody>
          <a:bodyPr anchor="ctr">
            <a:normAutofit fontScale="90000"/>
          </a:bodyPr>
          <a:lstStyle/>
          <a:p>
            <a:r>
              <a:rPr lang="en-US" sz="4000" b="1" noProof="0" dirty="0">
                <a:solidFill>
                  <a:srgbClr val="FFFFFF"/>
                </a:solidFill>
              </a:rPr>
              <a:t>Strategic Recommendations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28D9B2-0A89-4FC4-203E-F1C94F0E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100" b="1" noProof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100" b="1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68619F54-9D5D-9558-A90A-1A44406C2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900279"/>
              </p:ext>
            </p:extLst>
          </p:nvPr>
        </p:nvGraphicFramePr>
        <p:xfrm>
          <a:off x="1017037" y="1839952"/>
          <a:ext cx="10823508" cy="4638038"/>
        </p:xfrm>
        <a:graphic>
          <a:graphicData uri="http://schemas.openxmlformats.org/drawingml/2006/table">
            <a:tbl>
              <a:tblPr/>
              <a:tblGrid>
                <a:gridCol w="1923302">
                  <a:extLst>
                    <a:ext uri="{9D8B030D-6E8A-4147-A177-3AD203B41FA5}">
                      <a16:colId xmlns:a16="http://schemas.microsoft.com/office/drawing/2014/main" val="3972968475"/>
                    </a:ext>
                  </a:extLst>
                </a:gridCol>
                <a:gridCol w="1848747">
                  <a:extLst>
                    <a:ext uri="{9D8B030D-6E8A-4147-A177-3AD203B41FA5}">
                      <a16:colId xmlns:a16="http://schemas.microsoft.com/office/drawing/2014/main" val="382330031"/>
                    </a:ext>
                  </a:extLst>
                </a:gridCol>
                <a:gridCol w="2128355">
                  <a:extLst>
                    <a:ext uri="{9D8B030D-6E8A-4147-A177-3AD203B41FA5}">
                      <a16:colId xmlns:a16="http://schemas.microsoft.com/office/drawing/2014/main" val="2114328600"/>
                    </a:ext>
                  </a:extLst>
                </a:gridCol>
                <a:gridCol w="4012210">
                  <a:extLst>
                    <a:ext uri="{9D8B030D-6E8A-4147-A177-3AD203B41FA5}">
                      <a16:colId xmlns:a16="http://schemas.microsoft.com/office/drawing/2014/main" val="3786090115"/>
                    </a:ext>
                  </a:extLst>
                </a:gridCol>
                <a:gridCol w="910894">
                  <a:extLst>
                    <a:ext uri="{9D8B030D-6E8A-4147-A177-3AD203B41FA5}">
                      <a16:colId xmlns:a16="http://schemas.microsoft.com/office/drawing/2014/main" val="1100319528"/>
                    </a:ext>
                  </a:extLst>
                </a:gridCol>
              </a:tblGrid>
              <a:tr h="511940">
                <a:tc>
                  <a:txBody>
                    <a:bodyPr/>
                    <a:lstStyle/>
                    <a:p>
                      <a:r>
                        <a:rPr lang="en-US" sz="2400" b="1" noProof="0" dirty="0"/>
                        <a:t>Segment</a:t>
                      </a:r>
                      <a:endParaRPr lang="en-US" sz="2400" noProof="0" dirty="0"/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noProof="0" dirty="0"/>
                        <a:t>Value</a:t>
                      </a:r>
                      <a:endParaRPr lang="en-US" sz="2400" noProof="0" dirty="0"/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noProof="0" dirty="0"/>
                        <a:t>Response Rate</a:t>
                      </a:r>
                      <a:endParaRPr lang="en-US" sz="2400" noProof="0" dirty="0"/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noProof="0" dirty="0"/>
                        <a:t>Suggested Strategy</a:t>
                      </a:r>
                      <a:endParaRPr lang="en-US" sz="2400" noProof="0" dirty="0"/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noProof="0" dirty="0"/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90058"/>
                  </a:ext>
                </a:extLst>
              </a:tr>
              <a:tr h="1210036">
                <a:tc>
                  <a:txBody>
                    <a:bodyPr/>
                    <a:lstStyle/>
                    <a:p>
                      <a:r>
                        <a:rPr lang="en-US" sz="2400" b="1" noProof="0" dirty="0">
                          <a:solidFill>
                            <a:schemeClr val="tx2"/>
                          </a:solidFill>
                        </a:rPr>
                        <a:t>Luxury</a:t>
                      </a:r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noProof="0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noProof="0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noProof="0" dirty="0">
                          <a:solidFill>
                            <a:schemeClr val="tx2"/>
                          </a:solidFill>
                        </a:rPr>
                        <a:t>Loyalty rewards,  VIP access </a:t>
                      </a:r>
                    </a:p>
                    <a:p>
                      <a:r>
                        <a:rPr lang="en-US" sz="2400" b="1" noProof="0" dirty="0">
                          <a:solidFill>
                            <a:schemeClr val="tx2"/>
                          </a:solidFill>
                        </a:rPr>
                        <a:t>Thank-you gifts</a:t>
                      </a:r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noProof="0" dirty="0"/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198302"/>
                  </a:ext>
                </a:extLst>
              </a:tr>
              <a:tr h="1134552">
                <a:tc>
                  <a:txBody>
                    <a:bodyPr/>
                    <a:lstStyle/>
                    <a:p>
                      <a:r>
                        <a:rPr lang="en-US" sz="2400" b="1" noProof="0" dirty="0">
                          <a:solidFill>
                            <a:schemeClr val="accent3"/>
                          </a:solidFill>
                        </a:rPr>
                        <a:t>Active</a:t>
                      </a:r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noProof="0" dirty="0">
                          <a:solidFill>
                            <a:schemeClr val="accent3"/>
                          </a:solidFill>
                        </a:rPr>
                        <a:t>High</a:t>
                      </a:r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noProof="0" dirty="0">
                          <a:solidFill>
                            <a:schemeClr val="accent3"/>
                          </a:solidFill>
                        </a:rPr>
                        <a:t>High</a:t>
                      </a:r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noProof="0" dirty="0">
                          <a:solidFill>
                            <a:schemeClr val="accent3"/>
                          </a:solidFill>
                        </a:rPr>
                        <a:t>Personalized emails, Multi-channel outreach, Seasonal offers</a:t>
                      </a:r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noProof="0" dirty="0"/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27145"/>
                  </a:ext>
                </a:extLst>
              </a:tr>
              <a:tr h="860987">
                <a:tc>
                  <a:txBody>
                    <a:bodyPr/>
                    <a:lstStyle/>
                    <a:p>
                      <a:r>
                        <a:rPr lang="en-US" sz="2400" b="1" noProof="0" dirty="0">
                          <a:solidFill>
                            <a:srgbClr val="FFC000"/>
                          </a:solidFill>
                        </a:rPr>
                        <a:t>Bargain</a:t>
                      </a:r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noProof="0" dirty="0">
                          <a:solidFill>
                            <a:srgbClr val="FFC000"/>
                          </a:solidFill>
                        </a:rPr>
                        <a:t>Medium</a:t>
                      </a:r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noProof="0" dirty="0">
                          <a:solidFill>
                            <a:srgbClr val="FFC000"/>
                          </a:solidFill>
                        </a:rPr>
                        <a:t>Moderate</a:t>
                      </a:r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noProof="0" dirty="0">
                          <a:solidFill>
                            <a:srgbClr val="FFC000"/>
                          </a:solidFill>
                        </a:rPr>
                        <a:t>Clear discount promotions, Savings-focused ads</a:t>
                      </a:r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noProof="0" dirty="0"/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466569"/>
                  </a:ext>
                </a:extLst>
              </a:tr>
              <a:tr h="860987">
                <a:tc>
                  <a:txBody>
                    <a:bodyPr/>
                    <a:lstStyle/>
                    <a:p>
                      <a:r>
                        <a:rPr lang="en-US" sz="2400" b="1" noProof="0" dirty="0">
                          <a:solidFill>
                            <a:srgbClr val="FF0000"/>
                          </a:solidFill>
                        </a:rPr>
                        <a:t>Passive</a:t>
                      </a:r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noProof="0" dirty="0">
                          <a:solidFill>
                            <a:srgbClr val="FF0000"/>
                          </a:solidFill>
                        </a:rPr>
                        <a:t>Low</a:t>
                      </a:r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noProof="0" dirty="0">
                          <a:solidFill>
                            <a:srgbClr val="FF0000"/>
                          </a:solidFill>
                        </a:rPr>
                        <a:t>Low</a:t>
                      </a:r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noProof="0" dirty="0">
                          <a:solidFill>
                            <a:srgbClr val="FF0000"/>
                          </a:solidFill>
                        </a:rPr>
                        <a:t>Occasional check-ins, Low-cost reengagement</a:t>
                      </a:r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noProof="0" dirty="0"/>
                    </a:p>
                  </a:txBody>
                  <a:tcPr marL="96808" marR="96808" marT="48404" marB="484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273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831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Takeaways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994EF7-BB91-8A57-E78D-19D4EB9F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1FF6DA9-008F-8B48-92A6-B652298478BF}" type="slidenum">
              <a:rPr lang="en-US" sz="1100" b="1" noProof="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26</a:t>
            </a:fld>
            <a:endParaRPr lang="en-US" sz="1100" b="1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C54D49-F189-39EA-AD10-C4CC94F500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95806" y="485329"/>
            <a:ext cx="7238991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segmentation works</a:t>
            </a:r>
            <a:br>
              <a:rPr kumimoji="0" lang="en-US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 customers based on behavior revealed four clear, actionable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High-value customers respond more</a:t>
            </a:r>
            <a:br>
              <a:rPr kumimoji="0" lang="en-US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top spenders—especially in the Luxury and Active segments—showed the highest campaign responsiveness.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modeling is effective</a:t>
            </a:r>
            <a:br>
              <a:rPr kumimoji="0" lang="en-US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models reliably identified who is likely to respond and to spend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Targeting by segment boosts ROI</a:t>
            </a:r>
            <a:br>
              <a:rPr kumimoji="0" lang="en-US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Aligning outreach with segment traits reduces costs and increases effectiveness.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 dirty="0"/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14296F-8B7D-9168-5E80-4B90CA6B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134475"/>
          </a:xfrm>
        </p:spPr>
        <p:txBody>
          <a:bodyPr anchor="ctr">
            <a:normAutofit/>
          </a:bodyPr>
          <a:lstStyle/>
          <a:p>
            <a:r>
              <a:rPr lang="en-US" sz="4000" b="1" noProof="0" dirty="0"/>
              <a:t>Questions?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9F4CF-0CCE-CA7A-EA06-A3A0F901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b="1" noProof="0" dirty="0"/>
              <a:t>Thank you!</a:t>
            </a:r>
          </a:p>
          <a:p>
            <a:endParaRPr lang="en-US" b="1" noProof="0" dirty="0"/>
          </a:p>
          <a:p>
            <a:r>
              <a:rPr lang="en-US" b="1" noProof="0" dirty="0"/>
              <a:t>Any Questions?</a:t>
            </a:r>
          </a:p>
        </p:txBody>
      </p:sp>
      <p:pic>
        <p:nvPicPr>
          <p:cNvPr id="9" name="Picture 5" descr="Verschiedenfarbige Fragezeichen">
            <a:extLst>
              <a:ext uri="{FF2B5EF4-FFF2-40B4-BE49-F238E27FC236}">
                <a16:creationId xmlns:a16="http://schemas.microsoft.com/office/drawing/2014/main" id="{44F09B2C-C541-2BC5-7D3A-50730355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279" r="26665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99C0C3-1242-32BE-6B46-20816E64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noProof="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0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38313-B9DA-DA7A-DA47-8935420C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6442"/>
          </a:xfrm>
        </p:spPr>
        <p:txBody>
          <a:bodyPr>
            <a:normAutofit fontScale="90000"/>
          </a:bodyPr>
          <a:lstStyle/>
          <a:p>
            <a:r>
              <a:rPr lang="en-US" b="1" noProof="0" dirty="0"/>
              <a:t>Project Overview/Key Questions</a:t>
            </a:r>
            <a:br>
              <a:rPr lang="en-US" b="1" noProof="0" dirty="0"/>
            </a:br>
            <a:endParaRPr lang="en-US" noProof="0" dirty="0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8D09A36D-F5E3-51C2-699C-6E694D278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539829"/>
              </p:ext>
            </p:extLst>
          </p:nvPr>
        </p:nvGraphicFramePr>
        <p:xfrm>
          <a:off x="609600" y="1021081"/>
          <a:ext cx="10972800" cy="533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F8781D-A62E-B2E3-819B-0411715A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b="1" noProof="0" smtClean="0"/>
              <a:t>3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157731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B08650-2F5C-8D0F-D499-07614DE8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3200" b="1" noProof="0" dirty="0">
                <a:solidFill>
                  <a:srgbClr val="FFFFFF"/>
                </a:solidFill>
              </a:rPr>
              <a:t>Dataset Overview: Marktkampagne.csv</a:t>
            </a:r>
            <a:br>
              <a:rPr lang="en-US" sz="2800" b="1" noProof="0" dirty="0">
                <a:solidFill>
                  <a:srgbClr val="FFFFFF"/>
                </a:solidFill>
              </a:rPr>
            </a:br>
            <a:endParaRPr lang="en-US" sz="2800" noProof="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4E2A8E-1D4C-87A5-459A-0C112274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 noProof="0" dirty="0"/>
              <a:t>Key Dataset Properties</a:t>
            </a:r>
          </a:p>
          <a:p>
            <a:r>
              <a:rPr lang="en-US" sz="2000" b="1" noProof="0" dirty="0"/>
              <a:t>Rows:</a:t>
            </a:r>
            <a:r>
              <a:rPr lang="en-US" sz="2000" noProof="0" dirty="0"/>
              <a:t> ~2,200 customers</a:t>
            </a:r>
          </a:p>
          <a:p>
            <a:r>
              <a:rPr lang="en-US" sz="2000" b="1" noProof="0" dirty="0"/>
              <a:t>Columns:</a:t>
            </a:r>
            <a:r>
              <a:rPr lang="en-US" sz="2000" noProof="0" dirty="0"/>
              <a:t> 30+ Features</a:t>
            </a:r>
          </a:p>
          <a:p>
            <a:r>
              <a:rPr lang="en-US" sz="2000" b="1" noProof="0" dirty="0"/>
              <a:t>Source:</a:t>
            </a:r>
            <a:r>
              <a:rPr lang="en-US" sz="2000" noProof="0" dirty="0"/>
              <a:t> CRM &amp; Marketing Campaign Tracking</a:t>
            </a:r>
          </a:p>
          <a:p>
            <a:r>
              <a:rPr lang="en-US" sz="2000" b="1" noProof="0" dirty="0"/>
              <a:t>Feature Categories - </a:t>
            </a:r>
          </a:p>
          <a:p>
            <a:r>
              <a:rPr lang="en-US" sz="2000" b="1" noProof="0" dirty="0"/>
              <a:t>Demographics: </a:t>
            </a:r>
            <a:r>
              <a:rPr lang="en-US" sz="2000" noProof="0" dirty="0"/>
              <a:t>Age, Income, Education Level, Marital Status, Children and Teenagers at Home</a:t>
            </a:r>
          </a:p>
          <a:p>
            <a:r>
              <a:rPr lang="en-US" sz="2000" b="1" noProof="0" dirty="0"/>
              <a:t>Purchase Behavior: </a:t>
            </a:r>
            <a:r>
              <a:rPr lang="en-US" sz="2000" noProof="0" dirty="0"/>
              <a:t>Spending on Wine, Fruit, Meat, Sweets, etc.</a:t>
            </a:r>
          </a:p>
          <a:p>
            <a:r>
              <a:rPr lang="en-US" sz="2000" b="1" noProof="0" dirty="0"/>
              <a:t>Channel Activity: </a:t>
            </a:r>
            <a:r>
              <a:rPr lang="en-US" sz="2000" noProof="0" dirty="0"/>
              <a:t>Number of Purchases from Web, Catalog, Store, Web Visits per Month</a:t>
            </a:r>
          </a:p>
          <a:p>
            <a:r>
              <a:rPr lang="en-US" sz="2000" b="1" noProof="0" dirty="0"/>
              <a:t>Campaign Interactions: </a:t>
            </a:r>
            <a:r>
              <a:rPr lang="en-US" sz="2000" noProof="0" dirty="0"/>
              <a:t>Campaign 1 – Campaign 5 Accepted, Response to Last Campaign</a:t>
            </a:r>
          </a:p>
          <a:p>
            <a:r>
              <a:rPr lang="en-US" sz="2000" b="1" noProof="0" dirty="0"/>
              <a:t>Performance Metrics: </a:t>
            </a:r>
            <a:r>
              <a:rPr lang="en-US" sz="2000" noProof="0" dirty="0"/>
              <a:t>Z_Contact_Cost_Factor, Z_Revenue_Factor, Complaint, Customer Since, Days Since Last Purchase</a:t>
            </a:r>
          </a:p>
          <a:p>
            <a:endParaRPr lang="en-US" sz="20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77704C-BCDF-3F32-6C94-587E7B0A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100" b="1" noProof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 b="1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07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B933F54-A125-403C-1087-28CF533C3B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316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9C40BAA0-1845-3ED8-B2DD-9EFCE37A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280" y="3046899"/>
            <a:ext cx="4541520" cy="1082040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FFFFFF"/>
                </a:solidFill>
              </a:rPr>
              <a:t>Data Cleaning</a:t>
            </a:r>
            <a:br>
              <a:rPr lang="en-US" noProof="0" dirty="0">
                <a:solidFill>
                  <a:srgbClr val="FFFFFF"/>
                </a:solidFill>
              </a:rPr>
            </a:br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A943D35-CDD0-6314-4C2E-AB3BA199C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2280" y="2560321"/>
            <a:ext cx="4178372" cy="1082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noProof="0" dirty="0">
              <a:solidFill>
                <a:srgbClr val="FFFFFF"/>
              </a:solidFill>
            </a:endParaRPr>
          </a:p>
          <a:p>
            <a:endParaRPr lang="en-US" sz="2000" noProof="0" dirty="0">
              <a:solidFill>
                <a:srgbClr val="FFFFFF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50F832-2362-141C-3167-9AFA6A83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b="1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b="1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60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365125"/>
          </a:xfrm>
        </p:spPr>
        <p:txBody>
          <a:bodyPr>
            <a:normAutofit fontScale="90000"/>
          </a:bodyPr>
          <a:lstStyle/>
          <a:p>
            <a:r>
              <a:rPr lang="en-US" b="1" noProof="0" dirty="0"/>
              <a:t>EDA -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 flipV="1">
            <a:off x="6391174" y="481263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noProof="0" dirty="0"/>
          </a:p>
        </p:txBody>
      </p:sp>
      <p:pic>
        <p:nvPicPr>
          <p:cNvPr id="4" name="Picture 3" descr="notebook_image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808555"/>
            <a:ext cx="4957896" cy="227676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D2BF0A-2D71-4BAE-977E-52BEC4AA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b="1" noProof="0" smtClean="0"/>
              <a:t>6</a:t>
            </a:fld>
            <a:endParaRPr lang="en-US" b="1" noProof="0" dirty="0"/>
          </a:p>
        </p:txBody>
      </p:sp>
      <p:pic>
        <p:nvPicPr>
          <p:cNvPr id="6" name="Picture 3" descr="notebook_image_1.png">
            <a:extLst>
              <a:ext uri="{FF2B5EF4-FFF2-40B4-BE49-F238E27FC236}">
                <a16:creationId xmlns:a16="http://schemas.microsoft.com/office/drawing/2014/main" id="{70F642A0-78C0-3868-B159-975397063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313" y="808557"/>
            <a:ext cx="4380807" cy="2276768"/>
          </a:xfrm>
          <a:prstGeom prst="rect">
            <a:avLst/>
          </a:prstGeom>
        </p:spPr>
      </p:pic>
      <p:pic>
        <p:nvPicPr>
          <p:cNvPr id="7" name="Picture 3" descr="notebook_image_2.png">
            <a:extLst>
              <a:ext uri="{FF2B5EF4-FFF2-40B4-BE49-F238E27FC236}">
                <a16:creationId xmlns:a16="http://schemas.microsoft.com/office/drawing/2014/main" id="{F372575D-7AB1-2D25-5A75-43F04E534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687" y="3085325"/>
            <a:ext cx="7620725" cy="36361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noProof="0" dirty="0">
                <a:solidFill>
                  <a:srgbClr val="FFFFFF"/>
                </a:solidFill>
              </a:rPr>
              <a:t>EDA -Relationships</a:t>
            </a:r>
          </a:p>
        </p:txBody>
      </p:sp>
      <p:pic>
        <p:nvPicPr>
          <p:cNvPr id="4" name="Picture 3" descr="notebook_image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9" y="2261420"/>
            <a:ext cx="5414217" cy="3631326"/>
          </a:xfrm>
          <a:prstGeom prst="rect">
            <a:avLst/>
          </a:prstGeom>
        </p:spPr>
      </p:pic>
      <p:pic>
        <p:nvPicPr>
          <p:cNvPr id="6" name="Picture 3" descr="notebook_image_4.png">
            <a:extLst>
              <a:ext uri="{FF2B5EF4-FFF2-40B4-BE49-F238E27FC236}">
                <a16:creationId xmlns:a16="http://schemas.microsoft.com/office/drawing/2014/main" id="{E483DF18-20C2-031D-A094-113628A67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304318"/>
            <a:ext cx="5359155" cy="363132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61EB1A-9A96-D507-D7D8-A473BF3D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31079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1FF6DA9-008F-8B48-92A6-B652298478BF}" type="slidenum">
              <a:rPr lang="en-US" sz="1100" b="1" noProof="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 sz="1100" b="1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5389"/>
            <a:ext cx="10972800" cy="365125"/>
          </a:xfrm>
        </p:spPr>
        <p:txBody>
          <a:bodyPr>
            <a:normAutofit fontScale="90000"/>
          </a:bodyPr>
          <a:lstStyle/>
          <a:p>
            <a:r>
              <a:rPr lang="en-US" b="1" noProof="0" dirty="0"/>
              <a:t>EDA -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395" y="1600202"/>
            <a:ext cx="2722606" cy="2242750"/>
          </a:xfrm>
        </p:spPr>
        <p:txBody>
          <a:bodyPr/>
          <a:lstStyle/>
          <a:p>
            <a:endParaRPr lang="en-US" noProof="0" dirty="0"/>
          </a:p>
        </p:txBody>
      </p:sp>
      <p:pic>
        <p:nvPicPr>
          <p:cNvPr id="4" name="Picture 3" descr="notebook_image_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59" y="654518"/>
            <a:ext cx="9711890" cy="6203482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CCFF01-3021-D91C-E8CE-2460DB52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b="1" noProof="0" smtClean="0"/>
              <a:t>8</a:t>
            </a:fld>
            <a:endParaRPr lang="en-US" b="1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172" name="Picture 4" descr="Spending Money Images – Browse 422,954 Stock Photos, Vectors, and Video |  Adobe Stock">
            <a:extLst>
              <a:ext uri="{FF2B5EF4-FFF2-40B4-BE49-F238E27FC236}">
                <a16:creationId xmlns:a16="http://schemas.microsoft.com/office/drawing/2014/main" id="{48BE52A3-0F33-DABC-0E20-E5549FA64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"/>
          <a:stretch>
            <a:fillRect/>
          </a:stretch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9" name="Rectangle 717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EA16E8-1FAF-5821-445C-398FAC72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8999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noProof="0" dirty="0"/>
              <a:t>Key Insights from Exploratory Data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0C0766-A28B-506C-E47E-AB1203984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5257800" cy="37427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noProof="0" dirty="0"/>
              <a:t>Spending and income distributions</a:t>
            </a:r>
            <a:r>
              <a:rPr lang="en-US" sz="2400" noProof="0" dirty="0"/>
              <a:t> show strong variability — ideal for segmentation</a:t>
            </a:r>
          </a:p>
          <a:p>
            <a:pPr>
              <a:lnSpc>
                <a:spcPct val="90000"/>
              </a:lnSpc>
            </a:pPr>
            <a:r>
              <a:rPr lang="en-US" sz="2400" b="1" noProof="0" dirty="0"/>
              <a:t>No clear spending patterns</a:t>
            </a:r>
            <a:r>
              <a:rPr lang="en-US" sz="2400" noProof="0" dirty="0"/>
              <a:t> by marital status or education — these alone don't define customer groups</a:t>
            </a:r>
          </a:p>
          <a:p>
            <a:pPr>
              <a:lnSpc>
                <a:spcPct val="90000"/>
              </a:lnSpc>
            </a:pPr>
            <a:r>
              <a:rPr lang="en-US" sz="2400" b="1" noProof="0" dirty="0"/>
              <a:t>Spending moderately correlates with income</a:t>
            </a:r>
            <a:r>
              <a:rPr lang="en-US" sz="2400" noProof="0" dirty="0"/>
              <a:t>, but high spenders exist across income brackets</a:t>
            </a:r>
          </a:p>
          <a:p>
            <a:pPr>
              <a:lnSpc>
                <a:spcPct val="90000"/>
              </a:lnSpc>
            </a:pPr>
            <a:r>
              <a:rPr lang="en-US" sz="2400" b="1" noProof="0" dirty="0"/>
              <a:t>Engagement channels</a:t>
            </a:r>
            <a:r>
              <a:rPr lang="en-US" sz="2400" noProof="0" dirty="0"/>
              <a:t> (web, catalog, store) show differing usage, indicating behavioral variation</a:t>
            </a:r>
          </a:p>
          <a:p>
            <a:pPr>
              <a:lnSpc>
                <a:spcPct val="90000"/>
              </a:lnSpc>
            </a:pPr>
            <a:endParaRPr lang="en-US" sz="17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8064D4-AB56-B6F1-60D5-AA09273E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b="1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b="1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0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7e4895d-c0bc-4f22-b8a9-95c9a0f1e2f2" xsi:nil="true"/>
    <lcf76f155ced4ddcb4097134ff3c332f xmlns="eba7f824-4e16-4ebf-847a-8462d723e2d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68335F217C54B4DB1BFCA3BF2CBA2AC" ma:contentTypeVersion="12" ma:contentTypeDescription="Ein neues Dokument erstellen." ma:contentTypeScope="" ma:versionID="88c16a35eee56e945f312e319a643305">
  <xsd:schema xmlns:xsd="http://www.w3.org/2001/XMLSchema" xmlns:xs="http://www.w3.org/2001/XMLSchema" xmlns:p="http://schemas.microsoft.com/office/2006/metadata/properties" xmlns:ns2="eba7f824-4e16-4ebf-847a-8462d723e2d0" xmlns:ns3="c7e4895d-c0bc-4f22-b8a9-95c9a0f1e2f2" targetNamespace="http://schemas.microsoft.com/office/2006/metadata/properties" ma:root="true" ma:fieldsID="d4fd8cd7a2494bc6123b5072cf47cb98" ns2:_="" ns3:_="">
    <xsd:import namespace="eba7f824-4e16-4ebf-847a-8462d723e2d0"/>
    <xsd:import namespace="c7e4895d-c0bc-4f22-b8a9-95c9a0f1e2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7f824-4e16-4ebf-847a-8462d723e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b13184fc-9620-4d23-8b41-34b83b6e2bb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4895d-c0bc-4f22-b8a9-95c9a0f1e2f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777f0e4-2b76-4189-adf2-21fe6a162895}" ma:internalName="TaxCatchAll" ma:showField="CatchAllData" ma:web="c7e4895d-c0bc-4f22-b8a9-95c9a0f1e2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EEDFBA-3F00-4CFD-8FC4-8C4B4BBA5803}">
  <ds:schemaRefs>
    <ds:schemaRef ds:uri="http://schemas.microsoft.com/office/2006/metadata/properties"/>
    <ds:schemaRef ds:uri="http://schemas.microsoft.com/office/infopath/2007/PartnerControls"/>
    <ds:schemaRef ds:uri="c7e4895d-c0bc-4f22-b8a9-95c9a0f1e2f2"/>
    <ds:schemaRef ds:uri="eba7f824-4e16-4ebf-847a-8462d723e2d0"/>
  </ds:schemaRefs>
</ds:datastoreItem>
</file>

<file path=customXml/itemProps2.xml><?xml version="1.0" encoding="utf-8"?>
<ds:datastoreItem xmlns:ds="http://schemas.openxmlformats.org/officeDocument/2006/customXml" ds:itemID="{4E3401F3-47C7-48FA-ADC5-98CDF8A57D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38DCCE-1389-486B-912D-6E7D09ACB3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a7f824-4e16-4ebf-847a-8462d723e2d0"/>
    <ds:schemaRef ds:uri="c7e4895d-c0bc-4f22-b8a9-95c9a0f1e2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Breitbild</PresentationFormat>
  <Paragraphs>139</Paragraphs>
  <Slides>27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Customer Segmentation &amp; Campaign Strategy</vt:lpstr>
      <vt:lpstr>Contents</vt:lpstr>
      <vt:lpstr>Project Overview/Key Questions </vt:lpstr>
      <vt:lpstr>Dataset Overview: Marktkampagne.csv </vt:lpstr>
      <vt:lpstr>Data Cleaning </vt:lpstr>
      <vt:lpstr>EDA - Distribution</vt:lpstr>
      <vt:lpstr>EDA -Relationships</vt:lpstr>
      <vt:lpstr>EDA - Correlation</vt:lpstr>
      <vt:lpstr>Key Insights from Exploratory Data Analysis</vt:lpstr>
      <vt:lpstr>Customer Segmentation/ Clustering</vt:lpstr>
      <vt:lpstr>Cluster Visualization (PCA)</vt:lpstr>
      <vt:lpstr>Cluster Profiles</vt:lpstr>
      <vt:lpstr>PowerPoint-Präsentation</vt:lpstr>
      <vt:lpstr>Campaign Response Modeling</vt:lpstr>
      <vt:lpstr>Campaign Response Modeling</vt:lpstr>
      <vt:lpstr>Campaign Response Modeling</vt:lpstr>
      <vt:lpstr>Campaign Response Rate</vt:lpstr>
      <vt:lpstr>Defining High-Value Customers </vt:lpstr>
      <vt:lpstr>„Good“ Customer Modeling</vt:lpstr>
      <vt:lpstr>„Good“ Customer Modeling</vt:lpstr>
      <vt:lpstr> „Good“ Customers</vt:lpstr>
      <vt:lpstr>„Good“ Customers</vt:lpstr>
      <vt:lpstr>„Good“ Customers</vt:lpstr>
      <vt:lpstr>PowerPoint-Präsentation</vt:lpstr>
      <vt:lpstr>Strategic Recommendations</vt:lpstr>
      <vt:lpstr>Key Takeaways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Keith Billman</cp:lastModifiedBy>
  <cp:revision>40</cp:revision>
  <dcterms:created xsi:type="dcterms:W3CDTF">2013-01-27T09:14:16Z</dcterms:created>
  <dcterms:modified xsi:type="dcterms:W3CDTF">2025-07-28T11:02:49Z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0x010100C68335F217C54B4DB1BFCA3BF2CBA2AC</vt:lpwstr>
  </property>
</Properties>
</file>