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diagrams/data4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colors1.xml" ContentType="application/vnd.openxmlformats-officedocument.drawingml.diagramColor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74" r:id="rId3"/>
    <p:sldId id="275" r:id="rId4"/>
    <p:sldId id="258" r:id="rId5"/>
    <p:sldId id="259" r:id="rId6"/>
    <p:sldId id="280" r:id="rId7"/>
    <p:sldId id="262" r:id="rId8"/>
    <p:sldId id="263" r:id="rId9"/>
    <p:sldId id="273" r:id="rId10"/>
    <p:sldId id="283" r:id="rId11"/>
    <p:sldId id="284" r:id="rId12"/>
    <p:sldId id="281" r:id="rId13"/>
    <p:sldId id="282" r:id="rId14"/>
    <p:sldId id="272" r:id="rId15"/>
    <p:sldId id="27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202" autoAdjust="0"/>
  </p:normalViewPr>
  <p:slideViewPr>
    <p:cSldViewPr snapToGrid="0">
      <p:cViewPr varScale="1">
        <p:scale>
          <a:sx n="99" d="100"/>
          <a:sy n="99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12.png"/><Relationship Id="rId7" Type="http://schemas.openxmlformats.org/officeDocument/2006/relationships/image" Target="../media/image38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12.png"/><Relationship Id="rId7" Type="http://schemas.openxmlformats.org/officeDocument/2006/relationships/image" Target="../media/image38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1A872-ADA6-476C-A36E-B0EB4C3F86D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3338D4-B4FF-495A-BDBF-576494EC0E9A}">
      <dgm:prSet/>
      <dgm:spPr/>
      <dgm:t>
        <a:bodyPr/>
        <a:lstStyle/>
        <a:p>
          <a:r>
            <a:rPr lang="de-DE" b="1" dirty="0"/>
            <a:t>Checking </a:t>
          </a:r>
          <a:r>
            <a:rPr lang="de-DE" b="1" dirty="0" err="1"/>
            <a:t>for</a:t>
          </a:r>
          <a:r>
            <a:rPr lang="de-DE" b="1" dirty="0"/>
            <a:t> </a:t>
          </a:r>
          <a:r>
            <a:rPr lang="de-DE" b="1" dirty="0" err="1"/>
            <a:t>Duplicate</a:t>
          </a:r>
          <a:r>
            <a:rPr lang="de-DE" b="1" dirty="0"/>
            <a:t> </a:t>
          </a:r>
          <a:r>
            <a:rPr lang="de-DE" b="1" dirty="0" err="1"/>
            <a:t>Entries</a:t>
          </a:r>
          <a:endParaRPr lang="en-US" b="1" dirty="0"/>
        </a:p>
      </dgm:t>
    </dgm:pt>
    <dgm:pt modelId="{8E2157E9-A5F2-4B6A-A27E-AB2EA947FB94}" type="parTrans" cxnId="{89CEE210-EBFD-4607-BC27-C3FC149C966D}">
      <dgm:prSet/>
      <dgm:spPr/>
      <dgm:t>
        <a:bodyPr/>
        <a:lstStyle/>
        <a:p>
          <a:endParaRPr lang="en-US"/>
        </a:p>
      </dgm:t>
    </dgm:pt>
    <dgm:pt modelId="{379CB368-0B21-402C-AF4E-1C1C0020FA58}" type="sibTrans" cxnId="{89CEE210-EBFD-4607-BC27-C3FC149C966D}">
      <dgm:prSet/>
      <dgm:spPr/>
      <dgm:t>
        <a:bodyPr/>
        <a:lstStyle/>
        <a:p>
          <a:endParaRPr lang="en-US"/>
        </a:p>
      </dgm:t>
    </dgm:pt>
    <dgm:pt modelId="{135343A7-F931-4C4C-8826-5D14971E41D5}">
      <dgm:prSet/>
      <dgm:spPr/>
      <dgm:t>
        <a:bodyPr/>
        <a:lstStyle/>
        <a:p>
          <a:r>
            <a:rPr lang="de-DE" b="1" dirty="0"/>
            <a:t>Check </a:t>
          </a:r>
          <a:r>
            <a:rPr lang="de-DE" b="1" dirty="0" err="1"/>
            <a:t>for</a:t>
          </a:r>
          <a:r>
            <a:rPr lang="de-DE" b="1" dirty="0"/>
            <a:t> </a:t>
          </a:r>
          <a:r>
            <a:rPr lang="de-DE" b="1" dirty="0" err="1"/>
            <a:t>Missing</a:t>
          </a:r>
          <a:r>
            <a:rPr lang="de-DE" b="1" dirty="0"/>
            <a:t> Values</a:t>
          </a:r>
          <a:endParaRPr lang="en-US" b="1" dirty="0"/>
        </a:p>
      </dgm:t>
    </dgm:pt>
    <dgm:pt modelId="{72A28B37-F43A-4E26-94F0-C57832A7575F}" type="parTrans" cxnId="{A6E590BF-BD0C-4FE9-9C6D-748D55D4F86B}">
      <dgm:prSet/>
      <dgm:spPr/>
      <dgm:t>
        <a:bodyPr/>
        <a:lstStyle/>
        <a:p>
          <a:endParaRPr lang="en-US"/>
        </a:p>
      </dgm:t>
    </dgm:pt>
    <dgm:pt modelId="{E76A2794-3F73-46B5-81A3-4769EFF4CC98}" type="sibTrans" cxnId="{A6E590BF-BD0C-4FE9-9C6D-748D55D4F86B}">
      <dgm:prSet/>
      <dgm:spPr/>
      <dgm:t>
        <a:bodyPr/>
        <a:lstStyle/>
        <a:p>
          <a:endParaRPr lang="en-US"/>
        </a:p>
      </dgm:t>
    </dgm:pt>
    <dgm:pt modelId="{C7CADB40-7C85-477B-80FD-5470AF11BDB7}">
      <dgm:prSet/>
      <dgm:spPr/>
      <dgm:t>
        <a:bodyPr/>
        <a:lstStyle/>
        <a:p>
          <a:r>
            <a:rPr lang="de-DE" b="1" dirty="0" err="1"/>
            <a:t>Verifying</a:t>
          </a:r>
          <a:r>
            <a:rPr lang="de-DE" b="1" dirty="0"/>
            <a:t> Data </a:t>
          </a:r>
          <a:r>
            <a:rPr lang="de-DE" b="1" dirty="0" err="1"/>
            <a:t>Types</a:t>
          </a:r>
          <a:r>
            <a:rPr lang="de-DE" b="1" dirty="0"/>
            <a:t> and Ranges</a:t>
          </a:r>
          <a:endParaRPr lang="en-US" b="1" dirty="0"/>
        </a:p>
      </dgm:t>
    </dgm:pt>
    <dgm:pt modelId="{120F528B-6C13-4B11-A61A-06F4CD15B6D7}" type="parTrans" cxnId="{0E46E1A7-D3CE-49CC-94C1-1B461241640C}">
      <dgm:prSet/>
      <dgm:spPr/>
      <dgm:t>
        <a:bodyPr/>
        <a:lstStyle/>
        <a:p>
          <a:endParaRPr lang="en-US"/>
        </a:p>
      </dgm:t>
    </dgm:pt>
    <dgm:pt modelId="{716BB7A3-C67A-4E2C-A6F2-AA0B30D77568}" type="sibTrans" cxnId="{0E46E1A7-D3CE-49CC-94C1-1B461241640C}">
      <dgm:prSet/>
      <dgm:spPr/>
      <dgm:t>
        <a:bodyPr/>
        <a:lstStyle/>
        <a:p>
          <a:endParaRPr lang="en-US"/>
        </a:p>
      </dgm:t>
    </dgm:pt>
    <dgm:pt modelId="{BE02AAD6-361F-4889-81A1-66BFA960E261}">
      <dgm:prSet/>
      <dgm:spPr/>
      <dgm:t>
        <a:bodyPr/>
        <a:lstStyle/>
        <a:p>
          <a:r>
            <a:rPr lang="en-US" b="1" dirty="0"/>
            <a:t>Check for Invalid Values in Numeric Columns</a:t>
          </a:r>
        </a:p>
      </dgm:t>
    </dgm:pt>
    <dgm:pt modelId="{93371413-23C4-40E2-B626-D9CFC6FDDD75}" type="parTrans" cxnId="{5CA6EF6C-BA5F-4E4A-8ECF-5F422B9B688D}">
      <dgm:prSet/>
      <dgm:spPr/>
      <dgm:t>
        <a:bodyPr/>
        <a:lstStyle/>
        <a:p>
          <a:endParaRPr lang="en-US"/>
        </a:p>
      </dgm:t>
    </dgm:pt>
    <dgm:pt modelId="{85FFF289-D46D-41EE-AE49-CCF9D3701D96}" type="sibTrans" cxnId="{5CA6EF6C-BA5F-4E4A-8ECF-5F422B9B688D}">
      <dgm:prSet/>
      <dgm:spPr/>
      <dgm:t>
        <a:bodyPr/>
        <a:lstStyle/>
        <a:p>
          <a:endParaRPr lang="en-US"/>
        </a:p>
      </dgm:t>
    </dgm:pt>
    <dgm:pt modelId="{E2DC933A-39E3-4B1F-A5E2-28F3B5BFF882}">
      <dgm:prSet/>
      <dgm:spPr/>
      <dgm:t>
        <a:bodyPr/>
        <a:lstStyle/>
        <a:p>
          <a:r>
            <a:rPr lang="en-US" b="1" dirty="0"/>
            <a:t>Check for Unexpected Categorical Values</a:t>
          </a:r>
        </a:p>
      </dgm:t>
    </dgm:pt>
    <dgm:pt modelId="{2A8D40A9-61DD-428F-8B48-8F9E0210D66F}" type="parTrans" cxnId="{3E4641C4-5B07-47DE-9EFE-04F55949B0A5}">
      <dgm:prSet/>
      <dgm:spPr/>
      <dgm:t>
        <a:bodyPr/>
        <a:lstStyle/>
        <a:p>
          <a:endParaRPr lang="en-US"/>
        </a:p>
      </dgm:t>
    </dgm:pt>
    <dgm:pt modelId="{F3AA831B-A279-46B0-803F-7EC602C4F2B0}" type="sibTrans" cxnId="{3E4641C4-5B07-47DE-9EFE-04F55949B0A5}">
      <dgm:prSet/>
      <dgm:spPr/>
      <dgm:t>
        <a:bodyPr/>
        <a:lstStyle/>
        <a:p>
          <a:endParaRPr lang="en-US"/>
        </a:p>
      </dgm:t>
    </dgm:pt>
    <dgm:pt modelId="{E84ABF75-5114-4714-9F4C-CFAA34F7EFBB}">
      <dgm:prSet/>
      <dgm:spPr/>
      <dgm:t>
        <a:bodyPr/>
        <a:lstStyle/>
        <a:p>
          <a:r>
            <a:rPr lang="de-DE" b="1" dirty="0"/>
            <a:t>Check </a:t>
          </a:r>
          <a:r>
            <a:rPr lang="de-DE" b="1" dirty="0" err="1"/>
            <a:t>for</a:t>
          </a:r>
          <a:r>
            <a:rPr lang="de-DE" b="1" dirty="0"/>
            <a:t> Logical </a:t>
          </a:r>
          <a:r>
            <a:rPr lang="de-DE" b="1" dirty="0" err="1"/>
            <a:t>Inconsistencies</a:t>
          </a:r>
          <a:endParaRPr lang="en-US" b="1" dirty="0"/>
        </a:p>
      </dgm:t>
    </dgm:pt>
    <dgm:pt modelId="{ECD2FE71-875D-4B9E-9E71-263B8E9BF82A}" type="parTrans" cxnId="{B87C88F0-06FD-430B-9FAE-77C012BDDA85}">
      <dgm:prSet/>
      <dgm:spPr/>
      <dgm:t>
        <a:bodyPr/>
        <a:lstStyle/>
        <a:p>
          <a:endParaRPr lang="en-US"/>
        </a:p>
      </dgm:t>
    </dgm:pt>
    <dgm:pt modelId="{AA046132-37C3-479C-8AE7-C1A1CFD11363}" type="sibTrans" cxnId="{B87C88F0-06FD-430B-9FAE-77C012BDDA85}">
      <dgm:prSet/>
      <dgm:spPr/>
      <dgm:t>
        <a:bodyPr/>
        <a:lstStyle/>
        <a:p>
          <a:endParaRPr lang="en-US"/>
        </a:p>
      </dgm:t>
    </dgm:pt>
    <dgm:pt modelId="{7FBD4E56-CB5E-441C-860D-F54E4AC6CE64}">
      <dgm:prSet/>
      <dgm:spPr/>
      <dgm:t>
        <a:bodyPr/>
        <a:lstStyle/>
        <a:p>
          <a:r>
            <a:rPr lang="de-DE" b="1" dirty="0" err="1"/>
            <a:t>Validate</a:t>
          </a:r>
          <a:r>
            <a:rPr lang="de-DE" b="1" dirty="0"/>
            <a:t> Relationships </a:t>
          </a:r>
          <a:r>
            <a:rPr lang="de-DE" b="1" dirty="0" err="1"/>
            <a:t>between</a:t>
          </a:r>
          <a:r>
            <a:rPr lang="de-DE" b="1" dirty="0"/>
            <a:t> Columns</a:t>
          </a:r>
          <a:endParaRPr lang="en-US" b="1" dirty="0"/>
        </a:p>
      </dgm:t>
    </dgm:pt>
    <dgm:pt modelId="{4A93FC27-27E3-49EA-9F31-ADC14EB1EB41}" type="parTrans" cxnId="{00300AF8-0BAA-4E8D-B5D6-6C1336981213}">
      <dgm:prSet/>
      <dgm:spPr/>
      <dgm:t>
        <a:bodyPr/>
        <a:lstStyle/>
        <a:p>
          <a:endParaRPr lang="en-US"/>
        </a:p>
      </dgm:t>
    </dgm:pt>
    <dgm:pt modelId="{1F3431E4-A418-4186-B69B-374DA8F43AE5}" type="sibTrans" cxnId="{00300AF8-0BAA-4E8D-B5D6-6C1336981213}">
      <dgm:prSet/>
      <dgm:spPr/>
      <dgm:t>
        <a:bodyPr/>
        <a:lstStyle/>
        <a:p>
          <a:endParaRPr lang="en-US"/>
        </a:p>
      </dgm:t>
    </dgm:pt>
    <dgm:pt modelId="{FDAECB46-3B28-48FB-AEAF-2F9E12EF39EE}" type="pres">
      <dgm:prSet presAssocID="{5DA1A872-ADA6-476C-A36E-B0EB4C3F86DE}" presName="Name0" presStyleCnt="0">
        <dgm:presLayoutVars>
          <dgm:dir/>
          <dgm:resizeHandles val="exact"/>
        </dgm:presLayoutVars>
      </dgm:prSet>
      <dgm:spPr/>
    </dgm:pt>
    <dgm:pt modelId="{DBD5E64C-668A-4144-83BC-43F7E2A56EDD}" type="pres">
      <dgm:prSet presAssocID="{1F3338D4-B4FF-495A-BDBF-576494EC0E9A}" presName="node" presStyleLbl="node1" presStyleIdx="0" presStyleCnt="7">
        <dgm:presLayoutVars>
          <dgm:bulletEnabled val="1"/>
        </dgm:presLayoutVars>
      </dgm:prSet>
      <dgm:spPr/>
    </dgm:pt>
    <dgm:pt modelId="{05E53698-4E23-4258-BA2B-222C2984A344}" type="pres">
      <dgm:prSet presAssocID="{379CB368-0B21-402C-AF4E-1C1C0020FA58}" presName="sibTrans" presStyleLbl="sibTrans1D1" presStyleIdx="0" presStyleCnt="6"/>
      <dgm:spPr/>
    </dgm:pt>
    <dgm:pt modelId="{66D977AC-BB45-44AE-8680-A34D2E0C3BA5}" type="pres">
      <dgm:prSet presAssocID="{379CB368-0B21-402C-AF4E-1C1C0020FA58}" presName="connectorText" presStyleLbl="sibTrans1D1" presStyleIdx="0" presStyleCnt="6"/>
      <dgm:spPr/>
    </dgm:pt>
    <dgm:pt modelId="{98BB0E62-807F-447E-827C-0EAA16001522}" type="pres">
      <dgm:prSet presAssocID="{135343A7-F931-4C4C-8826-5D14971E41D5}" presName="node" presStyleLbl="node1" presStyleIdx="1" presStyleCnt="7">
        <dgm:presLayoutVars>
          <dgm:bulletEnabled val="1"/>
        </dgm:presLayoutVars>
      </dgm:prSet>
      <dgm:spPr/>
    </dgm:pt>
    <dgm:pt modelId="{9E74E8FC-E883-4000-B42C-6DC6DB2347EC}" type="pres">
      <dgm:prSet presAssocID="{E76A2794-3F73-46B5-81A3-4769EFF4CC98}" presName="sibTrans" presStyleLbl="sibTrans1D1" presStyleIdx="1" presStyleCnt="6"/>
      <dgm:spPr/>
    </dgm:pt>
    <dgm:pt modelId="{7F9264C3-3BE0-41C9-AF70-963DCAB7BF9D}" type="pres">
      <dgm:prSet presAssocID="{E76A2794-3F73-46B5-81A3-4769EFF4CC98}" presName="connectorText" presStyleLbl="sibTrans1D1" presStyleIdx="1" presStyleCnt="6"/>
      <dgm:spPr/>
    </dgm:pt>
    <dgm:pt modelId="{C5BE7A3E-C082-4E08-AFE5-B5935DF061EA}" type="pres">
      <dgm:prSet presAssocID="{C7CADB40-7C85-477B-80FD-5470AF11BDB7}" presName="node" presStyleLbl="node1" presStyleIdx="2" presStyleCnt="7">
        <dgm:presLayoutVars>
          <dgm:bulletEnabled val="1"/>
        </dgm:presLayoutVars>
      </dgm:prSet>
      <dgm:spPr/>
    </dgm:pt>
    <dgm:pt modelId="{A2EBF41A-B083-4511-A0C9-78141C1AF9E4}" type="pres">
      <dgm:prSet presAssocID="{716BB7A3-C67A-4E2C-A6F2-AA0B30D77568}" presName="sibTrans" presStyleLbl="sibTrans1D1" presStyleIdx="2" presStyleCnt="6"/>
      <dgm:spPr/>
    </dgm:pt>
    <dgm:pt modelId="{8A4878F2-C674-456E-894B-90239FD5AF09}" type="pres">
      <dgm:prSet presAssocID="{716BB7A3-C67A-4E2C-A6F2-AA0B30D77568}" presName="connectorText" presStyleLbl="sibTrans1D1" presStyleIdx="2" presStyleCnt="6"/>
      <dgm:spPr/>
    </dgm:pt>
    <dgm:pt modelId="{E42837F5-7F64-49C0-B12D-D27B03ADF187}" type="pres">
      <dgm:prSet presAssocID="{BE02AAD6-361F-4889-81A1-66BFA960E261}" presName="node" presStyleLbl="node1" presStyleIdx="3" presStyleCnt="7">
        <dgm:presLayoutVars>
          <dgm:bulletEnabled val="1"/>
        </dgm:presLayoutVars>
      </dgm:prSet>
      <dgm:spPr/>
    </dgm:pt>
    <dgm:pt modelId="{2BC33B94-B5FD-4997-8B13-E10209FDB495}" type="pres">
      <dgm:prSet presAssocID="{85FFF289-D46D-41EE-AE49-CCF9D3701D96}" presName="sibTrans" presStyleLbl="sibTrans1D1" presStyleIdx="3" presStyleCnt="6"/>
      <dgm:spPr/>
    </dgm:pt>
    <dgm:pt modelId="{F275E084-0D3C-4F25-BF15-279745491B4E}" type="pres">
      <dgm:prSet presAssocID="{85FFF289-D46D-41EE-AE49-CCF9D3701D96}" presName="connectorText" presStyleLbl="sibTrans1D1" presStyleIdx="3" presStyleCnt="6"/>
      <dgm:spPr/>
    </dgm:pt>
    <dgm:pt modelId="{5A49C82A-E562-49AA-9279-8EE6B42686C3}" type="pres">
      <dgm:prSet presAssocID="{E2DC933A-39E3-4B1F-A5E2-28F3B5BFF882}" presName="node" presStyleLbl="node1" presStyleIdx="4" presStyleCnt="7" custLinFactNeighborX="56583" custLinFactNeighborY="-5923">
        <dgm:presLayoutVars>
          <dgm:bulletEnabled val="1"/>
        </dgm:presLayoutVars>
      </dgm:prSet>
      <dgm:spPr/>
    </dgm:pt>
    <dgm:pt modelId="{5C47494B-4323-4DBA-B321-F49D4E8618F0}" type="pres">
      <dgm:prSet presAssocID="{F3AA831B-A279-46B0-803F-7EC602C4F2B0}" presName="sibTrans" presStyleLbl="sibTrans1D1" presStyleIdx="4" presStyleCnt="6"/>
      <dgm:spPr/>
    </dgm:pt>
    <dgm:pt modelId="{07CEE6D7-9F7F-45AF-8093-1B5F3CBAC3CC}" type="pres">
      <dgm:prSet presAssocID="{F3AA831B-A279-46B0-803F-7EC602C4F2B0}" presName="connectorText" presStyleLbl="sibTrans1D1" presStyleIdx="4" presStyleCnt="6"/>
      <dgm:spPr/>
    </dgm:pt>
    <dgm:pt modelId="{B3EFE7E7-F37B-4224-8A4D-B557D0651F9A}" type="pres">
      <dgm:prSet presAssocID="{E84ABF75-5114-4714-9F4C-CFAA34F7EFBB}" presName="node" presStyleLbl="node1" presStyleIdx="5" presStyleCnt="7" custLinFactNeighborX="60586" custLinFactNeighborY="-5923">
        <dgm:presLayoutVars>
          <dgm:bulletEnabled val="1"/>
        </dgm:presLayoutVars>
      </dgm:prSet>
      <dgm:spPr/>
    </dgm:pt>
    <dgm:pt modelId="{AEEE3C71-1693-48D1-9E7A-2B45EEB4E8EF}" type="pres">
      <dgm:prSet presAssocID="{AA046132-37C3-479C-8AE7-C1A1CFD11363}" presName="sibTrans" presStyleLbl="sibTrans1D1" presStyleIdx="5" presStyleCnt="6"/>
      <dgm:spPr/>
    </dgm:pt>
    <dgm:pt modelId="{277A8366-F88F-450F-8ADC-11A5A4E7C5DB}" type="pres">
      <dgm:prSet presAssocID="{AA046132-37C3-479C-8AE7-C1A1CFD11363}" presName="connectorText" presStyleLbl="sibTrans1D1" presStyleIdx="5" presStyleCnt="6"/>
      <dgm:spPr/>
    </dgm:pt>
    <dgm:pt modelId="{E92DE9E8-20EF-4E4B-B0BC-988FE8837149}" type="pres">
      <dgm:prSet presAssocID="{7FBD4E56-CB5E-441C-860D-F54E4AC6CE64}" presName="node" presStyleLbl="node1" presStyleIdx="6" presStyleCnt="7" custLinFactNeighborX="65395" custLinFactNeighborY="-5923">
        <dgm:presLayoutVars>
          <dgm:bulletEnabled val="1"/>
        </dgm:presLayoutVars>
      </dgm:prSet>
      <dgm:spPr/>
    </dgm:pt>
  </dgm:ptLst>
  <dgm:cxnLst>
    <dgm:cxn modelId="{89CEE210-EBFD-4607-BC27-C3FC149C966D}" srcId="{5DA1A872-ADA6-476C-A36E-B0EB4C3F86DE}" destId="{1F3338D4-B4FF-495A-BDBF-576494EC0E9A}" srcOrd="0" destOrd="0" parTransId="{8E2157E9-A5F2-4B6A-A27E-AB2EA947FB94}" sibTransId="{379CB368-0B21-402C-AF4E-1C1C0020FA58}"/>
    <dgm:cxn modelId="{FBDBD11C-B66D-4AFF-B785-1F34CFC434D6}" type="presOf" srcId="{AA046132-37C3-479C-8AE7-C1A1CFD11363}" destId="{AEEE3C71-1693-48D1-9E7A-2B45EEB4E8EF}" srcOrd="0" destOrd="0" presId="urn:microsoft.com/office/officeart/2016/7/layout/RepeatingBendingProcessNew"/>
    <dgm:cxn modelId="{84F43F23-4800-41D1-B4E0-1001A579CD16}" type="presOf" srcId="{85FFF289-D46D-41EE-AE49-CCF9D3701D96}" destId="{2BC33B94-B5FD-4997-8B13-E10209FDB495}" srcOrd="0" destOrd="0" presId="urn:microsoft.com/office/officeart/2016/7/layout/RepeatingBendingProcessNew"/>
    <dgm:cxn modelId="{3F863424-7118-40E7-918F-D0232BA07AD9}" type="presOf" srcId="{1F3338D4-B4FF-495A-BDBF-576494EC0E9A}" destId="{DBD5E64C-668A-4144-83BC-43F7E2A56EDD}" srcOrd="0" destOrd="0" presId="urn:microsoft.com/office/officeart/2016/7/layout/RepeatingBendingProcessNew"/>
    <dgm:cxn modelId="{043F013D-6E07-45D4-84C2-05F5AB44285B}" type="presOf" srcId="{E2DC933A-39E3-4B1F-A5E2-28F3B5BFF882}" destId="{5A49C82A-E562-49AA-9279-8EE6B42686C3}" srcOrd="0" destOrd="0" presId="urn:microsoft.com/office/officeart/2016/7/layout/RepeatingBendingProcessNew"/>
    <dgm:cxn modelId="{FA0D2D3D-308E-4A02-80F5-3CB83C0E6CF8}" type="presOf" srcId="{E84ABF75-5114-4714-9F4C-CFAA34F7EFBB}" destId="{B3EFE7E7-F37B-4224-8A4D-B557D0651F9A}" srcOrd="0" destOrd="0" presId="urn:microsoft.com/office/officeart/2016/7/layout/RepeatingBendingProcessNew"/>
    <dgm:cxn modelId="{A4229961-93DC-4395-A5F6-7C769A926E6F}" type="presOf" srcId="{7FBD4E56-CB5E-441C-860D-F54E4AC6CE64}" destId="{E92DE9E8-20EF-4E4B-B0BC-988FE8837149}" srcOrd="0" destOrd="0" presId="urn:microsoft.com/office/officeart/2016/7/layout/RepeatingBendingProcessNew"/>
    <dgm:cxn modelId="{5CA6EF6C-BA5F-4E4A-8ECF-5F422B9B688D}" srcId="{5DA1A872-ADA6-476C-A36E-B0EB4C3F86DE}" destId="{BE02AAD6-361F-4889-81A1-66BFA960E261}" srcOrd="3" destOrd="0" parTransId="{93371413-23C4-40E2-B626-D9CFC6FDDD75}" sibTransId="{85FFF289-D46D-41EE-AE49-CCF9D3701D96}"/>
    <dgm:cxn modelId="{C371836E-52EC-4EE8-B1B1-E112CA61F99A}" type="presOf" srcId="{5DA1A872-ADA6-476C-A36E-B0EB4C3F86DE}" destId="{FDAECB46-3B28-48FB-AEAF-2F9E12EF39EE}" srcOrd="0" destOrd="0" presId="urn:microsoft.com/office/officeart/2016/7/layout/RepeatingBendingProcessNew"/>
    <dgm:cxn modelId="{4B979D50-3FE8-4857-99E2-897EF2C097C6}" type="presOf" srcId="{E76A2794-3F73-46B5-81A3-4769EFF4CC98}" destId="{9E74E8FC-E883-4000-B42C-6DC6DB2347EC}" srcOrd="0" destOrd="0" presId="urn:microsoft.com/office/officeart/2016/7/layout/RepeatingBendingProcessNew"/>
    <dgm:cxn modelId="{5F2C3E76-6F9D-44B3-98BC-52A373C54801}" type="presOf" srcId="{716BB7A3-C67A-4E2C-A6F2-AA0B30D77568}" destId="{8A4878F2-C674-456E-894B-90239FD5AF09}" srcOrd="1" destOrd="0" presId="urn:microsoft.com/office/officeart/2016/7/layout/RepeatingBendingProcessNew"/>
    <dgm:cxn modelId="{75303D7B-3EF1-4A12-8F02-95C5EC73ADD7}" type="presOf" srcId="{C7CADB40-7C85-477B-80FD-5470AF11BDB7}" destId="{C5BE7A3E-C082-4E08-AFE5-B5935DF061EA}" srcOrd="0" destOrd="0" presId="urn:microsoft.com/office/officeart/2016/7/layout/RepeatingBendingProcessNew"/>
    <dgm:cxn modelId="{1A7D927B-51D8-4FA4-B200-C72968771C12}" type="presOf" srcId="{AA046132-37C3-479C-8AE7-C1A1CFD11363}" destId="{277A8366-F88F-450F-8ADC-11A5A4E7C5DB}" srcOrd="1" destOrd="0" presId="urn:microsoft.com/office/officeart/2016/7/layout/RepeatingBendingProcessNew"/>
    <dgm:cxn modelId="{64D3197C-CB70-4F67-BFDE-688806B64771}" type="presOf" srcId="{BE02AAD6-361F-4889-81A1-66BFA960E261}" destId="{E42837F5-7F64-49C0-B12D-D27B03ADF187}" srcOrd="0" destOrd="0" presId="urn:microsoft.com/office/officeart/2016/7/layout/RepeatingBendingProcessNew"/>
    <dgm:cxn modelId="{47B74F8C-CD6B-47EA-8AB6-F962FEC7A9AC}" type="presOf" srcId="{716BB7A3-C67A-4E2C-A6F2-AA0B30D77568}" destId="{A2EBF41A-B083-4511-A0C9-78141C1AF9E4}" srcOrd="0" destOrd="0" presId="urn:microsoft.com/office/officeart/2016/7/layout/RepeatingBendingProcessNew"/>
    <dgm:cxn modelId="{9FE410A2-6445-4AAB-B830-359E7D6C879B}" type="presOf" srcId="{379CB368-0B21-402C-AF4E-1C1C0020FA58}" destId="{05E53698-4E23-4258-BA2B-222C2984A344}" srcOrd="0" destOrd="0" presId="urn:microsoft.com/office/officeart/2016/7/layout/RepeatingBendingProcessNew"/>
    <dgm:cxn modelId="{0E46E1A7-D3CE-49CC-94C1-1B461241640C}" srcId="{5DA1A872-ADA6-476C-A36E-B0EB4C3F86DE}" destId="{C7CADB40-7C85-477B-80FD-5470AF11BDB7}" srcOrd="2" destOrd="0" parTransId="{120F528B-6C13-4B11-A61A-06F4CD15B6D7}" sibTransId="{716BB7A3-C67A-4E2C-A6F2-AA0B30D77568}"/>
    <dgm:cxn modelId="{9B5451B8-5955-46D0-B144-C68F78C9ACAC}" type="presOf" srcId="{135343A7-F931-4C4C-8826-5D14971E41D5}" destId="{98BB0E62-807F-447E-827C-0EAA16001522}" srcOrd="0" destOrd="0" presId="urn:microsoft.com/office/officeart/2016/7/layout/RepeatingBendingProcessNew"/>
    <dgm:cxn modelId="{A6E590BF-BD0C-4FE9-9C6D-748D55D4F86B}" srcId="{5DA1A872-ADA6-476C-A36E-B0EB4C3F86DE}" destId="{135343A7-F931-4C4C-8826-5D14971E41D5}" srcOrd="1" destOrd="0" parTransId="{72A28B37-F43A-4E26-94F0-C57832A7575F}" sibTransId="{E76A2794-3F73-46B5-81A3-4769EFF4CC98}"/>
    <dgm:cxn modelId="{3E4641C4-5B07-47DE-9EFE-04F55949B0A5}" srcId="{5DA1A872-ADA6-476C-A36E-B0EB4C3F86DE}" destId="{E2DC933A-39E3-4B1F-A5E2-28F3B5BFF882}" srcOrd="4" destOrd="0" parTransId="{2A8D40A9-61DD-428F-8B48-8F9E0210D66F}" sibTransId="{F3AA831B-A279-46B0-803F-7EC602C4F2B0}"/>
    <dgm:cxn modelId="{560C7CC8-3A93-4D6A-AA9D-7EE2A54A5AE0}" type="presOf" srcId="{F3AA831B-A279-46B0-803F-7EC602C4F2B0}" destId="{5C47494B-4323-4DBA-B321-F49D4E8618F0}" srcOrd="0" destOrd="0" presId="urn:microsoft.com/office/officeart/2016/7/layout/RepeatingBendingProcessNew"/>
    <dgm:cxn modelId="{64C166D5-DCED-4A97-9013-E62ED3FC73D4}" type="presOf" srcId="{85FFF289-D46D-41EE-AE49-CCF9D3701D96}" destId="{F275E084-0D3C-4F25-BF15-279745491B4E}" srcOrd="1" destOrd="0" presId="urn:microsoft.com/office/officeart/2016/7/layout/RepeatingBendingProcessNew"/>
    <dgm:cxn modelId="{494E17DA-0E3B-4669-BE5D-DD963815EADB}" type="presOf" srcId="{E76A2794-3F73-46B5-81A3-4769EFF4CC98}" destId="{7F9264C3-3BE0-41C9-AF70-963DCAB7BF9D}" srcOrd="1" destOrd="0" presId="urn:microsoft.com/office/officeart/2016/7/layout/RepeatingBendingProcessNew"/>
    <dgm:cxn modelId="{427D83DE-7DDC-4F79-BA55-34420CE8E37E}" type="presOf" srcId="{F3AA831B-A279-46B0-803F-7EC602C4F2B0}" destId="{07CEE6D7-9F7F-45AF-8093-1B5F3CBAC3CC}" srcOrd="1" destOrd="0" presId="urn:microsoft.com/office/officeart/2016/7/layout/RepeatingBendingProcessNew"/>
    <dgm:cxn modelId="{B87C88F0-06FD-430B-9FAE-77C012BDDA85}" srcId="{5DA1A872-ADA6-476C-A36E-B0EB4C3F86DE}" destId="{E84ABF75-5114-4714-9F4C-CFAA34F7EFBB}" srcOrd="5" destOrd="0" parTransId="{ECD2FE71-875D-4B9E-9E71-263B8E9BF82A}" sibTransId="{AA046132-37C3-479C-8AE7-C1A1CFD11363}"/>
    <dgm:cxn modelId="{00300AF8-0BAA-4E8D-B5D6-6C1336981213}" srcId="{5DA1A872-ADA6-476C-A36E-B0EB4C3F86DE}" destId="{7FBD4E56-CB5E-441C-860D-F54E4AC6CE64}" srcOrd="6" destOrd="0" parTransId="{4A93FC27-27E3-49EA-9F31-ADC14EB1EB41}" sibTransId="{1F3431E4-A418-4186-B69B-374DA8F43AE5}"/>
    <dgm:cxn modelId="{EBE19CFC-80BA-4FAC-9C3A-3353C4CF9A7A}" type="presOf" srcId="{379CB368-0B21-402C-AF4E-1C1C0020FA58}" destId="{66D977AC-BB45-44AE-8680-A34D2E0C3BA5}" srcOrd="1" destOrd="0" presId="urn:microsoft.com/office/officeart/2016/7/layout/RepeatingBendingProcessNew"/>
    <dgm:cxn modelId="{4A42EF9B-C3B3-4949-BE14-27D5E4F9E286}" type="presParOf" srcId="{FDAECB46-3B28-48FB-AEAF-2F9E12EF39EE}" destId="{DBD5E64C-668A-4144-83BC-43F7E2A56EDD}" srcOrd="0" destOrd="0" presId="urn:microsoft.com/office/officeart/2016/7/layout/RepeatingBendingProcessNew"/>
    <dgm:cxn modelId="{09A3F973-3119-46F3-8E00-C22B94A9EEA4}" type="presParOf" srcId="{FDAECB46-3B28-48FB-AEAF-2F9E12EF39EE}" destId="{05E53698-4E23-4258-BA2B-222C2984A344}" srcOrd="1" destOrd="0" presId="urn:microsoft.com/office/officeart/2016/7/layout/RepeatingBendingProcessNew"/>
    <dgm:cxn modelId="{41616075-033B-4AE9-BB2C-72758191DC5F}" type="presParOf" srcId="{05E53698-4E23-4258-BA2B-222C2984A344}" destId="{66D977AC-BB45-44AE-8680-A34D2E0C3BA5}" srcOrd="0" destOrd="0" presId="urn:microsoft.com/office/officeart/2016/7/layout/RepeatingBendingProcessNew"/>
    <dgm:cxn modelId="{3FE60058-FBD0-4C2D-B2C5-810B0BE6242C}" type="presParOf" srcId="{FDAECB46-3B28-48FB-AEAF-2F9E12EF39EE}" destId="{98BB0E62-807F-447E-827C-0EAA16001522}" srcOrd="2" destOrd="0" presId="urn:microsoft.com/office/officeart/2016/7/layout/RepeatingBendingProcessNew"/>
    <dgm:cxn modelId="{7B6FAB11-4878-4041-ACC0-0E74EAAE5B25}" type="presParOf" srcId="{FDAECB46-3B28-48FB-AEAF-2F9E12EF39EE}" destId="{9E74E8FC-E883-4000-B42C-6DC6DB2347EC}" srcOrd="3" destOrd="0" presId="urn:microsoft.com/office/officeart/2016/7/layout/RepeatingBendingProcessNew"/>
    <dgm:cxn modelId="{1CFF56F4-980B-47BF-8AC6-CC7251F64D5F}" type="presParOf" srcId="{9E74E8FC-E883-4000-B42C-6DC6DB2347EC}" destId="{7F9264C3-3BE0-41C9-AF70-963DCAB7BF9D}" srcOrd="0" destOrd="0" presId="urn:microsoft.com/office/officeart/2016/7/layout/RepeatingBendingProcessNew"/>
    <dgm:cxn modelId="{F384F61A-584A-46ED-B671-B4A1E03F20F8}" type="presParOf" srcId="{FDAECB46-3B28-48FB-AEAF-2F9E12EF39EE}" destId="{C5BE7A3E-C082-4E08-AFE5-B5935DF061EA}" srcOrd="4" destOrd="0" presId="urn:microsoft.com/office/officeart/2016/7/layout/RepeatingBendingProcessNew"/>
    <dgm:cxn modelId="{EF097E6E-47D8-4A75-96BF-C5C7055DC2DD}" type="presParOf" srcId="{FDAECB46-3B28-48FB-AEAF-2F9E12EF39EE}" destId="{A2EBF41A-B083-4511-A0C9-78141C1AF9E4}" srcOrd="5" destOrd="0" presId="urn:microsoft.com/office/officeart/2016/7/layout/RepeatingBendingProcessNew"/>
    <dgm:cxn modelId="{1371F3A5-FE38-46F9-B202-F752427EF2E2}" type="presParOf" srcId="{A2EBF41A-B083-4511-A0C9-78141C1AF9E4}" destId="{8A4878F2-C674-456E-894B-90239FD5AF09}" srcOrd="0" destOrd="0" presId="urn:microsoft.com/office/officeart/2016/7/layout/RepeatingBendingProcessNew"/>
    <dgm:cxn modelId="{AAC10319-6706-4BFC-B9C8-239D352DC04A}" type="presParOf" srcId="{FDAECB46-3B28-48FB-AEAF-2F9E12EF39EE}" destId="{E42837F5-7F64-49C0-B12D-D27B03ADF187}" srcOrd="6" destOrd="0" presId="urn:microsoft.com/office/officeart/2016/7/layout/RepeatingBendingProcessNew"/>
    <dgm:cxn modelId="{9D612295-C702-4A63-BD87-755E3BE97765}" type="presParOf" srcId="{FDAECB46-3B28-48FB-AEAF-2F9E12EF39EE}" destId="{2BC33B94-B5FD-4997-8B13-E10209FDB495}" srcOrd="7" destOrd="0" presId="urn:microsoft.com/office/officeart/2016/7/layout/RepeatingBendingProcessNew"/>
    <dgm:cxn modelId="{D0E9C1CC-DC12-42BF-A057-0B1DFEA0763A}" type="presParOf" srcId="{2BC33B94-B5FD-4997-8B13-E10209FDB495}" destId="{F275E084-0D3C-4F25-BF15-279745491B4E}" srcOrd="0" destOrd="0" presId="urn:microsoft.com/office/officeart/2016/7/layout/RepeatingBendingProcessNew"/>
    <dgm:cxn modelId="{4BEF0136-0AEC-4151-B396-B4E4259A1779}" type="presParOf" srcId="{FDAECB46-3B28-48FB-AEAF-2F9E12EF39EE}" destId="{5A49C82A-E562-49AA-9279-8EE6B42686C3}" srcOrd="8" destOrd="0" presId="urn:microsoft.com/office/officeart/2016/7/layout/RepeatingBendingProcessNew"/>
    <dgm:cxn modelId="{A31B6C8F-354E-4058-B928-467FB086F9AF}" type="presParOf" srcId="{FDAECB46-3B28-48FB-AEAF-2F9E12EF39EE}" destId="{5C47494B-4323-4DBA-B321-F49D4E8618F0}" srcOrd="9" destOrd="0" presId="urn:microsoft.com/office/officeart/2016/7/layout/RepeatingBendingProcessNew"/>
    <dgm:cxn modelId="{8BC9A791-D528-4E41-9DCF-3F4B23D209A3}" type="presParOf" srcId="{5C47494B-4323-4DBA-B321-F49D4E8618F0}" destId="{07CEE6D7-9F7F-45AF-8093-1B5F3CBAC3CC}" srcOrd="0" destOrd="0" presId="urn:microsoft.com/office/officeart/2016/7/layout/RepeatingBendingProcessNew"/>
    <dgm:cxn modelId="{6E1B3EBD-9BD5-493C-BA28-44C2374C8AF8}" type="presParOf" srcId="{FDAECB46-3B28-48FB-AEAF-2F9E12EF39EE}" destId="{B3EFE7E7-F37B-4224-8A4D-B557D0651F9A}" srcOrd="10" destOrd="0" presId="urn:microsoft.com/office/officeart/2016/7/layout/RepeatingBendingProcessNew"/>
    <dgm:cxn modelId="{AFE3316F-A340-4D0D-9857-4DB3B5FED202}" type="presParOf" srcId="{FDAECB46-3B28-48FB-AEAF-2F9E12EF39EE}" destId="{AEEE3C71-1693-48D1-9E7A-2B45EEB4E8EF}" srcOrd="11" destOrd="0" presId="urn:microsoft.com/office/officeart/2016/7/layout/RepeatingBendingProcessNew"/>
    <dgm:cxn modelId="{8D108FD9-F982-4DA0-BF89-EA5380E8AD93}" type="presParOf" srcId="{AEEE3C71-1693-48D1-9E7A-2B45EEB4E8EF}" destId="{277A8366-F88F-450F-8ADC-11A5A4E7C5DB}" srcOrd="0" destOrd="0" presId="urn:microsoft.com/office/officeart/2016/7/layout/RepeatingBendingProcessNew"/>
    <dgm:cxn modelId="{D88E21C6-B1DD-4A08-A9E6-53925F166CAF}" type="presParOf" srcId="{FDAECB46-3B28-48FB-AEAF-2F9E12EF39EE}" destId="{E92DE9E8-20EF-4E4B-B0BC-988FE8837149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804A80-9B84-4F59-8725-4A0698904AC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E20E23-A86C-402A-83E4-B35560E94080}">
      <dgm:prSet custT="1"/>
      <dgm:spPr/>
      <dgm:t>
        <a:bodyPr/>
        <a:lstStyle/>
        <a:p>
          <a:pPr algn="ctr"/>
          <a:r>
            <a:rPr lang="en-US" sz="3200" b="1" dirty="0">
              <a:solidFill>
                <a:schemeClr val="accent1">
                  <a:lumMod val="50000"/>
                </a:schemeClr>
              </a:solidFill>
            </a:rPr>
            <a:t>Project Background &amp; Objectives</a:t>
          </a:r>
          <a:endParaRPr lang="en-US" sz="3200" dirty="0">
            <a:solidFill>
              <a:schemeClr val="accent1">
                <a:lumMod val="50000"/>
              </a:schemeClr>
            </a:solidFill>
          </a:endParaRPr>
        </a:p>
      </dgm:t>
    </dgm:pt>
    <dgm:pt modelId="{BC913A0D-9DE4-4F35-BE0A-E8C348FC666A}" type="parTrans" cxnId="{075F2C28-CC74-4716-8C37-84BAE6BBC8E9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E546FADA-4123-4EF9-9FA4-3273EA68E242}" type="sibTrans" cxnId="{075F2C28-CC74-4716-8C37-84BAE6BBC8E9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576FC666-1A6A-4FE8-9567-B1D66280F690}">
      <dgm:prSet custT="1"/>
      <dgm:spPr/>
      <dgm:t>
        <a:bodyPr/>
        <a:lstStyle/>
        <a:p>
          <a:r>
            <a:rPr lang="en-US" sz="2400" b="1" dirty="0">
              <a:solidFill>
                <a:schemeClr val="accent1">
                  <a:lumMod val="50000"/>
                </a:schemeClr>
              </a:solidFill>
            </a:rPr>
            <a:t>Current Challenges:</a:t>
          </a:r>
          <a:endParaRPr lang="en-US" sz="2400" dirty="0">
            <a:solidFill>
              <a:schemeClr val="accent1">
                <a:lumMod val="50000"/>
              </a:schemeClr>
            </a:solidFill>
          </a:endParaRPr>
        </a:p>
      </dgm:t>
    </dgm:pt>
    <dgm:pt modelId="{3A05EB39-DE54-4EF1-88E6-9883D874A4D0}" type="parTrans" cxnId="{80F3C4AA-3AA7-4571-B322-936B5DE706AD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0ADC560E-1903-4458-9A03-F7821A29EC3F}" type="sibTrans" cxnId="{80F3C4AA-3AA7-4571-B322-936B5DE706AD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4F504F05-4B4A-4157-AEF7-9D7151967BE9}">
      <dgm:prSet custT="1"/>
      <dgm:spPr/>
      <dgm:t>
        <a:bodyPr/>
        <a:lstStyle/>
        <a:p>
          <a:r>
            <a:rPr lang="en-US" sz="2400" dirty="0">
              <a:solidFill>
                <a:schemeClr val="accent1">
                  <a:lumMod val="50000"/>
                </a:schemeClr>
              </a:solidFill>
            </a:rPr>
            <a:t>- Inefficient credit monitoring process (same for all borrowers)</a:t>
          </a:r>
        </a:p>
      </dgm:t>
    </dgm:pt>
    <dgm:pt modelId="{89593DCA-5051-43CB-A828-7B0F47082056}" type="parTrans" cxnId="{FB834E43-DB10-40B9-B76C-57CE7D694D21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4EFF77A1-3535-4F04-9B63-4BDEE5065E97}" type="sibTrans" cxnId="{FB834E43-DB10-40B9-B76C-57CE7D694D21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A241AC6E-A804-4BCF-B68D-7A49B478D042}">
      <dgm:prSet custT="1"/>
      <dgm:spPr/>
      <dgm:t>
        <a:bodyPr/>
        <a:lstStyle/>
        <a:p>
          <a:r>
            <a:rPr lang="en-US" sz="2400" dirty="0">
              <a:solidFill>
                <a:schemeClr val="accent1">
                  <a:lumMod val="50000"/>
                </a:schemeClr>
              </a:solidFill>
            </a:rPr>
            <a:t>- Concerns about loan approval consistency and risk-sensitivity</a:t>
          </a:r>
        </a:p>
      </dgm:t>
    </dgm:pt>
    <dgm:pt modelId="{3DE2EE72-981C-4C75-A50A-47C8CDFAADDB}" type="parTrans" cxnId="{68B8384F-F83F-424E-B824-72E8426B188A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89E44F32-582D-4F7B-8211-4C72D1CF2A98}" type="sibTrans" cxnId="{68B8384F-F83F-424E-B824-72E8426B188A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897FA487-B89D-4DD7-8344-AE8D643FA7E9}">
      <dgm:prSet custT="1"/>
      <dgm:spPr/>
      <dgm:t>
        <a:bodyPr/>
        <a:lstStyle/>
        <a:p>
          <a:r>
            <a:rPr lang="en-US" sz="2400" dirty="0">
              <a:solidFill>
                <a:schemeClr val="accent1">
                  <a:lumMod val="50000"/>
                </a:schemeClr>
              </a:solidFill>
            </a:rPr>
            <a:t>- Manual risk assessment leading to inconsistencies</a:t>
          </a:r>
        </a:p>
      </dgm:t>
    </dgm:pt>
    <dgm:pt modelId="{D60BBA56-D5DD-46B0-BDC3-9319F22FF084}" type="parTrans" cxnId="{50A9A256-87D8-45ED-A712-B54EDE9AB7A5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D6C2E643-1794-4D1F-9509-84BDBA7B291D}" type="sibTrans" cxnId="{50A9A256-87D8-45ED-A712-B54EDE9AB7A5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C0A6FBA9-B206-43B8-A8E1-6E65CF67DFA4}">
      <dgm:prSet custT="1"/>
      <dgm:spPr/>
      <dgm:t>
        <a:bodyPr/>
        <a:lstStyle/>
        <a:p>
          <a:r>
            <a:rPr lang="en-US" sz="2400" dirty="0">
              <a:solidFill>
                <a:schemeClr val="accent1">
                  <a:lumMod val="50000"/>
                </a:schemeClr>
              </a:solidFill>
            </a:rPr>
            <a:t>- Lack of standardized monitoring frequencies</a:t>
          </a:r>
        </a:p>
      </dgm:t>
    </dgm:pt>
    <dgm:pt modelId="{E4770475-4D6F-4670-A878-E5CB5DFDE872}" type="parTrans" cxnId="{88231C1D-8F03-4255-9B60-D7F6B0AC19DE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8DB4515E-2797-47FD-A8BC-323D43C1637C}" type="sibTrans" cxnId="{88231C1D-8F03-4255-9B60-D7F6B0AC19DE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17DB6392-E732-4908-858B-CF7B9F00DD92}">
      <dgm:prSet custT="1"/>
      <dgm:spPr/>
      <dgm:t>
        <a:bodyPr/>
        <a:lstStyle/>
        <a:p>
          <a:r>
            <a:rPr lang="en-US" sz="2400" b="1" dirty="0">
              <a:solidFill>
                <a:schemeClr val="accent1">
                  <a:lumMod val="50000"/>
                </a:schemeClr>
              </a:solidFill>
            </a:rPr>
            <a:t>Project Goals:</a:t>
          </a:r>
          <a:endParaRPr lang="en-US" sz="2400" dirty="0">
            <a:solidFill>
              <a:schemeClr val="accent1">
                <a:lumMod val="50000"/>
              </a:schemeClr>
            </a:solidFill>
          </a:endParaRPr>
        </a:p>
      </dgm:t>
    </dgm:pt>
    <dgm:pt modelId="{E6A5A488-977C-495B-AADD-45279B9E3F9A}" type="parTrans" cxnId="{5F573794-0774-4722-B9A1-FA2743A52FDE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79BAA424-7B70-49AF-8A36-3BBC5CD548DA}" type="sibTrans" cxnId="{5F573794-0774-4722-B9A1-FA2743A52FDE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A5B59E8A-4805-4E6C-9CA9-5B10162EC139}">
      <dgm:prSet custT="1"/>
      <dgm:spPr/>
      <dgm:t>
        <a:bodyPr/>
        <a:lstStyle/>
        <a:p>
          <a:r>
            <a:rPr lang="en-US" sz="2400" dirty="0">
              <a:solidFill>
                <a:schemeClr val="accent1">
                  <a:lumMod val="50000"/>
                </a:schemeClr>
              </a:solidFill>
            </a:rPr>
            <a:t>- Develop data-driven approach for borrower-specific credit monitoring</a:t>
          </a:r>
        </a:p>
      </dgm:t>
    </dgm:pt>
    <dgm:pt modelId="{7926DCF7-F2E6-4D2B-9970-273635433CDD}" type="parTrans" cxnId="{6B30BAD1-821F-4220-B5A2-94DC470531B6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6CB1A361-9275-4C99-B34F-49F962BC0380}" type="sibTrans" cxnId="{6B30BAD1-821F-4220-B5A2-94DC470531B6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CE25324A-A1E5-4DF6-8B42-134065669D21}">
      <dgm:prSet custT="1"/>
      <dgm:spPr/>
      <dgm:t>
        <a:bodyPr/>
        <a:lstStyle/>
        <a:p>
          <a:r>
            <a:rPr lang="en-US" sz="2400" dirty="0">
              <a:solidFill>
                <a:schemeClr val="accent1">
                  <a:lumMod val="50000"/>
                </a:schemeClr>
              </a:solidFill>
            </a:rPr>
            <a:t>- Analyze loan approval patterns to verify policy compliance</a:t>
          </a:r>
        </a:p>
      </dgm:t>
    </dgm:pt>
    <dgm:pt modelId="{3D38F8F8-D9B7-40B1-A3A1-9C733A45B095}" type="parTrans" cxnId="{B471B1AD-BCC6-4953-8826-1268B339C371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505F5F91-8954-4FF4-AAD2-0F4EB907B04A}" type="sibTrans" cxnId="{B471B1AD-BCC6-4953-8826-1268B339C371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F25A1E0A-2DB7-4B45-9C63-20161730FFE7}">
      <dgm:prSet custT="1"/>
      <dgm:spPr/>
      <dgm:t>
        <a:bodyPr/>
        <a:lstStyle/>
        <a:p>
          <a:r>
            <a:rPr lang="en-US" sz="2400" dirty="0">
              <a:solidFill>
                <a:schemeClr val="accent1">
                  <a:lumMod val="50000"/>
                </a:schemeClr>
              </a:solidFill>
            </a:rPr>
            <a:t>- Evaluate risk-sensitivity of loan pricing</a:t>
          </a:r>
        </a:p>
      </dgm:t>
    </dgm:pt>
    <dgm:pt modelId="{322C7772-24AB-4497-BF19-FF45323F59CC}" type="parTrans" cxnId="{D6E98546-59F2-4AEB-B45E-97257007EAE0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461E609F-EECB-4BFF-8248-E472FA04B8C5}" type="sibTrans" cxnId="{D6E98546-59F2-4AEB-B45E-97257007EAE0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A1B67C17-FB18-4609-8533-89CECA364951}">
      <dgm:prSet custT="1"/>
      <dgm:spPr/>
      <dgm:t>
        <a:bodyPr/>
        <a:lstStyle/>
        <a:p>
          <a:r>
            <a:rPr lang="en-US" sz="2400" dirty="0">
              <a:solidFill>
                <a:schemeClr val="accent1">
                  <a:lumMod val="50000"/>
                </a:schemeClr>
              </a:solidFill>
            </a:rPr>
            <a:t>- Implement automated scoring systems</a:t>
          </a:r>
        </a:p>
      </dgm:t>
    </dgm:pt>
    <dgm:pt modelId="{D0B97803-A3F4-4707-9F08-CFE7243F5E95}" type="parTrans" cxnId="{D45AB79A-D769-48CD-960D-A11C80293B86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36966B02-6335-407C-B866-817BE7ED4F4A}" type="sibTrans" cxnId="{D45AB79A-D769-48CD-960D-A11C80293B86}">
      <dgm:prSet/>
      <dgm:spPr/>
      <dgm:t>
        <a:bodyPr/>
        <a:lstStyle/>
        <a:p>
          <a:endParaRPr lang="en-US">
            <a:solidFill>
              <a:schemeClr val="accent1">
                <a:lumMod val="50000"/>
              </a:schemeClr>
            </a:solidFill>
          </a:endParaRPr>
        </a:p>
      </dgm:t>
    </dgm:pt>
    <dgm:pt modelId="{E1FE6DE1-6063-43FC-937A-6E922D8B3381}">
      <dgm:prSet custT="1"/>
      <dgm:spPr/>
      <dgm:t>
        <a:bodyPr/>
        <a:lstStyle/>
        <a:p>
          <a:pPr algn="ctr"/>
          <a:endParaRPr lang="en-US" sz="2800" dirty="0">
            <a:solidFill>
              <a:schemeClr val="accent1">
                <a:lumMod val="50000"/>
              </a:schemeClr>
            </a:solidFill>
          </a:endParaRPr>
        </a:p>
      </dgm:t>
    </dgm:pt>
    <dgm:pt modelId="{C160D25F-EE29-4E8F-A569-55309797F161}" type="parTrans" cxnId="{B7E61210-4A6D-4A7A-969D-E3555804F3BE}">
      <dgm:prSet/>
      <dgm:spPr/>
      <dgm:t>
        <a:bodyPr/>
        <a:lstStyle/>
        <a:p>
          <a:endParaRPr lang="de-DE"/>
        </a:p>
      </dgm:t>
    </dgm:pt>
    <dgm:pt modelId="{C14F8AF5-8069-4CD4-830D-04D084307140}" type="sibTrans" cxnId="{B7E61210-4A6D-4A7A-969D-E3555804F3BE}">
      <dgm:prSet/>
      <dgm:spPr/>
      <dgm:t>
        <a:bodyPr/>
        <a:lstStyle/>
        <a:p>
          <a:endParaRPr lang="de-DE"/>
        </a:p>
      </dgm:t>
    </dgm:pt>
    <dgm:pt modelId="{ABD5EC86-25EC-4960-B3DA-F1DD4D386A4B}">
      <dgm:prSet custT="1"/>
      <dgm:spPr/>
      <dgm:t>
        <a:bodyPr/>
        <a:lstStyle/>
        <a:p>
          <a:endParaRPr lang="en-US" sz="2400" dirty="0">
            <a:solidFill>
              <a:schemeClr val="accent1">
                <a:lumMod val="50000"/>
              </a:schemeClr>
            </a:solidFill>
          </a:endParaRPr>
        </a:p>
        <a:p>
          <a:endParaRPr lang="en-US" sz="2400" dirty="0">
            <a:solidFill>
              <a:schemeClr val="accent1">
                <a:lumMod val="50000"/>
              </a:schemeClr>
            </a:solidFill>
          </a:endParaRPr>
        </a:p>
      </dgm:t>
    </dgm:pt>
    <dgm:pt modelId="{6601AF78-9BA0-4450-958C-84DBF3545A2B}" type="parTrans" cxnId="{B2CB773E-0924-48E2-84D6-1AA1D9307852}">
      <dgm:prSet/>
      <dgm:spPr/>
      <dgm:t>
        <a:bodyPr/>
        <a:lstStyle/>
        <a:p>
          <a:endParaRPr lang="de-DE"/>
        </a:p>
      </dgm:t>
    </dgm:pt>
    <dgm:pt modelId="{CB2DA855-F9CB-4CBD-9960-E9B05D30837F}" type="sibTrans" cxnId="{B2CB773E-0924-48E2-84D6-1AA1D9307852}">
      <dgm:prSet/>
      <dgm:spPr/>
      <dgm:t>
        <a:bodyPr/>
        <a:lstStyle/>
        <a:p>
          <a:endParaRPr lang="de-DE"/>
        </a:p>
      </dgm:t>
    </dgm:pt>
    <dgm:pt modelId="{0979B60B-876B-4C37-8AD2-E5A38C9A996D}" type="pres">
      <dgm:prSet presAssocID="{92804A80-9B84-4F59-8725-4A0698904ACB}" presName="vert0" presStyleCnt="0">
        <dgm:presLayoutVars>
          <dgm:dir/>
          <dgm:animOne val="branch"/>
          <dgm:animLvl val="lvl"/>
        </dgm:presLayoutVars>
      </dgm:prSet>
      <dgm:spPr/>
    </dgm:pt>
    <dgm:pt modelId="{5226FA4A-1040-483D-85E6-38A315736A40}" type="pres">
      <dgm:prSet presAssocID="{A7E20E23-A86C-402A-83E4-B35560E94080}" presName="thickLine" presStyleLbl="alignNode1" presStyleIdx="0" presStyleCnt="13" custLinFactY="100000" custLinFactNeighborX="44" custLinFactNeighborY="126612"/>
      <dgm:spPr/>
    </dgm:pt>
    <dgm:pt modelId="{AAE8C0B9-32E9-4ED0-B7F5-4CEE6F3321E0}" type="pres">
      <dgm:prSet presAssocID="{A7E20E23-A86C-402A-83E4-B35560E94080}" presName="horz1" presStyleCnt="0"/>
      <dgm:spPr/>
    </dgm:pt>
    <dgm:pt modelId="{D6D1C890-4718-4046-80E5-C61A4587EFEC}" type="pres">
      <dgm:prSet presAssocID="{A7E20E23-A86C-402A-83E4-B35560E94080}" presName="tx1" presStyleLbl="revTx" presStyleIdx="0" presStyleCnt="13"/>
      <dgm:spPr/>
    </dgm:pt>
    <dgm:pt modelId="{3E5F769A-399C-4048-91B6-6F1B189D78F4}" type="pres">
      <dgm:prSet presAssocID="{A7E20E23-A86C-402A-83E4-B35560E94080}" presName="vert1" presStyleCnt="0"/>
      <dgm:spPr/>
    </dgm:pt>
    <dgm:pt modelId="{9F7AEF9A-B184-4B92-B360-00EF2584AF5C}" type="pres">
      <dgm:prSet presAssocID="{E1FE6DE1-6063-43FC-937A-6E922D8B3381}" presName="thickLine" presStyleLbl="alignNode1" presStyleIdx="1" presStyleCnt="13" custLinFactNeighborX="44" custLinFactNeighborY="13362"/>
      <dgm:spPr>
        <a:ln>
          <a:noFill/>
        </a:ln>
      </dgm:spPr>
    </dgm:pt>
    <dgm:pt modelId="{42C1D962-A61C-4089-AC71-BC3B58C96FE1}" type="pres">
      <dgm:prSet presAssocID="{E1FE6DE1-6063-43FC-937A-6E922D8B3381}" presName="horz1" presStyleCnt="0"/>
      <dgm:spPr/>
    </dgm:pt>
    <dgm:pt modelId="{6D27AF23-7EDF-4419-91CA-E547571A23CC}" type="pres">
      <dgm:prSet presAssocID="{E1FE6DE1-6063-43FC-937A-6E922D8B3381}" presName="tx1" presStyleLbl="revTx" presStyleIdx="1" presStyleCnt="13"/>
      <dgm:spPr/>
    </dgm:pt>
    <dgm:pt modelId="{4D81E32F-6C4D-4901-BD94-4D34A5615216}" type="pres">
      <dgm:prSet presAssocID="{E1FE6DE1-6063-43FC-937A-6E922D8B3381}" presName="vert1" presStyleCnt="0"/>
      <dgm:spPr/>
    </dgm:pt>
    <dgm:pt modelId="{4CE7A98D-4F41-4230-AD94-B018C328963C}" type="pres">
      <dgm:prSet presAssocID="{576FC666-1A6A-4FE8-9567-B1D66280F690}" presName="thickLine" presStyleLbl="alignNode1" presStyleIdx="2" presStyleCnt="13"/>
      <dgm:spPr>
        <a:ln>
          <a:noFill/>
        </a:ln>
      </dgm:spPr>
    </dgm:pt>
    <dgm:pt modelId="{935DDCF8-B713-4F19-BCBA-1D7FC06BAE60}" type="pres">
      <dgm:prSet presAssocID="{576FC666-1A6A-4FE8-9567-B1D66280F690}" presName="horz1" presStyleCnt="0"/>
      <dgm:spPr/>
    </dgm:pt>
    <dgm:pt modelId="{A8B4E938-4D09-414B-B2E9-14EA0319A83D}" type="pres">
      <dgm:prSet presAssocID="{576FC666-1A6A-4FE8-9567-B1D66280F690}" presName="tx1" presStyleLbl="revTx" presStyleIdx="2" presStyleCnt="13"/>
      <dgm:spPr/>
    </dgm:pt>
    <dgm:pt modelId="{066A566A-4608-45D2-AAE6-75291B0C245D}" type="pres">
      <dgm:prSet presAssocID="{576FC666-1A6A-4FE8-9567-B1D66280F690}" presName="vert1" presStyleCnt="0"/>
      <dgm:spPr/>
    </dgm:pt>
    <dgm:pt modelId="{14803AAD-28E1-4094-BAE6-8AB75746768B}" type="pres">
      <dgm:prSet presAssocID="{4F504F05-4B4A-4157-AEF7-9D7151967BE9}" presName="thickLine" presStyleLbl="alignNode1" presStyleIdx="3" presStyleCnt="13"/>
      <dgm:spPr>
        <a:ln>
          <a:noFill/>
        </a:ln>
      </dgm:spPr>
    </dgm:pt>
    <dgm:pt modelId="{20F38424-3318-495A-9386-64F41B61FD16}" type="pres">
      <dgm:prSet presAssocID="{4F504F05-4B4A-4157-AEF7-9D7151967BE9}" presName="horz1" presStyleCnt="0"/>
      <dgm:spPr/>
    </dgm:pt>
    <dgm:pt modelId="{E59DD218-8E26-45E8-8759-01D83213311C}" type="pres">
      <dgm:prSet presAssocID="{4F504F05-4B4A-4157-AEF7-9D7151967BE9}" presName="tx1" presStyleLbl="revTx" presStyleIdx="3" presStyleCnt="13"/>
      <dgm:spPr/>
    </dgm:pt>
    <dgm:pt modelId="{42446E0F-9731-48AE-B65B-A997C9646794}" type="pres">
      <dgm:prSet presAssocID="{4F504F05-4B4A-4157-AEF7-9D7151967BE9}" presName="vert1" presStyleCnt="0"/>
      <dgm:spPr/>
    </dgm:pt>
    <dgm:pt modelId="{0BBEE01A-DF86-41C7-9CAF-119660D3A1F9}" type="pres">
      <dgm:prSet presAssocID="{A241AC6E-A804-4BCF-B68D-7A49B478D042}" presName="thickLine" presStyleLbl="alignNode1" presStyleIdx="4" presStyleCnt="13"/>
      <dgm:spPr>
        <a:ln>
          <a:noFill/>
        </a:ln>
      </dgm:spPr>
    </dgm:pt>
    <dgm:pt modelId="{448855AD-8814-4820-9CF6-899E2E9840D8}" type="pres">
      <dgm:prSet presAssocID="{A241AC6E-A804-4BCF-B68D-7A49B478D042}" presName="horz1" presStyleCnt="0"/>
      <dgm:spPr/>
    </dgm:pt>
    <dgm:pt modelId="{16DB6E39-B829-4F62-8847-499B7CDC534E}" type="pres">
      <dgm:prSet presAssocID="{A241AC6E-A804-4BCF-B68D-7A49B478D042}" presName="tx1" presStyleLbl="revTx" presStyleIdx="4" presStyleCnt="13"/>
      <dgm:spPr/>
    </dgm:pt>
    <dgm:pt modelId="{77D87170-BAC8-436F-96A1-55C928FDC6F2}" type="pres">
      <dgm:prSet presAssocID="{A241AC6E-A804-4BCF-B68D-7A49B478D042}" presName="vert1" presStyleCnt="0"/>
      <dgm:spPr/>
    </dgm:pt>
    <dgm:pt modelId="{CF7BC15A-EFE3-46B0-8868-2D32AC663126}" type="pres">
      <dgm:prSet presAssocID="{897FA487-B89D-4DD7-8344-AE8D643FA7E9}" presName="thickLine" presStyleLbl="alignNode1" presStyleIdx="5" presStyleCnt="13"/>
      <dgm:spPr>
        <a:ln>
          <a:noFill/>
        </a:ln>
      </dgm:spPr>
    </dgm:pt>
    <dgm:pt modelId="{4BF0254E-C5A3-45BC-B2C4-1B5E016A40B8}" type="pres">
      <dgm:prSet presAssocID="{897FA487-B89D-4DD7-8344-AE8D643FA7E9}" presName="horz1" presStyleCnt="0"/>
      <dgm:spPr/>
    </dgm:pt>
    <dgm:pt modelId="{65439EB8-DAD5-4333-BCC9-64E206C4FFB9}" type="pres">
      <dgm:prSet presAssocID="{897FA487-B89D-4DD7-8344-AE8D643FA7E9}" presName="tx1" presStyleLbl="revTx" presStyleIdx="5" presStyleCnt="13"/>
      <dgm:spPr/>
    </dgm:pt>
    <dgm:pt modelId="{102C3B3C-0A3A-4E13-B608-69FF1D8D24EC}" type="pres">
      <dgm:prSet presAssocID="{897FA487-B89D-4DD7-8344-AE8D643FA7E9}" presName="vert1" presStyleCnt="0"/>
      <dgm:spPr/>
    </dgm:pt>
    <dgm:pt modelId="{3AF37560-6BF3-4035-91A3-103C7023051C}" type="pres">
      <dgm:prSet presAssocID="{C0A6FBA9-B206-43B8-A8E1-6E65CF67DFA4}" presName="thickLine" presStyleLbl="alignNode1" presStyleIdx="6" presStyleCnt="13"/>
      <dgm:spPr>
        <a:ln>
          <a:noFill/>
        </a:ln>
      </dgm:spPr>
    </dgm:pt>
    <dgm:pt modelId="{17EF8C7A-B190-4B61-BE2F-0F1C66B4192D}" type="pres">
      <dgm:prSet presAssocID="{C0A6FBA9-B206-43B8-A8E1-6E65CF67DFA4}" presName="horz1" presStyleCnt="0"/>
      <dgm:spPr/>
    </dgm:pt>
    <dgm:pt modelId="{41DA232C-EEC7-4DAB-81E0-ADC9F1E030B9}" type="pres">
      <dgm:prSet presAssocID="{C0A6FBA9-B206-43B8-A8E1-6E65CF67DFA4}" presName="tx1" presStyleLbl="revTx" presStyleIdx="6" presStyleCnt="13"/>
      <dgm:spPr/>
    </dgm:pt>
    <dgm:pt modelId="{92E591E8-4858-45D9-8BFB-8A9FFAB9C571}" type="pres">
      <dgm:prSet presAssocID="{C0A6FBA9-B206-43B8-A8E1-6E65CF67DFA4}" presName="vert1" presStyleCnt="0"/>
      <dgm:spPr/>
    </dgm:pt>
    <dgm:pt modelId="{625E76D4-49BE-42EE-B771-1CE6EABFF05B}" type="pres">
      <dgm:prSet presAssocID="{ABD5EC86-25EC-4960-B3DA-F1DD4D386A4B}" presName="thickLine" presStyleLbl="alignNode1" presStyleIdx="7" presStyleCnt="13"/>
      <dgm:spPr>
        <a:ln>
          <a:noFill/>
        </a:ln>
      </dgm:spPr>
    </dgm:pt>
    <dgm:pt modelId="{ADF66CFE-7CBC-4608-B2A6-10AD7FA79A99}" type="pres">
      <dgm:prSet presAssocID="{ABD5EC86-25EC-4960-B3DA-F1DD4D386A4B}" presName="horz1" presStyleCnt="0"/>
      <dgm:spPr/>
    </dgm:pt>
    <dgm:pt modelId="{2DC0A372-0FCD-47AF-969A-5A9CC9784173}" type="pres">
      <dgm:prSet presAssocID="{ABD5EC86-25EC-4960-B3DA-F1DD4D386A4B}" presName="tx1" presStyleLbl="revTx" presStyleIdx="7" presStyleCnt="13"/>
      <dgm:spPr/>
    </dgm:pt>
    <dgm:pt modelId="{E2FF1095-7DA3-4270-9486-0FDB815CECC3}" type="pres">
      <dgm:prSet presAssocID="{ABD5EC86-25EC-4960-B3DA-F1DD4D386A4B}" presName="vert1" presStyleCnt="0"/>
      <dgm:spPr/>
    </dgm:pt>
    <dgm:pt modelId="{A8F2B194-EFAC-4A64-9C15-4E6E65BDF30A}" type="pres">
      <dgm:prSet presAssocID="{17DB6392-E732-4908-858B-CF7B9F00DD92}" presName="thickLine" presStyleLbl="alignNode1" presStyleIdx="8" presStyleCnt="13"/>
      <dgm:spPr>
        <a:ln>
          <a:noFill/>
        </a:ln>
      </dgm:spPr>
    </dgm:pt>
    <dgm:pt modelId="{78F6328A-3B85-4D32-9573-1A6956A89516}" type="pres">
      <dgm:prSet presAssocID="{17DB6392-E732-4908-858B-CF7B9F00DD92}" presName="horz1" presStyleCnt="0"/>
      <dgm:spPr/>
    </dgm:pt>
    <dgm:pt modelId="{6C6F3383-3361-42E7-9E7F-CC3A1A028FE2}" type="pres">
      <dgm:prSet presAssocID="{17DB6392-E732-4908-858B-CF7B9F00DD92}" presName="tx1" presStyleLbl="revTx" presStyleIdx="8" presStyleCnt="13"/>
      <dgm:spPr/>
    </dgm:pt>
    <dgm:pt modelId="{5DCA3B3B-92F2-42D4-AD2E-B9D2085FD691}" type="pres">
      <dgm:prSet presAssocID="{17DB6392-E732-4908-858B-CF7B9F00DD92}" presName="vert1" presStyleCnt="0"/>
      <dgm:spPr/>
    </dgm:pt>
    <dgm:pt modelId="{F153261E-099E-46E1-99CB-5D82436E2A19}" type="pres">
      <dgm:prSet presAssocID="{A5B59E8A-4805-4E6C-9CA9-5B10162EC139}" presName="thickLine" presStyleLbl="alignNode1" presStyleIdx="9" presStyleCnt="13"/>
      <dgm:spPr>
        <a:ln>
          <a:noFill/>
        </a:ln>
      </dgm:spPr>
    </dgm:pt>
    <dgm:pt modelId="{47E50A06-CF06-4097-8FAB-52107F0D8ED7}" type="pres">
      <dgm:prSet presAssocID="{A5B59E8A-4805-4E6C-9CA9-5B10162EC139}" presName="horz1" presStyleCnt="0"/>
      <dgm:spPr/>
    </dgm:pt>
    <dgm:pt modelId="{3A92A0E7-B652-48DD-B5D6-7FD0B779C155}" type="pres">
      <dgm:prSet presAssocID="{A5B59E8A-4805-4E6C-9CA9-5B10162EC139}" presName="tx1" presStyleLbl="revTx" presStyleIdx="9" presStyleCnt="13"/>
      <dgm:spPr/>
    </dgm:pt>
    <dgm:pt modelId="{2BFDF759-6191-45CF-97E1-ED7016781E07}" type="pres">
      <dgm:prSet presAssocID="{A5B59E8A-4805-4E6C-9CA9-5B10162EC139}" presName="vert1" presStyleCnt="0"/>
      <dgm:spPr/>
    </dgm:pt>
    <dgm:pt modelId="{7D503DF7-0E43-49F6-8E5F-3CDA17C4088A}" type="pres">
      <dgm:prSet presAssocID="{CE25324A-A1E5-4DF6-8B42-134065669D21}" presName="thickLine" presStyleLbl="alignNode1" presStyleIdx="10" presStyleCnt="13"/>
      <dgm:spPr>
        <a:ln>
          <a:noFill/>
        </a:ln>
      </dgm:spPr>
    </dgm:pt>
    <dgm:pt modelId="{7BA8B4DA-B111-41CE-9BB2-05ED3E70A317}" type="pres">
      <dgm:prSet presAssocID="{CE25324A-A1E5-4DF6-8B42-134065669D21}" presName="horz1" presStyleCnt="0"/>
      <dgm:spPr/>
    </dgm:pt>
    <dgm:pt modelId="{B2B88D20-58D8-49D0-8220-A20C89B8B712}" type="pres">
      <dgm:prSet presAssocID="{CE25324A-A1E5-4DF6-8B42-134065669D21}" presName="tx1" presStyleLbl="revTx" presStyleIdx="10" presStyleCnt="13"/>
      <dgm:spPr/>
    </dgm:pt>
    <dgm:pt modelId="{59F44E38-9AD8-44C2-8E7B-09E03340EDEE}" type="pres">
      <dgm:prSet presAssocID="{CE25324A-A1E5-4DF6-8B42-134065669D21}" presName="vert1" presStyleCnt="0"/>
      <dgm:spPr/>
    </dgm:pt>
    <dgm:pt modelId="{28865345-963F-4E73-A5B2-53F7AAC88835}" type="pres">
      <dgm:prSet presAssocID="{F25A1E0A-2DB7-4B45-9C63-20161730FFE7}" presName="thickLine" presStyleLbl="alignNode1" presStyleIdx="11" presStyleCnt="13"/>
      <dgm:spPr>
        <a:ln>
          <a:noFill/>
        </a:ln>
      </dgm:spPr>
    </dgm:pt>
    <dgm:pt modelId="{5B003D6D-75D4-4E55-8768-ED22B8778EDE}" type="pres">
      <dgm:prSet presAssocID="{F25A1E0A-2DB7-4B45-9C63-20161730FFE7}" presName="horz1" presStyleCnt="0"/>
      <dgm:spPr/>
    </dgm:pt>
    <dgm:pt modelId="{AFDB692C-F8DB-4F4A-BBB6-9351594F04A9}" type="pres">
      <dgm:prSet presAssocID="{F25A1E0A-2DB7-4B45-9C63-20161730FFE7}" presName="tx1" presStyleLbl="revTx" presStyleIdx="11" presStyleCnt="13"/>
      <dgm:spPr/>
    </dgm:pt>
    <dgm:pt modelId="{D7782917-C02E-4C3C-A46D-5F04D48A50B4}" type="pres">
      <dgm:prSet presAssocID="{F25A1E0A-2DB7-4B45-9C63-20161730FFE7}" presName="vert1" presStyleCnt="0"/>
      <dgm:spPr/>
    </dgm:pt>
    <dgm:pt modelId="{3D6F96ED-C111-4DAA-8A48-D1D6EE71DBCC}" type="pres">
      <dgm:prSet presAssocID="{A1B67C17-FB18-4609-8533-89CECA364951}" presName="thickLine" presStyleLbl="alignNode1" presStyleIdx="12" presStyleCnt="13"/>
      <dgm:spPr>
        <a:ln>
          <a:noFill/>
        </a:ln>
      </dgm:spPr>
    </dgm:pt>
    <dgm:pt modelId="{878459C6-92AD-469B-B6F4-AD1CCB683F6F}" type="pres">
      <dgm:prSet presAssocID="{A1B67C17-FB18-4609-8533-89CECA364951}" presName="horz1" presStyleCnt="0"/>
      <dgm:spPr/>
    </dgm:pt>
    <dgm:pt modelId="{6AD2CAA5-46ED-494B-AA09-48BAB13478DE}" type="pres">
      <dgm:prSet presAssocID="{A1B67C17-FB18-4609-8533-89CECA364951}" presName="tx1" presStyleLbl="revTx" presStyleIdx="12" presStyleCnt="13"/>
      <dgm:spPr/>
    </dgm:pt>
    <dgm:pt modelId="{E468E1E6-2A7C-40AC-B836-F9A630EC9903}" type="pres">
      <dgm:prSet presAssocID="{A1B67C17-FB18-4609-8533-89CECA364951}" presName="vert1" presStyleCnt="0"/>
      <dgm:spPr/>
    </dgm:pt>
  </dgm:ptLst>
  <dgm:cxnLst>
    <dgm:cxn modelId="{B7E61210-4A6D-4A7A-969D-E3555804F3BE}" srcId="{92804A80-9B84-4F59-8725-4A0698904ACB}" destId="{E1FE6DE1-6063-43FC-937A-6E922D8B3381}" srcOrd="1" destOrd="0" parTransId="{C160D25F-EE29-4E8F-A569-55309797F161}" sibTransId="{C14F8AF5-8069-4CD4-830D-04D084307140}"/>
    <dgm:cxn modelId="{88231C1D-8F03-4255-9B60-D7F6B0AC19DE}" srcId="{92804A80-9B84-4F59-8725-4A0698904ACB}" destId="{C0A6FBA9-B206-43B8-A8E1-6E65CF67DFA4}" srcOrd="6" destOrd="0" parTransId="{E4770475-4D6F-4670-A878-E5CB5DFDE872}" sibTransId="{8DB4515E-2797-47FD-A8BC-323D43C1637C}"/>
    <dgm:cxn modelId="{075F2C28-CC74-4716-8C37-84BAE6BBC8E9}" srcId="{92804A80-9B84-4F59-8725-4A0698904ACB}" destId="{A7E20E23-A86C-402A-83E4-B35560E94080}" srcOrd="0" destOrd="0" parTransId="{BC913A0D-9DE4-4F35-BE0A-E8C348FC666A}" sibTransId="{E546FADA-4123-4EF9-9FA4-3273EA68E242}"/>
    <dgm:cxn modelId="{4C3C5D31-0EE5-4936-A5B4-D9C0C3C2511A}" type="presOf" srcId="{897FA487-B89D-4DD7-8344-AE8D643FA7E9}" destId="{65439EB8-DAD5-4333-BCC9-64E206C4FFB9}" srcOrd="0" destOrd="0" presId="urn:microsoft.com/office/officeart/2008/layout/LinedList"/>
    <dgm:cxn modelId="{B2CB773E-0924-48E2-84D6-1AA1D9307852}" srcId="{92804A80-9B84-4F59-8725-4A0698904ACB}" destId="{ABD5EC86-25EC-4960-B3DA-F1DD4D386A4B}" srcOrd="7" destOrd="0" parTransId="{6601AF78-9BA0-4450-958C-84DBF3545A2B}" sibTransId="{CB2DA855-F9CB-4CBD-9960-E9B05D30837F}"/>
    <dgm:cxn modelId="{FB834E43-DB10-40B9-B76C-57CE7D694D21}" srcId="{92804A80-9B84-4F59-8725-4A0698904ACB}" destId="{4F504F05-4B4A-4157-AEF7-9D7151967BE9}" srcOrd="3" destOrd="0" parTransId="{89593DCA-5051-43CB-A828-7B0F47082056}" sibTransId="{4EFF77A1-3535-4F04-9B63-4BDEE5065E97}"/>
    <dgm:cxn modelId="{58BFFE43-23FA-448B-8016-EC7EDED747AB}" type="presOf" srcId="{A7E20E23-A86C-402A-83E4-B35560E94080}" destId="{D6D1C890-4718-4046-80E5-C61A4587EFEC}" srcOrd="0" destOrd="0" presId="urn:microsoft.com/office/officeart/2008/layout/LinedList"/>
    <dgm:cxn modelId="{D6E98546-59F2-4AEB-B45E-97257007EAE0}" srcId="{92804A80-9B84-4F59-8725-4A0698904ACB}" destId="{F25A1E0A-2DB7-4B45-9C63-20161730FFE7}" srcOrd="11" destOrd="0" parTransId="{322C7772-24AB-4497-BF19-FF45323F59CC}" sibTransId="{461E609F-EECB-4BFF-8248-E472FA04B8C5}"/>
    <dgm:cxn modelId="{F637E469-F43B-4C88-83EE-F77C1B26770A}" type="presOf" srcId="{A1B67C17-FB18-4609-8533-89CECA364951}" destId="{6AD2CAA5-46ED-494B-AA09-48BAB13478DE}" srcOrd="0" destOrd="0" presId="urn:microsoft.com/office/officeart/2008/layout/LinedList"/>
    <dgm:cxn modelId="{72A3786B-BB18-4076-A3D6-566E45CA8558}" type="presOf" srcId="{92804A80-9B84-4F59-8725-4A0698904ACB}" destId="{0979B60B-876B-4C37-8AD2-E5A38C9A996D}" srcOrd="0" destOrd="0" presId="urn:microsoft.com/office/officeart/2008/layout/LinedList"/>
    <dgm:cxn modelId="{68B8384F-F83F-424E-B824-72E8426B188A}" srcId="{92804A80-9B84-4F59-8725-4A0698904ACB}" destId="{A241AC6E-A804-4BCF-B68D-7A49B478D042}" srcOrd="4" destOrd="0" parTransId="{3DE2EE72-981C-4C75-A50A-47C8CDFAADDB}" sibTransId="{89E44F32-582D-4F7B-8211-4C72D1CF2A98}"/>
    <dgm:cxn modelId="{50A9A256-87D8-45ED-A712-B54EDE9AB7A5}" srcId="{92804A80-9B84-4F59-8725-4A0698904ACB}" destId="{897FA487-B89D-4DD7-8344-AE8D643FA7E9}" srcOrd="5" destOrd="0" parTransId="{D60BBA56-D5DD-46B0-BDC3-9319F22FF084}" sibTransId="{D6C2E643-1794-4D1F-9509-84BDBA7B291D}"/>
    <dgm:cxn modelId="{38318C85-0014-4AE7-92F0-B643863E69E8}" type="presOf" srcId="{ABD5EC86-25EC-4960-B3DA-F1DD4D386A4B}" destId="{2DC0A372-0FCD-47AF-969A-5A9CC9784173}" srcOrd="0" destOrd="0" presId="urn:microsoft.com/office/officeart/2008/layout/LinedList"/>
    <dgm:cxn modelId="{9C0F748C-96BB-4247-979D-13452E788F6B}" type="presOf" srcId="{A5B59E8A-4805-4E6C-9CA9-5B10162EC139}" destId="{3A92A0E7-B652-48DD-B5D6-7FD0B779C155}" srcOrd="0" destOrd="0" presId="urn:microsoft.com/office/officeart/2008/layout/LinedList"/>
    <dgm:cxn modelId="{5F573794-0774-4722-B9A1-FA2743A52FDE}" srcId="{92804A80-9B84-4F59-8725-4A0698904ACB}" destId="{17DB6392-E732-4908-858B-CF7B9F00DD92}" srcOrd="8" destOrd="0" parTransId="{E6A5A488-977C-495B-AADD-45279B9E3F9A}" sibTransId="{79BAA424-7B70-49AF-8A36-3BBC5CD548DA}"/>
    <dgm:cxn modelId="{D45AB79A-D769-48CD-960D-A11C80293B86}" srcId="{92804A80-9B84-4F59-8725-4A0698904ACB}" destId="{A1B67C17-FB18-4609-8533-89CECA364951}" srcOrd="12" destOrd="0" parTransId="{D0B97803-A3F4-4707-9F08-CFE7243F5E95}" sibTransId="{36966B02-6335-407C-B866-817BE7ED4F4A}"/>
    <dgm:cxn modelId="{1A247EA6-E907-4695-B6B2-E5E2CA789CBC}" type="presOf" srcId="{576FC666-1A6A-4FE8-9567-B1D66280F690}" destId="{A8B4E938-4D09-414B-B2E9-14EA0319A83D}" srcOrd="0" destOrd="0" presId="urn:microsoft.com/office/officeart/2008/layout/LinedList"/>
    <dgm:cxn modelId="{23403FA8-5920-4DDA-8A6A-E9401CF6BC8F}" type="presOf" srcId="{E1FE6DE1-6063-43FC-937A-6E922D8B3381}" destId="{6D27AF23-7EDF-4419-91CA-E547571A23CC}" srcOrd="0" destOrd="0" presId="urn:microsoft.com/office/officeart/2008/layout/LinedList"/>
    <dgm:cxn modelId="{80F3C4AA-3AA7-4571-B322-936B5DE706AD}" srcId="{92804A80-9B84-4F59-8725-4A0698904ACB}" destId="{576FC666-1A6A-4FE8-9567-B1D66280F690}" srcOrd="2" destOrd="0" parTransId="{3A05EB39-DE54-4EF1-88E6-9883D874A4D0}" sibTransId="{0ADC560E-1903-4458-9A03-F7821A29EC3F}"/>
    <dgm:cxn modelId="{B471B1AD-BCC6-4953-8826-1268B339C371}" srcId="{92804A80-9B84-4F59-8725-4A0698904ACB}" destId="{CE25324A-A1E5-4DF6-8B42-134065669D21}" srcOrd="10" destOrd="0" parTransId="{3D38F8F8-D9B7-40B1-A3A1-9C733A45B095}" sibTransId="{505F5F91-8954-4FF4-AAD2-0F4EB907B04A}"/>
    <dgm:cxn modelId="{231F15B1-1ED5-4A64-BA02-BC09E62DAB1E}" type="presOf" srcId="{CE25324A-A1E5-4DF6-8B42-134065669D21}" destId="{B2B88D20-58D8-49D0-8220-A20C89B8B712}" srcOrd="0" destOrd="0" presId="urn:microsoft.com/office/officeart/2008/layout/LinedList"/>
    <dgm:cxn modelId="{2CE9F9B9-C607-4100-889A-A52701CCE2A3}" type="presOf" srcId="{A241AC6E-A804-4BCF-B68D-7A49B478D042}" destId="{16DB6E39-B829-4F62-8847-499B7CDC534E}" srcOrd="0" destOrd="0" presId="urn:microsoft.com/office/officeart/2008/layout/LinedList"/>
    <dgm:cxn modelId="{6FB31AD0-2F85-4E72-8065-53D7962A0CC7}" type="presOf" srcId="{F25A1E0A-2DB7-4B45-9C63-20161730FFE7}" destId="{AFDB692C-F8DB-4F4A-BBB6-9351594F04A9}" srcOrd="0" destOrd="0" presId="urn:microsoft.com/office/officeart/2008/layout/LinedList"/>
    <dgm:cxn modelId="{6B30BAD1-821F-4220-B5A2-94DC470531B6}" srcId="{92804A80-9B84-4F59-8725-4A0698904ACB}" destId="{A5B59E8A-4805-4E6C-9CA9-5B10162EC139}" srcOrd="9" destOrd="0" parTransId="{7926DCF7-F2E6-4D2B-9970-273635433CDD}" sibTransId="{6CB1A361-9275-4C99-B34F-49F962BC0380}"/>
    <dgm:cxn modelId="{71B98DDE-7F81-4456-B513-18068698355C}" type="presOf" srcId="{4F504F05-4B4A-4157-AEF7-9D7151967BE9}" destId="{E59DD218-8E26-45E8-8759-01D83213311C}" srcOrd="0" destOrd="0" presId="urn:microsoft.com/office/officeart/2008/layout/LinedList"/>
    <dgm:cxn modelId="{98D0C5EA-269F-48DD-AA08-144069DDF7D4}" type="presOf" srcId="{17DB6392-E732-4908-858B-CF7B9F00DD92}" destId="{6C6F3383-3361-42E7-9E7F-CC3A1A028FE2}" srcOrd="0" destOrd="0" presId="urn:microsoft.com/office/officeart/2008/layout/LinedList"/>
    <dgm:cxn modelId="{6F9B9FFF-DCA1-475B-B130-0427423823A3}" type="presOf" srcId="{C0A6FBA9-B206-43B8-A8E1-6E65CF67DFA4}" destId="{41DA232C-EEC7-4DAB-81E0-ADC9F1E030B9}" srcOrd="0" destOrd="0" presId="urn:microsoft.com/office/officeart/2008/layout/LinedList"/>
    <dgm:cxn modelId="{D3F81CE4-B872-4E3D-B886-1BD7B2DB6B6E}" type="presParOf" srcId="{0979B60B-876B-4C37-8AD2-E5A38C9A996D}" destId="{5226FA4A-1040-483D-85E6-38A315736A40}" srcOrd="0" destOrd="0" presId="urn:microsoft.com/office/officeart/2008/layout/LinedList"/>
    <dgm:cxn modelId="{F41C90EC-6E12-47D9-8304-A049289084A9}" type="presParOf" srcId="{0979B60B-876B-4C37-8AD2-E5A38C9A996D}" destId="{AAE8C0B9-32E9-4ED0-B7F5-4CEE6F3321E0}" srcOrd="1" destOrd="0" presId="urn:microsoft.com/office/officeart/2008/layout/LinedList"/>
    <dgm:cxn modelId="{063195A5-43F8-436C-BFB8-755A647049E8}" type="presParOf" srcId="{AAE8C0B9-32E9-4ED0-B7F5-4CEE6F3321E0}" destId="{D6D1C890-4718-4046-80E5-C61A4587EFEC}" srcOrd="0" destOrd="0" presId="urn:microsoft.com/office/officeart/2008/layout/LinedList"/>
    <dgm:cxn modelId="{DDE3D304-44E9-46D6-94AA-109FE85AD285}" type="presParOf" srcId="{AAE8C0B9-32E9-4ED0-B7F5-4CEE6F3321E0}" destId="{3E5F769A-399C-4048-91B6-6F1B189D78F4}" srcOrd="1" destOrd="0" presId="urn:microsoft.com/office/officeart/2008/layout/LinedList"/>
    <dgm:cxn modelId="{DE1E10AB-5169-4FD6-9F4B-38369F947E68}" type="presParOf" srcId="{0979B60B-876B-4C37-8AD2-E5A38C9A996D}" destId="{9F7AEF9A-B184-4B92-B360-00EF2584AF5C}" srcOrd="2" destOrd="0" presId="urn:microsoft.com/office/officeart/2008/layout/LinedList"/>
    <dgm:cxn modelId="{4BBD212C-98A7-409A-92B8-B651D7EF8FAF}" type="presParOf" srcId="{0979B60B-876B-4C37-8AD2-E5A38C9A996D}" destId="{42C1D962-A61C-4089-AC71-BC3B58C96FE1}" srcOrd="3" destOrd="0" presId="urn:microsoft.com/office/officeart/2008/layout/LinedList"/>
    <dgm:cxn modelId="{84CA0A58-3B10-4D9B-A246-E9943765C7A2}" type="presParOf" srcId="{42C1D962-A61C-4089-AC71-BC3B58C96FE1}" destId="{6D27AF23-7EDF-4419-91CA-E547571A23CC}" srcOrd="0" destOrd="0" presId="urn:microsoft.com/office/officeart/2008/layout/LinedList"/>
    <dgm:cxn modelId="{302DD95D-1E38-44C4-BFC2-149DCF088267}" type="presParOf" srcId="{42C1D962-A61C-4089-AC71-BC3B58C96FE1}" destId="{4D81E32F-6C4D-4901-BD94-4D34A5615216}" srcOrd="1" destOrd="0" presId="urn:microsoft.com/office/officeart/2008/layout/LinedList"/>
    <dgm:cxn modelId="{D12D6D28-3011-421C-9D57-0EC4C9301E4F}" type="presParOf" srcId="{0979B60B-876B-4C37-8AD2-E5A38C9A996D}" destId="{4CE7A98D-4F41-4230-AD94-B018C328963C}" srcOrd="4" destOrd="0" presId="urn:microsoft.com/office/officeart/2008/layout/LinedList"/>
    <dgm:cxn modelId="{177275DD-7990-46DD-8F96-76F975C291CC}" type="presParOf" srcId="{0979B60B-876B-4C37-8AD2-E5A38C9A996D}" destId="{935DDCF8-B713-4F19-BCBA-1D7FC06BAE60}" srcOrd="5" destOrd="0" presId="urn:microsoft.com/office/officeart/2008/layout/LinedList"/>
    <dgm:cxn modelId="{BCDA96BC-A458-4E64-AD8F-BBF59A03C62B}" type="presParOf" srcId="{935DDCF8-B713-4F19-BCBA-1D7FC06BAE60}" destId="{A8B4E938-4D09-414B-B2E9-14EA0319A83D}" srcOrd="0" destOrd="0" presId="urn:microsoft.com/office/officeart/2008/layout/LinedList"/>
    <dgm:cxn modelId="{76CA859A-A424-4FC4-AE8A-3BF1A0EB928E}" type="presParOf" srcId="{935DDCF8-B713-4F19-BCBA-1D7FC06BAE60}" destId="{066A566A-4608-45D2-AAE6-75291B0C245D}" srcOrd="1" destOrd="0" presId="urn:microsoft.com/office/officeart/2008/layout/LinedList"/>
    <dgm:cxn modelId="{538D40AC-8CC3-46B7-89D0-108F0E6BE6B0}" type="presParOf" srcId="{0979B60B-876B-4C37-8AD2-E5A38C9A996D}" destId="{14803AAD-28E1-4094-BAE6-8AB75746768B}" srcOrd="6" destOrd="0" presId="urn:microsoft.com/office/officeart/2008/layout/LinedList"/>
    <dgm:cxn modelId="{F50A2879-E9D4-4F22-83B1-0126289B7988}" type="presParOf" srcId="{0979B60B-876B-4C37-8AD2-E5A38C9A996D}" destId="{20F38424-3318-495A-9386-64F41B61FD16}" srcOrd="7" destOrd="0" presId="urn:microsoft.com/office/officeart/2008/layout/LinedList"/>
    <dgm:cxn modelId="{E8B10F2B-4A38-445E-94EE-790989734006}" type="presParOf" srcId="{20F38424-3318-495A-9386-64F41B61FD16}" destId="{E59DD218-8E26-45E8-8759-01D83213311C}" srcOrd="0" destOrd="0" presId="urn:microsoft.com/office/officeart/2008/layout/LinedList"/>
    <dgm:cxn modelId="{0F329023-D055-4DB7-912C-1577742B0200}" type="presParOf" srcId="{20F38424-3318-495A-9386-64F41B61FD16}" destId="{42446E0F-9731-48AE-B65B-A997C9646794}" srcOrd="1" destOrd="0" presId="urn:microsoft.com/office/officeart/2008/layout/LinedList"/>
    <dgm:cxn modelId="{EECBC2E3-E3AB-4FCB-A16D-64300CCB1A2A}" type="presParOf" srcId="{0979B60B-876B-4C37-8AD2-E5A38C9A996D}" destId="{0BBEE01A-DF86-41C7-9CAF-119660D3A1F9}" srcOrd="8" destOrd="0" presId="urn:microsoft.com/office/officeart/2008/layout/LinedList"/>
    <dgm:cxn modelId="{B2F65862-6D82-4A07-BB3A-DFF584F70E63}" type="presParOf" srcId="{0979B60B-876B-4C37-8AD2-E5A38C9A996D}" destId="{448855AD-8814-4820-9CF6-899E2E9840D8}" srcOrd="9" destOrd="0" presId="urn:microsoft.com/office/officeart/2008/layout/LinedList"/>
    <dgm:cxn modelId="{DE99AB28-4B2E-436E-AA64-7D64AE6974DD}" type="presParOf" srcId="{448855AD-8814-4820-9CF6-899E2E9840D8}" destId="{16DB6E39-B829-4F62-8847-499B7CDC534E}" srcOrd="0" destOrd="0" presId="urn:microsoft.com/office/officeart/2008/layout/LinedList"/>
    <dgm:cxn modelId="{3131FDDC-6E94-4509-AC16-1E1B73823202}" type="presParOf" srcId="{448855AD-8814-4820-9CF6-899E2E9840D8}" destId="{77D87170-BAC8-436F-96A1-55C928FDC6F2}" srcOrd="1" destOrd="0" presId="urn:microsoft.com/office/officeart/2008/layout/LinedList"/>
    <dgm:cxn modelId="{FDA2FA56-9A36-4A14-8500-C6AD4DD85D0D}" type="presParOf" srcId="{0979B60B-876B-4C37-8AD2-E5A38C9A996D}" destId="{CF7BC15A-EFE3-46B0-8868-2D32AC663126}" srcOrd="10" destOrd="0" presId="urn:microsoft.com/office/officeart/2008/layout/LinedList"/>
    <dgm:cxn modelId="{7A39FDC2-D727-45D0-BBD3-122A2C38A06D}" type="presParOf" srcId="{0979B60B-876B-4C37-8AD2-E5A38C9A996D}" destId="{4BF0254E-C5A3-45BC-B2C4-1B5E016A40B8}" srcOrd="11" destOrd="0" presId="urn:microsoft.com/office/officeart/2008/layout/LinedList"/>
    <dgm:cxn modelId="{C1CA7476-1435-4B91-AB08-D82BBB008BEE}" type="presParOf" srcId="{4BF0254E-C5A3-45BC-B2C4-1B5E016A40B8}" destId="{65439EB8-DAD5-4333-BCC9-64E206C4FFB9}" srcOrd="0" destOrd="0" presId="urn:microsoft.com/office/officeart/2008/layout/LinedList"/>
    <dgm:cxn modelId="{E665C48B-9ADD-4D1F-9849-D01161B68B14}" type="presParOf" srcId="{4BF0254E-C5A3-45BC-B2C4-1B5E016A40B8}" destId="{102C3B3C-0A3A-4E13-B608-69FF1D8D24EC}" srcOrd="1" destOrd="0" presId="urn:microsoft.com/office/officeart/2008/layout/LinedList"/>
    <dgm:cxn modelId="{47A52A3E-23A0-4901-AC34-392A174DAAED}" type="presParOf" srcId="{0979B60B-876B-4C37-8AD2-E5A38C9A996D}" destId="{3AF37560-6BF3-4035-91A3-103C7023051C}" srcOrd="12" destOrd="0" presId="urn:microsoft.com/office/officeart/2008/layout/LinedList"/>
    <dgm:cxn modelId="{1BFF6BCA-C855-42D7-8B3F-E97F5D7ABA90}" type="presParOf" srcId="{0979B60B-876B-4C37-8AD2-E5A38C9A996D}" destId="{17EF8C7A-B190-4B61-BE2F-0F1C66B4192D}" srcOrd="13" destOrd="0" presId="urn:microsoft.com/office/officeart/2008/layout/LinedList"/>
    <dgm:cxn modelId="{4967E533-83B6-41E6-B272-4DBAF0A4C33B}" type="presParOf" srcId="{17EF8C7A-B190-4B61-BE2F-0F1C66B4192D}" destId="{41DA232C-EEC7-4DAB-81E0-ADC9F1E030B9}" srcOrd="0" destOrd="0" presId="urn:microsoft.com/office/officeart/2008/layout/LinedList"/>
    <dgm:cxn modelId="{CF0870EE-9C2D-45AD-8E3F-34B436C3E9F6}" type="presParOf" srcId="{17EF8C7A-B190-4B61-BE2F-0F1C66B4192D}" destId="{92E591E8-4858-45D9-8BFB-8A9FFAB9C571}" srcOrd="1" destOrd="0" presId="urn:microsoft.com/office/officeart/2008/layout/LinedList"/>
    <dgm:cxn modelId="{3189E50E-25EE-4FB2-93F4-382A012DA1C5}" type="presParOf" srcId="{0979B60B-876B-4C37-8AD2-E5A38C9A996D}" destId="{625E76D4-49BE-42EE-B771-1CE6EABFF05B}" srcOrd="14" destOrd="0" presId="urn:microsoft.com/office/officeart/2008/layout/LinedList"/>
    <dgm:cxn modelId="{D560ED80-0C90-475C-BBFD-84874C7130C5}" type="presParOf" srcId="{0979B60B-876B-4C37-8AD2-E5A38C9A996D}" destId="{ADF66CFE-7CBC-4608-B2A6-10AD7FA79A99}" srcOrd="15" destOrd="0" presId="urn:microsoft.com/office/officeart/2008/layout/LinedList"/>
    <dgm:cxn modelId="{E189B4F6-EAC3-4008-A6F2-6FC6B83F6387}" type="presParOf" srcId="{ADF66CFE-7CBC-4608-B2A6-10AD7FA79A99}" destId="{2DC0A372-0FCD-47AF-969A-5A9CC9784173}" srcOrd="0" destOrd="0" presId="urn:microsoft.com/office/officeart/2008/layout/LinedList"/>
    <dgm:cxn modelId="{6CABAC37-A03A-4097-A82E-4380D6C97AE0}" type="presParOf" srcId="{ADF66CFE-7CBC-4608-B2A6-10AD7FA79A99}" destId="{E2FF1095-7DA3-4270-9486-0FDB815CECC3}" srcOrd="1" destOrd="0" presId="urn:microsoft.com/office/officeart/2008/layout/LinedList"/>
    <dgm:cxn modelId="{DA532617-8445-434D-AB1C-8FF7569FD5D3}" type="presParOf" srcId="{0979B60B-876B-4C37-8AD2-E5A38C9A996D}" destId="{A8F2B194-EFAC-4A64-9C15-4E6E65BDF30A}" srcOrd="16" destOrd="0" presId="urn:microsoft.com/office/officeart/2008/layout/LinedList"/>
    <dgm:cxn modelId="{98C84BA8-713C-455D-9F28-101E4579E246}" type="presParOf" srcId="{0979B60B-876B-4C37-8AD2-E5A38C9A996D}" destId="{78F6328A-3B85-4D32-9573-1A6956A89516}" srcOrd="17" destOrd="0" presId="urn:microsoft.com/office/officeart/2008/layout/LinedList"/>
    <dgm:cxn modelId="{99CA7C97-D713-4F4C-9085-6BF49693919D}" type="presParOf" srcId="{78F6328A-3B85-4D32-9573-1A6956A89516}" destId="{6C6F3383-3361-42E7-9E7F-CC3A1A028FE2}" srcOrd="0" destOrd="0" presId="urn:microsoft.com/office/officeart/2008/layout/LinedList"/>
    <dgm:cxn modelId="{7164D9B3-A96D-47CB-8095-C888D6170D86}" type="presParOf" srcId="{78F6328A-3B85-4D32-9573-1A6956A89516}" destId="{5DCA3B3B-92F2-42D4-AD2E-B9D2085FD691}" srcOrd="1" destOrd="0" presId="urn:microsoft.com/office/officeart/2008/layout/LinedList"/>
    <dgm:cxn modelId="{70CEF771-4333-42A6-8803-F0F358CF363D}" type="presParOf" srcId="{0979B60B-876B-4C37-8AD2-E5A38C9A996D}" destId="{F153261E-099E-46E1-99CB-5D82436E2A19}" srcOrd="18" destOrd="0" presId="urn:microsoft.com/office/officeart/2008/layout/LinedList"/>
    <dgm:cxn modelId="{CE6DCEEC-52A5-4D03-853F-32AE1D827E7B}" type="presParOf" srcId="{0979B60B-876B-4C37-8AD2-E5A38C9A996D}" destId="{47E50A06-CF06-4097-8FAB-52107F0D8ED7}" srcOrd="19" destOrd="0" presId="urn:microsoft.com/office/officeart/2008/layout/LinedList"/>
    <dgm:cxn modelId="{8803B193-8FAC-4567-9A2E-46E5D589436B}" type="presParOf" srcId="{47E50A06-CF06-4097-8FAB-52107F0D8ED7}" destId="{3A92A0E7-B652-48DD-B5D6-7FD0B779C155}" srcOrd="0" destOrd="0" presId="urn:microsoft.com/office/officeart/2008/layout/LinedList"/>
    <dgm:cxn modelId="{519E6660-7C22-475A-A525-86464E7A6A30}" type="presParOf" srcId="{47E50A06-CF06-4097-8FAB-52107F0D8ED7}" destId="{2BFDF759-6191-45CF-97E1-ED7016781E07}" srcOrd="1" destOrd="0" presId="urn:microsoft.com/office/officeart/2008/layout/LinedList"/>
    <dgm:cxn modelId="{89F50BF4-5724-4034-A740-77D9CE48E6DE}" type="presParOf" srcId="{0979B60B-876B-4C37-8AD2-E5A38C9A996D}" destId="{7D503DF7-0E43-49F6-8E5F-3CDA17C4088A}" srcOrd="20" destOrd="0" presId="urn:microsoft.com/office/officeart/2008/layout/LinedList"/>
    <dgm:cxn modelId="{DCDC7842-73B4-4D40-9318-D95416849F7C}" type="presParOf" srcId="{0979B60B-876B-4C37-8AD2-E5A38C9A996D}" destId="{7BA8B4DA-B111-41CE-9BB2-05ED3E70A317}" srcOrd="21" destOrd="0" presId="urn:microsoft.com/office/officeart/2008/layout/LinedList"/>
    <dgm:cxn modelId="{630406E7-298C-4A7F-BFB9-A4813A273283}" type="presParOf" srcId="{7BA8B4DA-B111-41CE-9BB2-05ED3E70A317}" destId="{B2B88D20-58D8-49D0-8220-A20C89B8B712}" srcOrd="0" destOrd="0" presId="urn:microsoft.com/office/officeart/2008/layout/LinedList"/>
    <dgm:cxn modelId="{CCA6C073-49D4-4108-B33A-2BE1FE05827C}" type="presParOf" srcId="{7BA8B4DA-B111-41CE-9BB2-05ED3E70A317}" destId="{59F44E38-9AD8-44C2-8E7B-09E03340EDEE}" srcOrd="1" destOrd="0" presId="urn:microsoft.com/office/officeart/2008/layout/LinedList"/>
    <dgm:cxn modelId="{EDAAE122-C73A-4004-B3C9-5A7A262CC1AF}" type="presParOf" srcId="{0979B60B-876B-4C37-8AD2-E5A38C9A996D}" destId="{28865345-963F-4E73-A5B2-53F7AAC88835}" srcOrd="22" destOrd="0" presId="urn:microsoft.com/office/officeart/2008/layout/LinedList"/>
    <dgm:cxn modelId="{392F9DBD-C9F2-4C3B-97E4-967A896A9A3D}" type="presParOf" srcId="{0979B60B-876B-4C37-8AD2-E5A38C9A996D}" destId="{5B003D6D-75D4-4E55-8768-ED22B8778EDE}" srcOrd="23" destOrd="0" presId="urn:microsoft.com/office/officeart/2008/layout/LinedList"/>
    <dgm:cxn modelId="{3337D920-BF72-41BA-A096-6E8B6025E98F}" type="presParOf" srcId="{5B003D6D-75D4-4E55-8768-ED22B8778EDE}" destId="{AFDB692C-F8DB-4F4A-BBB6-9351594F04A9}" srcOrd="0" destOrd="0" presId="urn:microsoft.com/office/officeart/2008/layout/LinedList"/>
    <dgm:cxn modelId="{93FB2BFC-BB59-4618-AE06-2B692DA32AD6}" type="presParOf" srcId="{5B003D6D-75D4-4E55-8768-ED22B8778EDE}" destId="{D7782917-C02E-4C3C-A46D-5F04D48A50B4}" srcOrd="1" destOrd="0" presId="urn:microsoft.com/office/officeart/2008/layout/LinedList"/>
    <dgm:cxn modelId="{087247EB-5DCF-4BE9-83EC-0BE5B4A01654}" type="presParOf" srcId="{0979B60B-876B-4C37-8AD2-E5A38C9A996D}" destId="{3D6F96ED-C111-4DAA-8A48-D1D6EE71DBCC}" srcOrd="24" destOrd="0" presId="urn:microsoft.com/office/officeart/2008/layout/LinedList"/>
    <dgm:cxn modelId="{2BF2B82C-ED91-4EFC-8A0B-38181545D65B}" type="presParOf" srcId="{0979B60B-876B-4C37-8AD2-E5A38C9A996D}" destId="{878459C6-92AD-469B-B6F4-AD1CCB683F6F}" srcOrd="25" destOrd="0" presId="urn:microsoft.com/office/officeart/2008/layout/LinedList"/>
    <dgm:cxn modelId="{83A14ABF-41A3-49D7-9CC7-F75FD944E37F}" type="presParOf" srcId="{878459C6-92AD-469B-B6F4-AD1CCB683F6F}" destId="{6AD2CAA5-46ED-494B-AA09-48BAB13478DE}" srcOrd="0" destOrd="0" presId="urn:microsoft.com/office/officeart/2008/layout/LinedList"/>
    <dgm:cxn modelId="{D20923B6-794A-47D9-9030-97F73810EFA9}" type="presParOf" srcId="{878459C6-92AD-469B-B6F4-AD1CCB683F6F}" destId="{E468E1E6-2A7C-40AC-B836-F9A630EC9903}" srcOrd="1" destOrd="0" presId="urn:microsoft.com/office/officeart/2008/layout/LinedList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D0BE2A-4C5D-4CCF-A7BB-3E6178E1D54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B78BDB-2D8A-4E6C-ACC3-EE7585C06877}">
      <dgm:prSet custT="1"/>
      <dgm:spPr/>
      <dgm:t>
        <a:bodyPr/>
        <a:lstStyle/>
        <a:p>
          <a:pPr algn="ctr"/>
          <a:r>
            <a:rPr lang="en-US" sz="3600" b="1" dirty="0"/>
            <a:t>Database Structure </a:t>
          </a:r>
          <a:endParaRPr lang="en-US" sz="3600" dirty="0"/>
        </a:p>
      </dgm:t>
    </dgm:pt>
    <dgm:pt modelId="{5078BDF5-EF4E-4A92-9191-3E154074BDB8}" type="parTrans" cxnId="{95433834-577B-45DF-9D1A-114C0F06781D}">
      <dgm:prSet/>
      <dgm:spPr/>
      <dgm:t>
        <a:bodyPr/>
        <a:lstStyle/>
        <a:p>
          <a:endParaRPr lang="en-US"/>
        </a:p>
      </dgm:t>
    </dgm:pt>
    <dgm:pt modelId="{A9FFD29E-ADBB-429B-B291-20350AEB87B1}" type="sibTrans" cxnId="{95433834-577B-45DF-9D1A-114C0F06781D}">
      <dgm:prSet/>
      <dgm:spPr/>
      <dgm:t>
        <a:bodyPr/>
        <a:lstStyle/>
        <a:p>
          <a:endParaRPr lang="en-US"/>
        </a:p>
      </dgm:t>
    </dgm:pt>
    <dgm:pt modelId="{757E2227-0FFC-4432-A170-825E3F0D073A}">
      <dgm:prSet custT="1"/>
      <dgm:spPr/>
      <dgm:t>
        <a:bodyPr/>
        <a:lstStyle/>
        <a:p>
          <a:r>
            <a:rPr lang="en-US" sz="3200" b="1" dirty="0"/>
            <a:t>Key SQL Components:</a:t>
          </a:r>
          <a:endParaRPr lang="en-US" sz="3200" dirty="0"/>
        </a:p>
      </dgm:t>
    </dgm:pt>
    <dgm:pt modelId="{3B6995A5-D62D-4C12-BA38-83BD00961A16}" type="parTrans" cxnId="{FAAD765E-01EB-4934-A070-A3E1932AC59D}">
      <dgm:prSet/>
      <dgm:spPr/>
      <dgm:t>
        <a:bodyPr/>
        <a:lstStyle/>
        <a:p>
          <a:endParaRPr lang="en-US"/>
        </a:p>
      </dgm:t>
    </dgm:pt>
    <dgm:pt modelId="{277DFFC6-69BF-475D-A1B8-0435E3AB95D0}" type="sibTrans" cxnId="{FAAD765E-01EB-4934-A070-A3E1932AC59D}">
      <dgm:prSet/>
      <dgm:spPr/>
      <dgm:t>
        <a:bodyPr/>
        <a:lstStyle/>
        <a:p>
          <a:endParaRPr lang="en-US"/>
        </a:p>
      </dgm:t>
    </dgm:pt>
    <dgm:pt modelId="{9F36DED2-1F0A-48B7-8741-EAC2C086F2E3}">
      <dgm:prSet custT="1"/>
      <dgm:spPr/>
      <dgm:t>
        <a:bodyPr/>
        <a:lstStyle/>
        <a:p>
          <a:r>
            <a:rPr lang="en-US" sz="2800" b="1" dirty="0"/>
            <a:t>Common Table Expressions (CTEs) for Scoring</a:t>
          </a:r>
        </a:p>
      </dgm:t>
    </dgm:pt>
    <dgm:pt modelId="{6D95EAC1-CBA1-496A-B390-64F8110F1842}" type="parTrans" cxnId="{8B949B5B-80DA-4594-9153-F5C850F14D59}">
      <dgm:prSet/>
      <dgm:spPr/>
      <dgm:t>
        <a:bodyPr/>
        <a:lstStyle/>
        <a:p>
          <a:endParaRPr lang="en-US"/>
        </a:p>
      </dgm:t>
    </dgm:pt>
    <dgm:pt modelId="{A58368B1-50F0-45BD-9FED-F62DED5BE797}" type="sibTrans" cxnId="{8B949B5B-80DA-4594-9153-F5C850F14D59}">
      <dgm:prSet/>
      <dgm:spPr/>
      <dgm:t>
        <a:bodyPr/>
        <a:lstStyle/>
        <a:p>
          <a:endParaRPr lang="en-US"/>
        </a:p>
      </dgm:t>
    </dgm:pt>
    <dgm:pt modelId="{D2057DAD-60C3-407C-9FC8-CB3331583A9D}">
      <dgm:prSet custT="1"/>
      <dgm:spPr/>
      <dgm:t>
        <a:bodyPr/>
        <a:lstStyle/>
        <a:p>
          <a:r>
            <a:rPr lang="en-US" sz="2800" b="1" dirty="0"/>
            <a:t>JOIN Operations for Data Correlation</a:t>
          </a:r>
        </a:p>
      </dgm:t>
    </dgm:pt>
    <dgm:pt modelId="{7D1C64CC-DF15-4F38-B7A6-9F0B4BC30281}" type="parTrans" cxnId="{D8105383-5A05-4DAF-944E-D77EEC269DFB}">
      <dgm:prSet/>
      <dgm:spPr/>
      <dgm:t>
        <a:bodyPr/>
        <a:lstStyle/>
        <a:p>
          <a:endParaRPr lang="en-US"/>
        </a:p>
      </dgm:t>
    </dgm:pt>
    <dgm:pt modelId="{428985D5-72B0-44C4-A984-FAF7D7E96BC5}" type="sibTrans" cxnId="{D8105383-5A05-4DAF-944E-D77EEC269DFB}">
      <dgm:prSet/>
      <dgm:spPr/>
      <dgm:t>
        <a:bodyPr/>
        <a:lstStyle/>
        <a:p>
          <a:endParaRPr lang="en-US"/>
        </a:p>
      </dgm:t>
    </dgm:pt>
    <dgm:pt modelId="{DE89DE05-21CE-49DB-9041-3F40F3C4ECD3}">
      <dgm:prSet custT="1"/>
      <dgm:spPr/>
      <dgm:t>
        <a:bodyPr/>
        <a:lstStyle/>
        <a:p>
          <a:r>
            <a:rPr lang="en-US" sz="2800" b="1" dirty="0"/>
            <a:t>CASE Statements for Score Calculation</a:t>
          </a:r>
        </a:p>
      </dgm:t>
    </dgm:pt>
    <dgm:pt modelId="{A689FF66-50ED-4E93-9082-A19F1523F44A}" type="parTrans" cxnId="{FA7B136D-B295-413D-9282-C4B50EC5C9F3}">
      <dgm:prSet/>
      <dgm:spPr/>
      <dgm:t>
        <a:bodyPr/>
        <a:lstStyle/>
        <a:p>
          <a:endParaRPr lang="en-US"/>
        </a:p>
      </dgm:t>
    </dgm:pt>
    <dgm:pt modelId="{195FFA72-2680-4DD6-9D2F-89DFBEFD0AEB}" type="sibTrans" cxnId="{FA7B136D-B295-413D-9282-C4B50EC5C9F3}">
      <dgm:prSet/>
      <dgm:spPr/>
      <dgm:t>
        <a:bodyPr/>
        <a:lstStyle/>
        <a:p>
          <a:endParaRPr lang="en-US"/>
        </a:p>
      </dgm:t>
    </dgm:pt>
    <dgm:pt modelId="{D28FE37F-C241-4506-8E3E-12967D8F59B4}">
      <dgm:prSet custT="1"/>
      <dgm:spPr/>
      <dgm:t>
        <a:bodyPr/>
        <a:lstStyle/>
        <a:p>
          <a:r>
            <a:rPr lang="en-US" sz="2800" b="1" dirty="0"/>
            <a:t>Aggregate Functions for Statistics</a:t>
          </a:r>
        </a:p>
      </dgm:t>
    </dgm:pt>
    <dgm:pt modelId="{DADDF027-A8F4-4C49-BF85-8795BBE3BD0A}" type="parTrans" cxnId="{DB4A27B4-9CE5-447B-81EF-5BB2939B787A}">
      <dgm:prSet/>
      <dgm:spPr/>
      <dgm:t>
        <a:bodyPr/>
        <a:lstStyle/>
        <a:p>
          <a:endParaRPr lang="en-US"/>
        </a:p>
      </dgm:t>
    </dgm:pt>
    <dgm:pt modelId="{5896C20B-E455-4C10-87AD-D587E1BB0B1A}" type="sibTrans" cxnId="{DB4A27B4-9CE5-447B-81EF-5BB2939B787A}">
      <dgm:prSet/>
      <dgm:spPr/>
      <dgm:t>
        <a:bodyPr/>
        <a:lstStyle/>
        <a:p>
          <a:endParaRPr lang="en-US"/>
        </a:p>
      </dgm:t>
    </dgm:pt>
    <dgm:pt modelId="{0B877014-57C8-441E-89CC-6F68D214F29C}" type="pres">
      <dgm:prSet presAssocID="{BED0BE2A-4C5D-4CCF-A7BB-3E6178E1D545}" presName="Name0" presStyleCnt="0">
        <dgm:presLayoutVars>
          <dgm:dir/>
          <dgm:animLvl val="lvl"/>
          <dgm:resizeHandles val="exact"/>
        </dgm:presLayoutVars>
      </dgm:prSet>
      <dgm:spPr/>
    </dgm:pt>
    <dgm:pt modelId="{B9A90746-BDC6-4681-98FA-A1A228BED161}" type="pres">
      <dgm:prSet presAssocID="{A4B78BDB-2D8A-4E6C-ACC3-EE7585C06877}" presName="linNode" presStyleCnt="0"/>
      <dgm:spPr/>
    </dgm:pt>
    <dgm:pt modelId="{FBEA91A8-B75D-4BC7-8173-5791BB9DB9DB}" type="pres">
      <dgm:prSet presAssocID="{A4B78BDB-2D8A-4E6C-ACC3-EE7585C06877}" presName="parentText" presStyleLbl="node1" presStyleIdx="0" presStyleCnt="6" custScaleX="277778" custLinFactX="84563" custLinFactNeighborX="100000" custLinFactNeighborY="3992">
        <dgm:presLayoutVars>
          <dgm:chMax val="1"/>
          <dgm:bulletEnabled val="1"/>
        </dgm:presLayoutVars>
      </dgm:prSet>
      <dgm:spPr/>
    </dgm:pt>
    <dgm:pt modelId="{9F197245-13D4-4A49-A075-E426DCE52A1B}" type="pres">
      <dgm:prSet presAssocID="{A9FFD29E-ADBB-429B-B291-20350AEB87B1}" presName="sp" presStyleCnt="0"/>
      <dgm:spPr/>
    </dgm:pt>
    <dgm:pt modelId="{422E9660-3A7D-45BE-A289-7469656E9441}" type="pres">
      <dgm:prSet presAssocID="{757E2227-0FFC-4432-A170-825E3F0D073A}" presName="linNode" presStyleCnt="0"/>
      <dgm:spPr/>
    </dgm:pt>
    <dgm:pt modelId="{5154B532-9DDF-4FB2-B035-0329CC7AF997}" type="pres">
      <dgm:prSet presAssocID="{757E2227-0FFC-4432-A170-825E3F0D073A}" presName="parentText" presStyleLbl="node1" presStyleIdx="1" presStyleCnt="6" custScaleX="277778" custLinFactNeighborX="1046" custLinFactNeighborY="998">
        <dgm:presLayoutVars>
          <dgm:chMax val="1"/>
          <dgm:bulletEnabled val="1"/>
        </dgm:presLayoutVars>
      </dgm:prSet>
      <dgm:spPr/>
    </dgm:pt>
    <dgm:pt modelId="{9482B78A-441B-40CA-B8DF-66882C38DF93}" type="pres">
      <dgm:prSet presAssocID="{277DFFC6-69BF-475D-A1B8-0435E3AB95D0}" presName="sp" presStyleCnt="0"/>
      <dgm:spPr/>
    </dgm:pt>
    <dgm:pt modelId="{006A4189-80A8-4BF5-89A3-2087DAE0BB1E}" type="pres">
      <dgm:prSet presAssocID="{9F36DED2-1F0A-48B7-8741-EAC2C086F2E3}" presName="linNode" presStyleCnt="0"/>
      <dgm:spPr/>
    </dgm:pt>
    <dgm:pt modelId="{1EB01BCB-AD9A-4C92-9F6E-8623F2CAE417}" type="pres">
      <dgm:prSet presAssocID="{9F36DED2-1F0A-48B7-8741-EAC2C086F2E3}" presName="parentText" presStyleLbl="node1" presStyleIdx="2" presStyleCnt="6" custScaleX="277778">
        <dgm:presLayoutVars>
          <dgm:chMax val="1"/>
          <dgm:bulletEnabled val="1"/>
        </dgm:presLayoutVars>
      </dgm:prSet>
      <dgm:spPr/>
    </dgm:pt>
    <dgm:pt modelId="{1D7CDB3E-2FD7-4B8F-8513-E304F86D50FE}" type="pres">
      <dgm:prSet presAssocID="{A58368B1-50F0-45BD-9FED-F62DED5BE797}" presName="sp" presStyleCnt="0"/>
      <dgm:spPr/>
    </dgm:pt>
    <dgm:pt modelId="{5DF8FD99-C4F3-4096-893A-38F54041418F}" type="pres">
      <dgm:prSet presAssocID="{D2057DAD-60C3-407C-9FC8-CB3331583A9D}" presName="linNode" presStyleCnt="0"/>
      <dgm:spPr/>
    </dgm:pt>
    <dgm:pt modelId="{5A8FD162-4523-4037-AE4A-00F35C30FF90}" type="pres">
      <dgm:prSet presAssocID="{D2057DAD-60C3-407C-9FC8-CB3331583A9D}" presName="parentText" presStyleLbl="node1" presStyleIdx="3" presStyleCnt="6" custScaleX="277778">
        <dgm:presLayoutVars>
          <dgm:chMax val="1"/>
          <dgm:bulletEnabled val="1"/>
        </dgm:presLayoutVars>
      </dgm:prSet>
      <dgm:spPr/>
    </dgm:pt>
    <dgm:pt modelId="{D2768AF9-A166-4660-A005-31D155C765A8}" type="pres">
      <dgm:prSet presAssocID="{428985D5-72B0-44C4-A984-FAF7D7E96BC5}" presName="sp" presStyleCnt="0"/>
      <dgm:spPr/>
    </dgm:pt>
    <dgm:pt modelId="{0B39D2C9-0C3F-4B24-BFE7-95249EAB2955}" type="pres">
      <dgm:prSet presAssocID="{DE89DE05-21CE-49DB-9041-3F40F3C4ECD3}" presName="linNode" presStyleCnt="0"/>
      <dgm:spPr/>
    </dgm:pt>
    <dgm:pt modelId="{866EE402-76E8-4FA5-9E70-2F72CEF31348}" type="pres">
      <dgm:prSet presAssocID="{DE89DE05-21CE-49DB-9041-3F40F3C4ECD3}" presName="parentText" presStyleLbl="node1" presStyleIdx="4" presStyleCnt="6" custScaleX="277778">
        <dgm:presLayoutVars>
          <dgm:chMax val="1"/>
          <dgm:bulletEnabled val="1"/>
        </dgm:presLayoutVars>
      </dgm:prSet>
      <dgm:spPr/>
    </dgm:pt>
    <dgm:pt modelId="{5567C590-DFAE-47FA-8BFA-A25A3DF56657}" type="pres">
      <dgm:prSet presAssocID="{195FFA72-2680-4DD6-9D2F-89DFBEFD0AEB}" presName="sp" presStyleCnt="0"/>
      <dgm:spPr/>
    </dgm:pt>
    <dgm:pt modelId="{02FCFB98-DBBA-4BCE-B83E-E68150F871FB}" type="pres">
      <dgm:prSet presAssocID="{D28FE37F-C241-4506-8E3E-12967D8F59B4}" presName="linNode" presStyleCnt="0"/>
      <dgm:spPr/>
    </dgm:pt>
    <dgm:pt modelId="{BC2C93EC-5C6A-41E4-907A-D04A7CD635A7}" type="pres">
      <dgm:prSet presAssocID="{D28FE37F-C241-4506-8E3E-12967D8F59B4}" presName="parentText" presStyleLbl="node1" presStyleIdx="5" presStyleCnt="6" custScaleX="277778">
        <dgm:presLayoutVars>
          <dgm:chMax val="1"/>
          <dgm:bulletEnabled val="1"/>
        </dgm:presLayoutVars>
      </dgm:prSet>
      <dgm:spPr/>
    </dgm:pt>
  </dgm:ptLst>
  <dgm:cxnLst>
    <dgm:cxn modelId="{89AFD51F-5A8E-4FB1-8A15-F9E53B80388D}" type="presOf" srcId="{D28FE37F-C241-4506-8E3E-12967D8F59B4}" destId="{BC2C93EC-5C6A-41E4-907A-D04A7CD635A7}" srcOrd="0" destOrd="0" presId="urn:microsoft.com/office/officeart/2005/8/layout/vList5"/>
    <dgm:cxn modelId="{51901422-4602-4632-BD59-9E8BF497216A}" type="presOf" srcId="{9F36DED2-1F0A-48B7-8741-EAC2C086F2E3}" destId="{1EB01BCB-AD9A-4C92-9F6E-8623F2CAE417}" srcOrd="0" destOrd="0" presId="urn:microsoft.com/office/officeart/2005/8/layout/vList5"/>
    <dgm:cxn modelId="{440F1E28-4F31-4BFE-A097-E4E08B0A70E6}" type="presOf" srcId="{A4B78BDB-2D8A-4E6C-ACC3-EE7585C06877}" destId="{FBEA91A8-B75D-4BC7-8173-5791BB9DB9DB}" srcOrd="0" destOrd="0" presId="urn:microsoft.com/office/officeart/2005/8/layout/vList5"/>
    <dgm:cxn modelId="{95433834-577B-45DF-9D1A-114C0F06781D}" srcId="{BED0BE2A-4C5D-4CCF-A7BB-3E6178E1D545}" destId="{A4B78BDB-2D8A-4E6C-ACC3-EE7585C06877}" srcOrd="0" destOrd="0" parTransId="{5078BDF5-EF4E-4A92-9191-3E154074BDB8}" sibTransId="{A9FFD29E-ADBB-429B-B291-20350AEB87B1}"/>
    <dgm:cxn modelId="{8B949B5B-80DA-4594-9153-F5C850F14D59}" srcId="{BED0BE2A-4C5D-4CCF-A7BB-3E6178E1D545}" destId="{9F36DED2-1F0A-48B7-8741-EAC2C086F2E3}" srcOrd="2" destOrd="0" parTransId="{6D95EAC1-CBA1-496A-B390-64F8110F1842}" sibTransId="{A58368B1-50F0-45BD-9FED-F62DED5BE797}"/>
    <dgm:cxn modelId="{FAAD765E-01EB-4934-A070-A3E1932AC59D}" srcId="{BED0BE2A-4C5D-4CCF-A7BB-3E6178E1D545}" destId="{757E2227-0FFC-4432-A170-825E3F0D073A}" srcOrd="1" destOrd="0" parTransId="{3B6995A5-D62D-4C12-BA38-83BD00961A16}" sibTransId="{277DFFC6-69BF-475D-A1B8-0435E3AB95D0}"/>
    <dgm:cxn modelId="{FA7B136D-B295-413D-9282-C4B50EC5C9F3}" srcId="{BED0BE2A-4C5D-4CCF-A7BB-3E6178E1D545}" destId="{DE89DE05-21CE-49DB-9041-3F40F3C4ECD3}" srcOrd="4" destOrd="0" parTransId="{A689FF66-50ED-4E93-9082-A19F1523F44A}" sibTransId="{195FFA72-2680-4DD6-9D2F-89DFBEFD0AEB}"/>
    <dgm:cxn modelId="{B486A976-01F3-4550-AB60-814C1B1C4CE0}" type="presOf" srcId="{757E2227-0FFC-4432-A170-825E3F0D073A}" destId="{5154B532-9DDF-4FB2-B035-0329CC7AF997}" srcOrd="0" destOrd="0" presId="urn:microsoft.com/office/officeart/2005/8/layout/vList5"/>
    <dgm:cxn modelId="{D8105383-5A05-4DAF-944E-D77EEC269DFB}" srcId="{BED0BE2A-4C5D-4CCF-A7BB-3E6178E1D545}" destId="{D2057DAD-60C3-407C-9FC8-CB3331583A9D}" srcOrd="3" destOrd="0" parTransId="{7D1C64CC-DF15-4F38-B7A6-9F0B4BC30281}" sibTransId="{428985D5-72B0-44C4-A984-FAF7D7E96BC5}"/>
    <dgm:cxn modelId="{79F1358B-FA43-4EA5-91B1-F284AF3FFC06}" type="presOf" srcId="{D2057DAD-60C3-407C-9FC8-CB3331583A9D}" destId="{5A8FD162-4523-4037-AE4A-00F35C30FF90}" srcOrd="0" destOrd="0" presId="urn:microsoft.com/office/officeart/2005/8/layout/vList5"/>
    <dgm:cxn modelId="{8C23A59B-02E2-43FA-A66D-50E5308349CF}" type="presOf" srcId="{BED0BE2A-4C5D-4CCF-A7BB-3E6178E1D545}" destId="{0B877014-57C8-441E-89CC-6F68D214F29C}" srcOrd="0" destOrd="0" presId="urn:microsoft.com/office/officeart/2005/8/layout/vList5"/>
    <dgm:cxn modelId="{DB4A27B4-9CE5-447B-81EF-5BB2939B787A}" srcId="{BED0BE2A-4C5D-4CCF-A7BB-3E6178E1D545}" destId="{D28FE37F-C241-4506-8E3E-12967D8F59B4}" srcOrd="5" destOrd="0" parTransId="{DADDF027-A8F4-4C49-BF85-8795BBE3BD0A}" sibTransId="{5896C20B-E455-4C10-87AD-D587E1BB0B1A}"/>
    <dgm:cxn modelId="{2D8345FD-A1C2-4D5B-87B7-3EB198524360}" type="presOf" srcId="{DE89DE05-21CE-49DB-9041-3F40F3C4ECD3}" destId="{866EE402-76E8-4FA5-9E70-2F72CEF31348}" srcOrd="0" destOrd="0" presId="urn:microsoft.com/office/officeart/2005/8/layout/vList5"/>
    <dgm:cxn modelId="{29A3876D-81FF-4814-A042-77091CDC50CE}" type="presParOf" srcId="{0B877014-57C8-441E-89CC-6F68D214F29C}" destId="{B9A90746-BDC6-4681-98FA-A1A228BED161}" srcOrd="0" destOrd="0" presId="urn:microsoft.com/office/officeart/2005/8/layout/vList5"/>
    <dgm:cxn modelId="{9E596725-9BBC-4D3B-8094-6FB009BB50A9}" type="presParOf" srcId="{B9A90746-BDC6-4681-98FA-A1A228BED161}" destId="{FBEA91A8-B75D-4BC7-8173-5791BB9DB9DB}" srcOrd="0" destOrd="0" presId="urn:microsoft.com/office/officeart/2005/8/layout/vList5"/>
    <dgm:cxn modelId="{637285E5-07B8-44FC-B106-AC76BC07C44A}" type="presParOf" srcId="{0B877014-57C8-441E-89CC-6F68D214F29C}" destId="{9F197245-13D4-4A49-A075-E426DCE52A1B}" srcOrd="1" destOrd="0" presId="urn:microsoft.com/office/officeart/2005/8/layout/vList5"/>
    <dgm:cxn modelId="{44845F9C-7D9E-424D-8CE7-4E2A57066147}" type="presParOf" srcId="{0B877014-57C8-441E-89CC-6F68D214F29C}" destId="{422E9660-3A7D-45BE-A289-7469656E9441}" srcOrd="2" destOrd="0" presId="urn:microsoft.com/office/officeart/2005/8/layout/vList5"/>
    <dgm:cxn modelId="{40E5AD8B-A44C-4216-9D6D-BEA8E986EBA6}" type="presParOf" srcId="{422E9660-3A7D-45BE-A289-7469656E9441}" destId="{5154B532-9DDF-4FB2-B035-0329CC7AF997}" srcOrd="0" destOrd="0" presId="urn:microsoft.com/office/officeart/2005/8/layout/vList5"/>
    <dgm:cxn modelId="{E5D1065B-7546-4FE2-A4EA-688110503240}" type="presParOf" srcId="{0B877014-57C8-441E-89CC-6F68D214F29C}" destId="{9482B78A-441B-40CA-B8DF-66882C38DF93}" srcOrd="3" destOrd="0" presId="urn:microsoft.com/office/officeart/2005/8/layout/vList5"/>
    <dgm:cxn modelId="{813667BE-C2B5-4736-A944-A3796B1DF98A}" type="presParOf" srcId="{0B877014-57C8-441E-89CC-6F68D214F29C}" destId="{006A4189-80A8-4BF5-89A3-2087DAE0BB1E}" srcOrd="4" destOrd="0" presId="urn:microsoft.com/office/officeart/2005/8/layout/vList5"/>
    <dgm:cxn modelId="{AC044085-896E-407D-B93C-35676B25FD04}" type="presParOf" srcId="{006A4189-80A8-4BF5-89A3-2087DAE0BB1E}" destId="{1EB01BCB-AD9A-4C92-9F6E-8623F2CAE417}" srcOrd="0" destOrd="0" presId="urn:microsoft.com/office/officeart/2005/8/layout/vList5"/>
    <dgm:cxn modelId="{4E32ADBE-88E9-4AAC-8C5F-FC5E7D233EDF}" type="presParOf" srcId="{0B877014-57C8-441E-89CC-6F68D214F29C}" destId="{1D7CDB3E-2FD7-4B8F-8513-E304F86D50FE}" srcOrd="5" destOrd="0" presId="urn:microsoft.com/office/officeart/2005/8/layout/vList5"/>
    <dgm:cxn modelId="{C440EC44-3EAB-4194-9D27-4F02E18D54B4}" type="presParOf" srcId="{0B877014-57C8-441E-89CC-6F68D214F29C}" destId="{5DF8FD99-C4F3-4096-893A-38F54041418F}" srcOrd="6" destOrd="0" presId="urn:microsoft.com/office/officeart/2005/8/layout/vList5"/>
    <dgm:cxn modelId="{365E030D-DA8B-4E10-A380-7E0EF9694486}" type="presParOf" srcId="{5DF8FD99-C4F3-4096-893A-38F54041418F}" destId="{5A8FD162-4523-4037-AE4A-00F35C30FF90}" srcOrd="0" destOrd="0" presId="urn:microsoft.com/office/officeart/2005/8/layout/vList5"/>
    <dgm:cxn modelId="{1FD1CBC5-9B29-4F00-A9E7-F197051AC9CF}" type="presParOf" srcId="{0B877014-57C8-441E-89CC-6F68D214F29C}" destId="{D2768AF9-A166-4660-A005-31D155C765A8}" srcOrd="7" destOrd="0" presId="urn:microsoft.com/office/officeart/2005/8/layout/vList5"/>
    <dgm:cxn modelId="{C10A073D-199A-4CF3-A667-C437FBE0AD15}" type="presParOf" srcId="{0B877014-57C8-441E-89CC-6F68D214F29C}" destId="{0B39D2C9-0C3F-4B24-BFE7-95249EAB2955}" srcOrd="8" destOrd="0" presId="urn:microsoft.com/office/officeart/2005/8/layout/vList5"/>
    <dgm:cxn modelId="{8CA81F25-725A-4AF8-95C8-D56732C81A2C}" type="presParOf" srcId="{0B39D2C9-0C3F-4B24-BFE7-95249EAB2955}" destId="{866EE402-76E8-4FA5-9E70-2F72CEF31348}" srcOrd="0" destOrd="0" presId="urn:microsoft.com/office/officeart/2005/8/layout/vList5"/>
    <dgm:cxn modelId="{48076A61-F2C6-4D8A-A7F7-AE4EE9BC53DE}" type="presParOf" srcId="{0B877014-57C8-441E-89CC-6F68D214F29C}" destId="{5567C590-DFAE-47FA-8BFA-A25A3DF56657}" srcOrd="9" destOrd="0" presId="urn:microsoft.com/office/officeart/2005/8/layout/vList5"/>
    <dgm:cxn modelId="{FC00A5F5-02C5-474F-ADE6-73AE9381447C}" type="presParOf" srcId="{0B877014-57C8-441E-89CC-6F68D214F29C}" destId="{02FCFB98-DBBA-4BCE-B83E-E68150F871FB}" srcOrd="10" destOrd="0" presId="urn:microsoft.com/office/officeart/2005/8/layout/vList5"/>
    <dgm:cxn modelId="{6F0C1EA4-F5B4-4272-92C8-986474F6638F}" type="presParOf" srcId="{02FCFB98-DBBA-4BCE-B83E-E68150F871FB}" destId="{BC2C93EC-5C6A-41E4-907A-D04A7CD635A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994F59-30BB-4E01-BC48-50D09D21E16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BFD82B-C396-425F-AA42-9CC4A448626D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3200" b="1" dirty="0"/>
            <a:t>Task 1: Risk-Based Credit Monitoring</a:t>
          </a:r>
          <a:endParaRPr lang="en-US" sz="3200" dirty="0"/>
        </a:p>
      </dgm:t>
    </dgm:pt>
    <dgm:pt modelId="{E9BE785D-57DE-44A4-A66A-EEF0DA2B868A}" type="parTrans" cxnId="{862B9290-AAFE-43D1-ADC7-775940E739E9}">
      <dgm:prSet/>
      <dgm:spPr/>
      <dgm:t>
        <a:bodyPr/>
        <a:lstStyle/>
        <a:p>
          <a:endParaRPr lang="en-US"/>
        </a:p>
      </dgm:t>
    </dgm:pt>
    <dgm:pt modelId="{FC67EF04-B95B-4C2B-93D9-987E482BF18F}" type="sibTrans" cxnId="{862B9290-AAFE-43D1-ADC7-775940E739E9}">
      <dgm:prSet/>
      <dgm:spPr/>
      <dgm:t>
        <a:bodyPr/>
        <a:lstStyle/>
        <a:p>
          <a:endParaRPr lang="en-US"/>
        </a:p>
      </dgm:t>
    </dgm:pt>
    <dgm:pt modelId="{34D708DB-9FEC-4EFC-995C-86E3F53AF13E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800" b="1" dirty="0"/>
            <a:t>Risk Scoring System (0-12 points):</a:t>
          </a:r>
          <a:endParaRPr lang="en-US" sz="2800" dirty="0"/>
        </a:p>
      </dgm:t>
    </dgm:pt>
    <dgm:pt modelId="{0F46C6BD-24C9-4A9D-A310-D330C89A411B}" type="parTrans" cxnId="{7D0FAE7C-F02E-4423-92DA-7CF9CF7A31CB}">
      <dgm:prSet/>
      <dgm:spPr/>
      <dgm:t>
        <a:bodyPr/>
        <a:lstStyle/>
        <a:p>
          <a:endParaRPr lang="en-US"/>
        </a:p>
      </dgm:t>
    </dgm:pt>
    <dgm:pt modelId="{8FC89CCF-E8F6-4A2F-96DE-F01F72C63D1F}" type="sibTrans" cxnId="{7D0FAE7C-F02E-4423-92DA-7CF9CF7A31CB}">
      <dgm:prSet/>
      <dgm:spPr/>
      <dgm:t>
        <a:bodyPr/>
        <a:lstStyle/>
        <a:p>
          <a:endParaRPr lang="en-US"/>
        </a:p>
      </dgm:t>
    </dgm:pt>
    <dgm:pt modelId="{75601482-43F5-403F-BD13-B3EFC4B515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Previous defaults (3 points)</a:t>
          </a:r>
        </a:p>
      </dgm:t>
    </dgm:pt>
    <dgm:pt modelId="{8A0E8C21-044D-47C0-8FAC-5A2EBC8EED9C}" type="parTrans" cxnId="{4FE73EFA-772F-4047-B0B0-0A5D9D88927A}">
      <dgm:prSet/>
      <dgm:spPr/>
      <dgm:t>
        <a:bodyPr/>
        <a:lstStyle/>
        <a:p>
          <a:endParaRPr lang="en-US"/>
        </a:p>
      </dgm:t>
    </dgm:pt>
    <dgm:pt modelId="{7C7872FB-1DD9-4FC6-B005-268AF98D0564}" type="sibTrans" cxnId="{4FE73EFA-772F-4047-B0B0-0A5D9D88927A}">
      <dgm:prSet/>
      <dgm:spPr/>
      <dgm:t>
        <a:bodyPr/>
        <a:lstStyle/>
        <a:p>
          <a:endParaRPr lang="en-US"/>
        </a:p>
      </dgm:t>
    </dgm:pt>
    <dgm:pt modelId="{AFBA3C2A-693E-4C11-8B9A-0A3D887966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Loan-to-income ratio (2 points)</a:t>
          </a:r>
        </a:p>
      </dgm:t>
    </dgm:pt>
    <dgm:pt modelId="{488BC2A5-4848-456E-9836-159E781680E3}" type="parTrans" cxnId="{EDC14927-042D-4613-8AF9-AF89FE33E2DB}">
      <dgm:prSet/>
      <dgm:spPr/>
      <dgm:t>
        <a:bodyPr/>
        <a:lstStyle/>
        <a:p>
          <a:endParaRPr lang="en-US"/>
        </a:p>
      </dgm:t>
    </dgm:pt>
    <dgm:pt modelId="{DE92996A-6D3E-4A97-9E9B-AD92BD85EA57}" type="sibTrans" cxnId="{EDC14927-042D-4613-8AF9-AF89FE33E2DB}">
      <dgm:prSet/>
      <dgm:spPr/>
      <dgm:t>
        <a:bodyPr/>
        <a:lstStyle/>
        <a:p>
          <a:endParaRPr lang="en-US"/>
        </a:p>
      </dgm:t>
    </dgm:pt>
    <dgm:pt modelId="{69215DBD-3BB0-4895-8210-69DE30F08B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Employment length (2 points)</a:t>
          </a:r>
        </a:p>
      </dgm:t>
    </dgm:pt>
    <dgm:pt modelId="{E5A0EE1C-C957-4452-89E4-31186C1F0D51}" type="parTrans" cxnId="{02D4ED28-AAC7-48B9-A719-7C9FC7BCD847}">
      <dgm:prSet/>
      <dgm:spPr/>
      <dgm:t>
        <a:bodyPr/>
        <a:lstStyle/>
        <a:p>
          <a:endParaRPr lang="en-US"/>
        </a:p>
      </dgm:t>
    </dgm:pt>
    <dgm:pt modelId="{7DF6C5B7-4AF3-4E26-AE5D-6244B0897446}" type="sibTrans" cxnId="{02D4ED28-AAC7-48B9-A719-7C9FC7BCD847}">
      <dgm:prSet/>
      <dgm:spPr/>
      <dgm:t>
        <a:bodyPr/>
        <a:lstStyle/>
        <a:p>
          <a:endParaRPr lang="en-US"/>
        </a:p>
      </dgm:t>
    </dgm:pt>
    <dgm:pt modelId="{5D8FBD83-2763-457E-BD13-147484AA7CE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Credit history length (2 points) </a:t>
          </a:r>
        </a:p>
      </dgm:t>
    </dgm:pt>
    <dgm:pt modelId="{E74F615E-CD1F-4D12-BD7D-750716C4802B}" type="parTrans" cxnId="{81C1673F-3E6E-40C1-B1E7-21BE1161AD51}">
      <dgm:prSet/>
      <dgm:spPr/>
      <dgm:t>
        <a:bodyPr/>
        <a:lstStyle/>
        <a:p>
          <a:endParaRPr lang="en-US"/>
        </a:p>
      </dgm:t>
    </dgm:pt>
    <dgm:pt modelId="{C5DFB131-C10A-4231-99F2-9C873844B655}" type="sibTrans" cxnId="{81C1673F-3E6E-40C1-B1E7-21BE1161AD51}">
      <dgm:prSet/>
      <dgm:spPr/>
      <dgm:t>
        <a:bodyPr/>
        <a:lstStyle/>
        <a:p>
          <a:endParaRPr lang="en-US"/>
        </a:p>
      </dgm:t>
    </dgm:pt>
    <dgm:pt modelId="{28A15771-B96B-46C6-AADF-ED0356187027}" type="pres">
      <dgm:prSet presAssocID="{9C994F59-30BB-4E01-BC48-50D09D21E16F}" presName="root" presStyleCnt="0">
        <dgm:presLayoutVars>
          <dgm:dir/>
          <dgm:resizeHandles val="exact"/>
        </dgm:presLayoutVars>
      </dgm:prSet>
      <dgm:spPr/>
    </dgm:pt>
    <dgm:pt modelId="{3632586E-23D3-4663-8E3D-0E010B0976A7}" type="pres">
      <dgm:prSet presAssocID="{FEBFD82B-C396-425F-AA42-9CC4A448626D}" presName="compNode" presStyleCnt="0"/>
      <dgm:spPr/>
    </dgm:pt>
    <dgm:pt modelId="{5CE8F346-3498-4758-B790-8128344BA1F0}" type="pres">
      <dgm:prSet presAssocID="{FEBFD82B-C396-425F-AA42-9CC4A448626D}" presName="bgRect" presStyleLbl="bgShp" presStyleIdx="0" presStyleCnt="6"/>
      <dgm:spPr/>
    </dgm:pt>
    <dgm:pt modelId="{C3B8E2A4-FA73-4B42-AB27-01683371F81C}" type="pres">
      <dgm:prSet presAssocID="{FEBFD82B-C396-425F-AA42-9CC4A448626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027A1AD1-2DC8-48DE-958F-234BF66FB669}" type="pres">
      <dgm:prSet presAssocID="{FEBFD82B-C396-425F-AA42-9CC4A448626D}" presName="spaceRect" presStyleCnt="0"/>
      <dgm:spPr/>
    </dgm:pt>
    <dgm:pt modelId="{A0CE112D-2701-4725-A9E4-9055AE80082F}" type="pres">
      <dgm:prSet presAssocID="{FEBFD82B-C396-425F-AA42-9CC4A448626D}" presName="parTx" presStyleLbl="revTx" presStyleIdx="0" presStyleCnt="6">
        <dgm:presLayoutVars>
          <dgm:chMax val="0"/>
          <dgm:chPref val="0"/>
        </dgm:presLayoutVars>
      </dgm:prSet>
      <dgm:spPr/>
    </dgm:pt>
    <dgm:pt modelId="{459FF6A5-2B2E-474F-A831-3E51868E3442}" type="pres">
      <dgm:prSet presAssocID="{FC67EF04-B95B-4C2B-93D9-987E482BF18F}" presName="sibTrans" presStyleCnt="0"/>
      <dgm:spPr/>
    </dgm:pt>
    <dgm:pt modelId="{FB236290-10E5-4C7F-8BEF-51E5C8C042BB}" type="pres">
      <dgm:prSet presAssocID="{34D708DB-9FEC-4EFC-995C-86E3F53AF13E}" presName="compNode" presStyleCnt="0"/>
      <dgm:spPr/>
    </dgm:pt>
    <dgm:pt modelId="{53E5565B-AA4D-4811-B384-87226D65D049}" type="pres">
      <dgm:prSet presAssocID="{34D708DB-9FEC-4EFC-995C-86E3F53AF13E}" presName="bgRect" presStyleLbl="bgShp" presStyleIdx="1" presStyleCnt="6"/>
      <dgm:spPr/>
    </dgm:pt>
    <dgm:pt modelId="{2B9D090C-A884-4682-AE23-02BB8534885B}" type="pres">
      <dgm:prSet presAssocID="{34D708DB-9FEC-4EFC-995C-86E3F53AF13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urzhantel"/>
        </a:ext>
      </dgm:extLst>
    </dgm:pt>
    <dgm:pt modelId="{3E5C54FE-647A-43AC-BCCF-CC8E190B230F}" type="pres">
      <dgm:prSet presAssocID="{34D708DB-9FEC-4EFC-995C-86E3F53AF13E}" presName="spaceRect" presStyleCnt="0"/>
      <dgm:spPr/>
    </dgm:pt>
    <dgm:pt modelId="{9DB45712-E2E6-4F20-BFA8-A6B92C9D4DCC}" type="pres">
      <dgm:prSet presAssocID="{34D708DB-9FEC-4EFC-995C-86E3F53AF13E}" presName="parTx" presStyleLbl="revTx" presStyleIdx="1" presStyleCnt="6">
        <dgm:presLayoutVars>
          <dgm:chMax val="0"/>
          <dgm:chPref val="0"/>
        </dgm:presLayoutVars>
      </dgm:prSet>
      <dgm:spPr/>
    </dgm:pt>
    <dgm:pt modelId="{FD2B6177-316F-4764-AB92-20E2C416B291}" type="pres">
      <dgm:prSet presAssocID="{8FC89CCF-E8F6-4A2F-96DE-F01F72C63D1F}" presName="sibTrans" presStyleCnt="0"/>
      <dgm:spPr/>
    </dgm:pt>
    <dgm:pt modelId="{816E5D1F-9839-4BBF-A193-7840D5A1079F}" type="pres">
      <dgm:prSet presAssocID="{75601482-43F5-403F-BD13-B3EFC4B51576}" presName="compNode" presStyleCnt="0"/>
      <dgm:spPr/>
    </dgm:pt>
    <dgm:pt modelId="{1A745D1E-81A0-419C-8EBC-5447981666D9}" type="pres">
      <dgm:prSet presAssocID="{75601482-43F5-403F-BD13-B3EFC4B51576}" presName="bgRect" presStyleLbl="bgShp" presStyleIdx="2" presStyleCnt="6"/>
      <dgm:spPr/>
    </dgm:pt>
    <dgm:pt modelId="{3F518D19-5829-4C2E-99AC-D2FE5E8D4D4F}" type="pres">
      <dgm:prSet presAssocID="{75601482-43F5-403F-BD13-B3EFC4B5157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fangen"/>
        </a:ext>
      </dgm:extLst>
    </dgm:pt>
    <dgm:pt modelId="{A40011D1-BD47-4E30-8473-4D5AFE142C9D}" type="pres">
      <dgm:prSet presAssocID="{75601482-43F5-403F-BD13-B3EFC4B51576}" presName="spaceRect" presStyleCnt="0"/>
      <dgm:spPr/>
    </dgm:pt>
    <dgm:pt modelId="{4B31C04E-0AD4-44C4-AFA9-8442367E730C}" type="pres">
      <dgm:prSet presAssocID="{75601482-43F5-403F-BD13-B3EFC4B51576}" presName="parTx" presStyleLbl="revTx" presStyleIdx="2" presStyleCnt="6">
        <dgm:presLayoutVars>
          <dgm:chMax val="0"/>
          <dgm:chPref val="0"/>
        </dgm:presLayoutVars>
      </dgm:prSet>
      <dgm:spPr/>
    </dgm:pt>
    <dgm:pt modelId="{2FBCDE46-0454-4B2B-A92D-F08E2D7E7ACF}" type="pres">
      <dgm:prSet presAssocID="{7C7872FB-1DD9-4FC6-B005-268AF98D0564}" presName="sibTrans" presStyleCnt="0"/>
      <dgm:spPr/>
    </dgm:pt>
    <dgm:pt modelId="{21D250CA-810E-440D-8841-865930AA64AD}" type="pres">
      <dgm:prSet presAssocID="{AFBA3C2A-693E-4C11-8B9A-0A3D88796636}" presName="compNode" presStyleCnt="0"/>
      <dgm:spPr/>
    </dgm:pt>
    <dgm:pt modelId="{A8C610BD-378C-443F-B3DE-7C1E1803BEC6}" type="pres">
      <dgm:prSet presAssocID="{AFBA3C2A-693E-4C11-8B9A-0A3D88796636}" presName="bgRect" presStyleLbl="bgShp" presStyleIdx="3" presStyleCnt="6"/>
      <dgm:spPr/>
    </dgm:pt>
    <dgm:pt modelId="{7684353F-E0B1-4EFE-AA6D-ACF59727F5EA}" type="pres">
      <dgm:prSet presAssocID="{AFBA3C2A-693E-4C11-8B9A-0A3D8879663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0A19F03-0DA7-4884-B3CB-8A20CB66C1DC}" type="pres">
      <dgm:prSet presAssocID="{AFBA3C2A-693E-4C11-8B9A-0A3D88796636}" presName="spaceRect" presStyleCnt="0"/>
      <dgm:spPr/>
    </dgm:pt>
    <dgm:pt modelId="{D456F1FC-27A7-4562-8115-75D954792E99}" type="pres">
      <dgm:prSet presAssocID="{AFBA3C2A-693E-4C11-8B9A-0A3D88796636}" presName="parTx" presStyleLbl="revTx" presStyleIdx="3" presStyleCnt="6">
        <dgm:presLayoutVars>
          <dgm:chMax val="0"/>
          <dgm:chPref val="0"/>
        </dgm:presLayoutVars>
      </dgm:prSet>
      <dgm:spPr/>
    </dgm:pt>
    <dgm:pt modelId="{AEBADFD5-9C66-435A-B85B-5EBFD46282F9}" type="pres">
      <dgm:prSet presAssocID="{DE92996A-6D3E-4A97-9E9B-AD92BD85EA57}" presName="sibTrans" presStyleCnt="0"/>
      <dgm:spPr/>
    </dgm:pt>
    <dgm:pt modelId="{3DE3D7A9-621B-41FA-9ABE-F83589268F8A}" type="pres">
      <dgm:prSet presAssocID="{69215DBD-3BB0-4895-8210-69DE30F08B73}" presName="compNode" presStyleCnt="0"/>
      <dgm:spPr/>
    </dgm:pt>
    <dgm:pt modelId="{31EAB37F-90A3-4C1B-B9F3-1A847E447D2D}" type="pres">
      <dgm:prSet presAssocID="{69215DBD-3BB0-4895-8210-69DE30F08B73}" presName="bgRect" presStyleLbl="bgShp" presStyleIdx="4" presStyleCnt="6"/>
      <dgm:spPr/>
    </dgm:pt>
    <dgm:pt modelId="{0028AF79-7571-4EF9-985B-4749E0EAFB51}" type="pres">
      <dgm:prSet presAssocID="{69215DBD-3BB0-4895-8210-69DE30F08B7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28290D4F-0C6B-4139-B5D5-E45E4022D61C}" type="pres">
      <dgm:prSet presAssocID="{69215DBD-3BB0-4895-8210-69DE30F08B73}" presName="spaceRect" presStyleCnt="0"/>
      <dgm:spPr/>
    </dgm:pt>
    <dgm:pt modelId="{E841CD82-2BA0-4E6C-9072-2D9E7A28273B}" type="pres">
      <dgm:prSet presAssocID="{69215DBD-3BB0-4895-8210-69DE30F08B73}" presName="parTx" presStyleLbl="revTx" presStyleIdx="4" presStyleCnt="6">
        <dgm:presLayoutVars>
          <dgm:chMax val="0"/>
          <dgm:chPref val="0"/>
        </dgm:presLayoutVars>
      </dgm:prSet>
      <dgm:spPr/>
    </dgm:pt>
    <dgm:pt modelId="{5ACB34FA-4FC2-4D74-A767-729F7DD8AE3C}" type="pres">
      <dgm:prSet presAssocID="{7DF6C5B7-4AF3-4E26-AE5D-6244B0897446}" presName="sibTrans" presStyleCnt="0"/>
      <dgm:spPr/>
    </dgm:pt>
    <dgm:pt modelId="{80E38EF9-9C67-4C47-9DAC-CFC54C15E6E1}" type="pres">
      <dgm:prSet presAssocID="{5D8FBD83-2763-457E-BD13-147484AA7CE3}" presName="compNode" presStyleCnt="0"/>
      <dgm:spPr/>
    </dgm:pt>
    <dgm:pt modelId="{4A063E9F-D107-45D1-9FB1-720A4C371D98}" type="pres">
      <dgm:prSet presAssocID="{5D8FBD83-2763-457E-BD13-147484AA7CE3}" presName="bgRect" presStyleLbl="bgShp" presStyleIdx="5" presStyleCnt="6" custLinFactNeighborX="-15" custLinFactNeighborY="-4998"/>
      <dgm:spPr/>
    </dgm:pt>
    <dgm:pt modelId="{5FF1D996-9B9E-49C1-B633-C9F024B1D54A}" type="pres">
      <dgm:prSet presAssocID="{5D8FBD83-2763-457E-BD13-147484AA7CE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ldbörse"/>
        </a:ext>
      </dgm:extLst>
    </dgm:pt>
    <dgm:pt modelId="{E61A8954-5F3B-4806-A2D2-39E8B354C8E3}" type="pres">
      <dgm:prSet presAssocID="{5D8FBD83-2763-457E-BD13-147484AA7CE3}" presName="spaceRect" presStyleCnt="0"/>
      <dgm:spPr/>
    </dgm:pt>
    <dgm:pt modelId="{31EEAADC-A98D-4A6D-B60B-218401769FDE}" type="pres">
      <dgm:prSet presAssocID="{5D8FBD83-2763-457E-BD13-147484AA7CE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DC14927-042D-4613-8AF9-AF89FE33E2DB}" srcId="{9C994F59-30BB-4E01-BC48-50D09D21E16F}" destId="{AFBA3C2A-693E-4C11-8B9A-0A3D88796636}" srcOrd="3" destOrd="0" parTransId="{488BC2A5-4848-456E-9836-159E781680E3}" sibTransId="{DE92996A-6D3E-4A97-9E9B-AD92BD85EA57}"/>
    <dgm:cxn modelId="{02D4ED28-AAC7-48B9-A719-7C9FC7BCD847}" srcId="{9C994F59-30BB-4E01-BC48-50D09D21E16F}" destId="{69215DBD-3BB0-4895-8210-69DE30F08B73}" srcOrd="4" destOrd="0" parTransId="{E5A0EE1C-C957-4452-89E4-31186C1F0D51}" sibTransId="{7DF6C5B7-4AF3-4E26-AE5D-6244B0897446}"/>
    <dgm:cxn modelId="{81C1673F-3E6E-40C1-B1E7-21BE1161AD51}" srcId="{9C994F59-30BB-4E01-BC48-50D09D21E16F}" destId="{5D8FBD83-2763-457E-BD13-147484AA7CE3}" srcOrd="5" destOrd="0" parTransId="{E74F615E-CD1F-4D12-BD7D-750716C4802B}" sibTransId="{C5DFB131-C10A-4231-99F2-9C873844B655}"/>
    <dgm:cxn modelId="{F881E478-FAB8-47F9-98B2-C762DC156AA1}" type="presOf" srcId="{69215DBD-3BB0-4895-8210-69DE30F08B73}" destId="{E841CD82-2BA0-4E6C-9072-2D9E7A28273B}" srcOrd="0" destOrd="0" presId="urn:microsoft.com/office/officeart/2018/2/layout/IconVerticalSolidList"/>
    <dgm:cxn modelId="{7D0FAE7C-F02E-4423-92DA-7CF9CF7A31CB}" srcId="{9C994F59-30BB-4E01-BC48-50D09D21E16F}" destId="{34D708DB-9FEC-4EFC-995C-86E3F53AF13E}" srcOrd="1" destOrd="0" parTransId="{0F46C6BD-24C9-4A9D-A310-D330C89A411B}" sibTransId="{8FC89CCF-E8F6-4A2F-96DE-F01F72C63D1F}"/>
    <dgm:cxn modelId="{862B9290-AAFE-43D1-ADC7-775940E739E9}" srcId="{9C994F59-30BB-4E01-BC48-50D09D21E16F}" destId="{FEBFD82B-C396-425F-AA42-9CC4A448626D}" srcOrd="0" destOrd="0" parTransId="{E9BE785D-57DE-44A4-A66A-EEF0DA2B868A}" sibTransId="{FC67EF04-B95B-4C2B-93D9-987E482BF18F}"/>
    <dgm:cxn modelId="{3D409C93-467B-4801-8D90-CFF1CDBBA6F1}" type="presOf" srcId="{75601482-43F5-403F-BD13-B3EFC4B51576}" destId="{4B31C04E-0AD4-44C4-AFA9-8442367E730C}" srcOrd="0" destOrd="0" presId="urn:microsoft.com/office/officeart/2018/2/layout/IconVerticalSolidList"/>
    <dgm:cxn modelId="{F32B3EAB-3312-4225-80B2-8D5C450A2762}" type="presOf" srcId="{5D8FBD83-2763-457E-BD13-147484AA7CE3}" destId="{31EEAADC-A98D-4A6D-B60B-218401769FDE}" srcOrd="0" destOrd="0" presId="urn:microsoft.com/office/officeart/2018/2/layout/IconVerticalSolidList"/>
    <dgm:cxn modelId="{EC2C0CC6-BB2A-4ED3-A10E-7725DC435EB7}" type="presOf" srcId="{34D708DB-9FEC-4EFC-995C-86E3F53AF13E}" destId="{9DB45712-E2E6-4F20-BFA8-A6B92C9D4DCC}" srcOrd="0" destOrd="0" presId="urn:microsoft.com/office/officeart/2018/2/layout/IconVerticalSolidList"/>
    <dgm:cxn modelId="{AC7B34CE-4870-4B0F-B4F4-841AC101162D}" type="presOf" srcId="{9C994F59-30BB-4E01-BC48-50D09D21E16F}" destId="{28A15771-B96B-46C6-AADF-ED0356187027}" srcOrd="0" destOrd="0" presId="urn:microsoft.com/office/officeart/2018/2/layout/IconVerticalSolidList"/>
    <dgm:cxn modelId="{B6B304D5-878E-4408-A747-A2F65EB50D86}" type="presOf" srcId="{FEBFD82B-C396-425F-AA42-9CC4A448626D}" destId="{A0CE112D-2701-4725-A9E4-9055AE80082F}" srcOrd="0" destOrd="0" presId="urn:microsoft.com/office/officeart/2018/2/layout/IconVerticalSolidList"/>
    <dgm:cxn modelId="{0F98F5E7-4F0E-47AC-868B-D1C7EA374A6B}" type="presOf" srcId="{AFBA3C2A-693E-4C11-8B9A-0A3D88796636}" destId="{D456F1FC-27A7-4562-8115-75D954792E99}" srcOrd="0" destOrd="0" presId="urn:microsoft.com/office/officeart/2018/2/layout/IconVerticalSolidList"/>
    <dgm:cxn modelId="{4FE73EFA-772F-4047-B0B0-0A5D9D88927A}" srcId="{9C994F59-30BB-4E01-BC48-50D09D21E16F}" destId="{75601482-43F5-403F-BD13-B3EFC4B51576}" srcOrd="2" destOrd="0" parTransId="{8A0E8C21-044D-47C0-8FAC-5A2EBC8EED9C}" sibTransId="{7C7872FB-1DD9-4FC6-B005-268AF98D0564}"/>
    <dgm:cxn modelId="{58BC8B4F-F2BE-42C5-910D-544DC8D4ABA4}" type="presParOf" srcId="{28A15771-B96B-46C6-AADF-ED0356187027}" destId="{3632586E-23D3-4663-8E3D-0E010B0976A7}" srcOrd="0" destOrd="0" presId="urn:microsoft.com/office/officeart/2018/2/layout/IconVerticalSolidList"/>
    <dgm:cxn modelId="{F11396FF-0F5E-4345-8FED-74A90A9F9583}" type="presParOf" srcId="{3632586E-23D3-4663-8E3D-0E010B0976A7}" destId="{5CE8F346-3498-4758-B790-8128344BA1F0}" srcOrd="0" destOrd="0" presId="urn:microsoft.com/office/officeart/2018/2/layout/IconVerticalSolidList"/>
    <dgm:cxn modelId="{1C433B51-CB98-4D40-8014-B6CE10D3F8E6}" type="presParOf" srcId="{3632586E-23D3-4663-8E3D-0E010B0976A7}" destId="{C3B8E2A4-FA73-4B42-AB27-01683371F81C}" srcOrd="1" destOrd="0" presId="urn:microsoft.com/office/officeart/2018/2/layout/IconVerticalSolidList"/>
    <dgm:cxn modelId="{FD05EC36-3314-4F32-9D29-DA95A27AB2DE}" type="presParOf" srcId="{3632586E-23D3-4663-8E3D-0E010B0976A7}" destId="{027A1AD1-2DC8-48DE-958F-234BF66FB669}" srcOrd="2" destOrd="0" presId="urn:microsoft.com/office/officeart/2018/2/layout/IconVerticalSolidList"/>
    <dgm:cxn modelId="{72843C0A-18C3-4659-AF8F-6BF4809BEF79}" type="presParOf" srcId="{3632586E-23D3-4663-8E3D-0E010B0976A7}" destId="{A0CE112D-2701-4725-A9E4-9055AE80082F}" srcOrd="3" destOrd="0" presId="urn:microsoft.com/office/officeart/2018/2/layout/IconVerticalSolidList"/>
    <dgm:cxn modelId="{3981D7C4-B106-46DE-B6F9-9B29BC319914}" type="presParOf" srcId="{28A15771-B96B-46C6-AADF-ED0356187027}" destId="{459FF6A5-2B2E-474F-A831-3E51868E3442}" srcOrd="1" destOrd="0" presId="urn:microsoft.com/office/officeart/2018/2/layout/IconVerticalSolidList"/>
    <dgm:cxn modelId="{A02F7322-73A3-479A-A6F3-D8DCB3362BD3}" type="presParOf" srcId="{28A15771-B96B-46C6-AADF-ED0356187027}" destId="{FB236290-10E5-4C7F-8BEF-51E5C8C042BB}" srcOrd="2" destOrd="0" presId="urn:microsoft.com/office/officeart/2018/2/layout/IconVerticalSolidList"/>
    <dgm:cxn modelId="{57A09AB3-BAC4-4AAF-AB9F-EB87B2A9136D}" type="presParOf" srcId="{FB236290-10E5-4C7F-8BEF-51E5C8C042BB}" destId="{53E5565B-AA4D-4811-B384-87226D65D049}" srcOrd="0" destOrd="0" presId="urn:microsoft.com/office/officeart/2018/2/layout/IconVerticalSolidList"/>
    <dgm:cxn modelId="{486F0CBF-F55B-416A-A8D0-31ED79A814C2}" type="presParOf" srcId="{FB236290-10E5-4C7F-8BEF-51E5C8C042BB}" destId="{2B9D090C-A884-4682-AE23-02BB8534885B}" srcOrd="1" destOrd="0" presId="urn:microsoft.com/office/officeart/2018/2/layout/IconVerticalSolidList"/>
    <dgm:cxn modelId="{200F6F63-918E-4E62-AC56-B2B9004EDB5B}" type="presParOf" srcId="{FB236290-10E5-4C7F-8BEF-51E5C8C042BB}" destId="{3E5C54FE-647A-43AC-BCCF-CC8E190B230F}" srcOrd="2" destOrd="0" presId="urn:microsoft.com/office/officeart/2018/2/layout/IconVerticalSolidList"/>
    <dgm:cxn modelId="{2354FF92-6C1F-4F2A-93CE-D6C188F1A9C0}" type="presParOf" srcId="{FB236290-10E5-4C7F-8BEF-51E5C8C042BB}" destId="{9DB45712-E2E6-4F20-BFA8-A6B92C9D4DCC}" srcOrd="3" destOrd="0" presId="urn:microsoft.com/office/officeart/2018/2/layout/IconVerticalSolidList"/>
    <dgm:cxn modelId="{FF0D3982-8041-4C23-879D-7F2454513331}" type="presParOf" srcId="{28A15771-B96B-46C6-AADF-ED0356187027}" destId="{FD2B6177-316F-4764-AB92-20E2C416B291}" srcOrd="3" destOrd="0" presId="urn:microsoft.com/office/officeart/2018/2/layout/IconVerticalSolidList"/>
    <dgm:cxn modelId="{10B17AC6-2ED2-49E1-AF8B-E626761980F4}" type="presParOf" srcId="{28A15771-B96B-46C6-AADF-ED0356187027}" destId="{816E5D1F-9839-4BBF-A193-7840D5A1079F}" srcOrd="4" destOrd="0" presId="urn:microsoft.com/office/officeart/2018/2/layout/IconVerticalSolidList"/>
    <dgm:cxn modelId="{0BAC46B8-160A-48E9-B538-861457750DD7}" type="presParOf" srcId="{816E5D1F-9839-4BBF-A193-7840D5A1079F}" destId="{1A745D1E-81A0-419C-8EBC-5447981666D9}" srcOrd="0" destOrd="0" presId="urn:microsoft.com/office/officeart/2018/2/layout/IconVerticalSolidList"/>
    <dgm:cxn modelId="{516800C7-C967-4398-9218-BCBDF8589BBE}" type="presParOf" srcId="{816E5D1F-9839-4BBF-A193-7840D5A1079F}" destId="{3F518D19-5829-4C2E-99AC-D2FE5E8D4D4F}" srcOrd="1" destOrd="0" presId="urn:microsoft.com/office/officeart/2018/2/layout/IconVerticalSolidList"/>
    <dgm:cxn modelId="{9B5F3805-AB66-42EF-B008-332A0B2BC7F0}" type="presParOf" srcId="{816E5D1F-9839-4BBF-A193-7840D5A1079F}" destId="{A40011D1-BD47-4E30-8473-4D5AFE142C9D}" srcOrd="2" destOrd="0" presId="urn:microsoft.com/office/officeart/2018/2/layout/IconVerticalSolidList"/>
    <dgm:cxn modelId="{A32A4F44-37D4-4603-B8D7-C5605950E1D0}" type="presParOf" srcId="{816E5D1F-9839-4BBF-A193-7840D5A1079F}" destId="{4B31C04E-0AD4-44C4-AFA9-8442367E730C}" srcOrd="3" destOrd="0" presId="urn:microsoft.com/office/officeart/2018/2/layout/IconVerticalSolidList"/>
    <dgm:cxn modelId="{C4827E4D-7321-40D5-8674-168BAC27334D}" type="presParOf" srcId="{28A15771-B96B-46C6-AADF-ED0356187027}" destId="{2FBCDE46-0454-4B2B-A92D-F08E2D7E7ACF}" srcOrd="5" destOrd="0" presId="urn:microsoft.com/office/officeart/2018/2/layout/IconVerticalSolidList"/>
    <dgm:cxn modelId="{73967E52-F074-4290-9446-19D07640CC38}" type="presParOf" srcId="{28A15771-B96B-46C6-AADF-ED0356187027}" destId="{21D250CA-810E-440D-8841-865930AA64AD}" srcOrd="6" destOrd="0" presId="urn:microsoft.com/office/officeart/2018/2/layout/IconVerticalSolidList"/>
    <dgm:cxn modelId="{60C5274E-6E5A-44D6-B4FF-92241B66CCE6}" type="presParOf" srcId="{21D250CA-810E-440D-8841-865930AA64AD}" destId="{A8C610BD-378C-443F-B3DE-7C1E1803BEC6}" srcOrd="0" destOrd="0" presId="urn:microsoft.com/office/officeart/2018/2/layout/IconVerticalSolidList"/>
    <dgm:cxn modelId="{2EF0D020-3106-459F-B9FC-8C516D247CF0}" type="presParOf" srcId="{21D250CA-810E-440D-8841-865930AA64AD}" destId="{7684353F-E0B1-4EFE-AA6D-ACF59727F5EA}" srcOrd="1" destOrd="0" presId="urn:microsoft.com/office/officeart/2018/2/layout/IconVerticalSolidList"/>
    <dgm:cxn modelId="{CFDE62CE-6F3D-4017-8193-18634C79A710}" type="presParOf" srcId="{21D250CA-810E-440D-8841-865930AA64AD}" destId="{20A19F03-0DA7-4884-B3CB-8A20CB66C1DC}" srcOrd="2" destOrd="0" presId="urn:microsoft.com/office/officeart/2018/2/layout/IconVerticalSolidList"/>
    <dgm:cxn modelId="{AD16D268-7AF2-4D32-BAAF-F345FCF4E2BF}" type="presParOf" srcId="{21D250CA-810E-440D-8841-865930AA64AD}" destId="{D456F1FC-27A7-4562-8115-75D954792E99}" srcOrd="3" destOrd="0" presId="urn:microsoft.com/office/officeart/2018/2/layout/IconVerticalSolidList"/>
    <dgm:cxn modelId="{30590E4D-B9F5-4129-B091-5B5C664A1DC2}" type="presParOf" srcId="{28A15771-B96B-46C6-AADF-ED0356187027}" destId="{AEBADFD5-9C66-435A-B85B-5EBFD46282F9}" srcOrd="7" destOrd="0" presId="urn:microsoft.com/office/officeart/2018/2/layout/IconVerticalSolidList"/>
    <dgm:cxn modelId="{719E4DC2-3A4A-4C2B-B243-15E2F0889869}" type="presParOf" srcId="{28A15771-B96B-46C6-AADF-ED0356187027}" destId="{3DE3D7A9-621B-41FA-9ABE-F83589268F8A}" srcOrd="8" destOrd="0" presId="urn:microsoft.com/office/officeart/2018/2/layout/IconVerticalSolidList"/>
    <dgm:cxn modelId="{758D8DD0-3FBA-404F-A8C9-E32668CCCF59}" type="presParOf" srcId="{3DE3D7A9-621B-41FA-9ABE-F83589268F8A}" destId="{31EAB37F-90A3-4C1B-B9F3-1A847E447D2D}" srcOrd="0" destOrd="0" presId="urn:microsoft.com/office/officeart/2018/2/layout/IconVerticalSolidList"/>
    <dgm:cxn modelId="{BB652B44-F26E-47E9-B22A-452DB4936D3B}" type="presParOf" srcId="{3DE3D7A9-621B-41FA-9ABE-F83589268F8A}" destId="{0028AF79-7571-4EF9-985B-4749E0EAFB51}" srcOrd="1" destOrd="0" presId="urn:microsoft.com/office/officeart/2018/2/layout/IconVerticalSolidList"/>
    <dgm:cxn modelId="{48A27DA5-5851-4679-AC8D-13E2EA9DA736}" type="presParOf" srcId="{3DE3D7A9-621B-41FA-9ABE-F83589268F8A}" destId="{28290D4F-0C6B-4139-B5D5-E45E4022D61C}" srcOrd="2" destOrd="0" presId="urn:microsoft.com/office/officeart/2018/2/layout/IconVerticalSolidList"/>
    <dgm:cxn modelId="{A74CDC18-AC74-4A8E-A1EB-4AE5F404721D}" type="presParOf" srcId="{3DE3D7A9-621B-41FA-9ABE-F83589268F8A}" destId="{E841CD82-2BA0-4E6C-9072-2D9E7A28273B}" srcOrd="3" destOrd="0" presId="urn:microsoft.com/office/officeart/2018/2/layout/IconVerticalSolidList"/>
    <dgm:cxn modelId="{B34EDD49-DF69-47E8-B1A1-08D4D0D7A300}" type="presParOf" srcId="{28A15771-B96B-46C6-AADF-ED0356187027}" destId="{5ACB34FA-4FC2-4D74-A767-729F7DD8AE3C}" srcOrd="9" destOrd="0" presId="urn:microsoft.com/office/officeart/2018/2/layout/IconVerticalSolidList"/>
    <dgm:cxn modelId="{48566340-8250-4B99-B6BC-BD4B1B19BA72}" type="presParOf" srcId="{28A15771-B96B-46C6-AADF-ED0356187027}" destId="{80E38EF9-9C67-4C47-9DAC-CFC54C15E6E1}" srcOrd="10" destOrd="0" presId="urn:microsoft.com/office/officeart/2018/2/layout/IconVerticalSolidList"/>
    <dgm:cxn modelId="{28BF0FAB-7DE6-4834-AF6F-0AD06CF05564}" type="presParOf" srcId="{80E38EF9-9C67-4C47-9DAC-CFC54C15E6E1}" destId="{4A063E9F-D107-45D1-9FB1-720A4C371D98}" srcOrd="0" destOrd="0" presId="urn:microsoft.com/office/officeart/2018/2/layout/IconVerticalSolidList"/>
    <dgm:cxn modelId="{4D2B38A3-B8A1-4966-9DC7-1A301A3039BB}" type="presParOf" srcId="{80E38EF9-9C67-4C47-9DAC-CFC54C15E6E1}" destId="{5FF1D996-9B9E-49C1-B633-C9F024B1D54A}" srcOrd="1" destOrd="0" presId="urn:microsoft.com/office/officeart/2018/2/layout/IconVerticalSolidList"/>
    <dgm:cxn modelId="{E02D020F-F82B-47EA-ABBB-2219E29E299C}" type="presParOf" srcId="{80E38EF9-9C67-4C47-9DAC-CFC54C15E6E1}" destId="{E61A8954-5F3B-4806-A2D2-39E8B354C8E3}" srcOrd="2" destOrd="0" presId="urn:microsoft.com/office/officeart/2018/2/layout/IconVerticalSolidList"/>
    <dgm:cxn modelId="{A9EEA6DF-38BB-4FA2-9E66-3F73F4480AA6}" type="presParOf" srcId="{80E38EF9-9C67-4C47-9DAC-CFC54C15E6E1}" destId="{31EEAADC-A98D-4A6D-B60B-218401769F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C32FDE-DEBC-4F31-BE37-B67156DCDB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7EAC1F-C2DA-44F1-B16E-DE693F23538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Approval Scoring System (0-12 points)</a:t>
          </a:r>
          <a:endParaRPr lang="en-US" sz="2400" dirty="0"/>
        </a:p>
      </dgm:t>
    </dgm:pt>
    <dgm:pt modelId="{FE5EDC1E-ADFC-4726-A10C-5B5121321748}" type="parTrans" cxnId="{0EA7C5A0-03C8-46F9-8C63-6DFD8C5FEEF6}">
      <dgm:prSet/>
      <dgm:spPr/>
      <dgm:t>
        <a:bodyPr/>
        <a:lstStyle/>
        <a:p>
          <a:endParaRPr lang="en-US"/>
        </a:p>
      </dgm:t>
    </dgm:pt>
    <dgm:pt modelId="{E2AC6F3B-80A9-418D-9916-156307E85D10}" type="sibTrans" cxnId="{0EA7C5A0-03C8-46F9-8C63-6DFD8C5FEEF6}">
      <dgm:prSet/>
      <dgm:spPr/>
      <dgm:t>
        <a:bodyPr/>
        <a:lstStyle/>
        <a:p>
          <a:endParaRPr lang="en-US"/>
        </a:p>
      </dgm:t>
    </dgm:pt>
    <dgm:pt modelId="{E0AC7263-EDF2-4C1E-AC2B-32B7D04F0FD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Income level (0-3 points)</a:t>
          </a:r>
        </a:p>
      </dgm:t>
    </dgm:pt>
    <dgm:pt modelId="{5E075CB2-9225-4071-B39C-A21D41ADCBA7}" type="parTrans" cxnId="{08988290-2313-492F-960A-8465993AD207}">
      <dgm:prSet/>
      <dgm:spPr/>
      <dgm:t>
        <a:bodyPr/>
        <a:lstStyle/>
        <a:p>
          <a:endParaRPr lang="en-US"/>
        </a:p>
      </dgm:t>
    </dgm:pt>
    <dgm:pt modelId="{B4F58D56-BB10-466A-BBDD-E6B9BE6B0F50}" type="sibTrans" cxnId="{08988290-2313-492F-960A-8465993AD207}">
      <dgm:prSet/>
      <dgm:spPr/>
      <dgm:t>
        <a:bodyPr/>
        <a:lstStyle/>
        <a:p>
          <a:endParaRPr lang="en-US"/>
        </a:p>
      </dgm:t>
    </dgm:pt>
    <dgm:pt modelId="{F0FCC00D-C946-4C10-93DC-D776091490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Debt-to-Income ratio (0-3 points)</a:t>
          </a:r>
        </a:p>
      </dgm:t>
    </dgm:pt>
    <dgm:pt modelId="{F43CDC8F-7F9E-4F40-8110-F262E6529C96}" type="parTrans" cxnId="{B0AA3D1A-5898-4A87-A6F1-A00D22ADAB14}">
      <dgm:prSet/>
      <dgm:spPr/>
      <dgm:t>
        <a:bodyPr/>
        <a:lstStyle/>
        <a:p>
          <a:endParaRPr lang="en-US"/>
        </a:p>
      </dgm:t>
    </dgm:pt>
    <dgm:pt modelId="{9CD1F2A8-C474-4D6B-86AF-BBCDF0DE681E}" type="sibTrans" cxnId="{B0AA3D1A-5898-4A87-A6F1-A00D22ADAB14}">
      <dgm:prSet/>
      <dgm:spPr/>
      <dgm:t>
        <a:bodyPr/>
        <a:lstStyle/>
        <a:p>
          <a:endParaRPr lang="en-US"/>
        </a:p>
      </dgm:t>
    </dgm:pt>
    <dgm:pt modelId="{C8CFA4B3-5C34-4871-988B-969F7C325F0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Credit history (0-3 points)</a:t>
          </a:r>
        </a:p>
      </dgm:t>
    </dgm:pt>
    <dgm:pt modelId="{62FFAEED-6BF5-469B-8470-32645262AC48}" type="parTrans" cxnId="{CACE8E06-33B7-462D-9093-CE8B32041697}">
      <dgm:prSet/>
      <dgm:spPr/>
      <dgm:t>
        <a:bodyPr/>
        <a:lstStyle/>
        <a:p>
          <a:endParaRPr lang="en-US"/>
        </a:p>
      </dgm:t>
    </dgm:pt>
    <dgm:pt modelId="{E0037391-0C0A-4BDC-B6C0-CCEA80EE2D7C}" type="sibTrans" cxnId="{CACE8E06-33B7-462D-9093-CE8B32041697}">
      <dgm:prSet/>
      <dgm:spPr/>
      <dgm:t>
        <a:bodyPr/>
        <a:lstStyle/>
        <a:p>
          <a:endParaRPr lang="en-US"/>
        </a:p>
      </dgm:t>
    </dgm:pt>
    <dgm:pt modelId="{84E2105A-BFCB-4342-98DE-3D0E1AAA2AD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Employment length (0-2 points)</a:t>
          </a:r>
        </a:p>
      </dgm:t>
    </dgm:pt>
    <dgm:pt modelId="{5D6B722C-BE87-4B8A-8725-68886722DF20}" type="parTrans" cxnId="{B12949A7-0A1C-423F-9E7A-3AE72EA605C7}">
      <dgm:prSet/>
      <dgm:spPr/>
      <dgm:t>
        <a:bodyPr/>
        <a:lstStyle/>
        <a:p>
          <a:endParaRPr lang="en-US"/>
        </a:p>
      </dgm:t>
    </dgm:pt>
    <dgm:pt modelId="{138314C1-9D14-4474-9120-91114F1DE891}" type="sibTrans" cxnId="{B12949A7-0A1C-423F-9E7A-3AE72EA605C7}">
      <dgm:prSet/>
      <dgm:spPr/>
      <dgm:t>
        <a:bodyPr/>
        <a:lstStyle/>
        <a:p>
          <a:endParaRPr lang="en-US"/>
        </a:p>
      </dgm:t>
    </dgm:pt>
    <dgm:pt modelId="{96FDAFE9-06CA-4584-AEC7-59C117EC97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Age (0-1 point)</a:t>
          </a:r>
        </a:p>
      </dgm:t>
    </dgm:pt>
    <dgm:pt modelId="{D6DE49DD-5200-4903-B1C7-2CD81191039F}" type="parTrans" cxnId="{937E7824-61D5-4180-8F4A-09B69F235DCC}">
      <dgm:prSet/>
      <dgm:spPr/>
      <dgm:t>
        <a:bodyPr/>
        <a:lstStyle/>
        <a:p>
          <a:endParaRPr lang="en-US"/>
        </a:p>
      </dgm:t>
    </dgm:pt>
    <dgm:pt modelId="{DA96E72C-4FD1-4B88-83F1-17A8497C2BCF}" type="sibTrans" cxnId="{937E7824-61D5-4180-8F4A-09B69F235DCC}">
      <dgm:prSet/>
      <dgm:spPr/>
      <dgm:t>
        <a:bodyPr/>
        <a:lstStyle/>
        <a:p>
          <a:endParaRPr lang="en-US"/>
        </a:p>
      </dgm:t>
    </dgm:pt>
    <dgm:pt modelId="{8665B574-0690-46D4-A182-12DC83D83DB0}" type="pres">
      <dgm:prSet presAssocID="{89C32FDE-DEBC-4F31-BE37-B67156DCDB20}" presName="root" presStyleCnt="0">
        <dgm:presLayoutVars>
          <dgm:dir/>
          <dgm:resizeHandles val="exact"/>
        </dgm:presLayoutVars>
      </dgm:prSet>
      <dgm:spPr/>
    </dgm:pt>
    <dgm:pt modelId="{2BC1AD60-A31D-460D-AA0D-AFAAF2A5D33D}" type="pres">
      <dgm:prSet presAssocID="{4D7EAC1F-C2DA-44F1-B16E-DE693F23538E}" presName="compNode" presStyleCnt="0"/>
      <dgm:spPr/>
    </dgm:pt>
    <dgm:pt modelId="{2DC761B8-CA97-448B-8368-F8170F1DC9EA}" type="pres">
      <dgm:prSet presAssocID="{4D7EAC1F-C2DA-44F1-B16E-DE693F23538E}" presName="bgRect" presStyleLbl="bgShp" presStyleIdx="0" presStyleCnt="6"/>
      <dgm:spPr/>
    </dgm:pt>
    <dgm:pt modelId="{B7A15D8B-3E29-4424-BBCF-6D61AFFC6E73}" type="pres">
      <dgm:prSet presAssocID="{4D7EAC1F-C2DA-44F1-B16E-DE693F23538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ing Hands"/>
        </a:ext>
      </dgm:extLst>
    </dgm:pt>
    <dgm:pt modelId="{BA0546AD-2586-4144-8C5E-C5C0734DC15F}" type="pres">
      <dgm:prSet presAssocID="{4D7EAC1F-C2DA-44F1-B16E-DE693F23538E}" presName="spaceRect" presStyleCnt="0"/>
      <dgm:spPr/>
    </dgm:pt>
    <dgm:pt modelId="{1771FB05-FB4E-45CC-A569-3933E4A3E86E}" type="pres">
      <dgm:prSet presAssocID="{4D7EAC1F-C2DA-44F1-B16E-DE693F23538E}" presName="parTx" presStyleLbl="revTx" presStyleIdx="0" presStyleCnt="6">
        <dgm:presLayoutVars>
          <dgm:chMax val="0"/>
          <dgm:chPref val="0"/>
        </dgm:presLayoutVars>
      </dgm:prSet>
      <dgm:spPr/>
    </dgm:pt>
    <dgm:pt modelId="{85C00376-04C5-44B2-BA1E-A4CC90AD17BA}" type="pres">
      <dgm:prSet presAssocID="{E2AC6F3B-80A9-418D-9916-156307E85D10}" presName="sibTrans" presStyleCnt="0"/>
      <dgm:spPr/>
    </dgm:pt>
    <dgm:pt modelId="{8EDFF73A-557F-42AE-940E-ED2321E08790}" type="pres">
      <dgm:prSet presAssocID="{E0AC7263-EDF2-4C1E-AC2B-32B7D04F0FD8}" presName="compNode" presStyleCnt="0"/>
      <dgm:spPr/>
    </dgm:pt>
    <dgm:pt modelId="{DA157DFA-CFCC-4D55-B278-AD07E15A7CDF}" type="pres">
      <dgm:prSet presAssocID="{E0AC7263-EDF2-4C1E-AC2B-32B7D04F0FD8}" presName="bgRect" presStyleLbl="bgShp" presStyleIdx="1" presStyleCnt="6"/>
      <dgm:spPr/>
    </dgm:pt>
    <dgm:pt modelId="{8908F1C7-2D06-4AD7-A3B6-11683707E23A}" type="pres">
      <dgm:prSet presAssocID="{E0AC7263-EDF2-4C1E-AC2B-32B7D04F0FD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ld"/>
        </a:ext>
      </dgm:extLst>
    </dgm:pt>
    <dgm:pt modelId="{0F02137F-587E-4E79-AA05-C11E3B1994CA}" type="pres">
      <dgm:prSet presAssocID="{E0AC7263-EDF2-4C1E-AC2B-32B7D04F0FD8}" presName="spaceRect" presStyleCnt="0"/>
      <dgm:spPr/>
    </dgm:pt>
    <dgm:pt modelId="{D78A240F-5F8A-4B95-8A4B-FB1D11950DB5}" type="pres">
      <dgm:prSet presAssocID="{E0AC7263-EDF2-4C1E-AC2B-32B7D04F0FD8}" presName="parTx" presStyleLbl="revTx" presStyleIdx="1" presStyleCnt="6">
        <dgm:presLayoutVars>
          <dgm:chMax val="0"/>
          <dgm:chPref val="0"/>
        </dgm:presLayoutVars>
      </dgm:prSet>
      <dgm:spPr/>
    </dgm:pt>
    <dgm:pt modelId="{E11BA083-E33B-4F13-BBEE-C044D5D01799}" type="pres">
      <dgm:prSet presAssocID="{B4F58D56-BB10-466A-BBDD-E6B9BE6B0F50}" presName="sibTrans" presStyleCnt="0"/>
      <dgm:spPr/>
    </dgm:pt>
    <dgm:pt modelId="{3FF6BB8F-9EF0-45A3-85EA-E433B7CF3BD2}" type="pres">
      <dgm:prSet presAssocID="{F0FCC00D-C946-4C10-93DC-D77609149025}" presName="compNode" presStyleCnt="0"/>
      <dgm:spPr/>
    </dgm:pt>
    <dgm:pt modelId="{2C1C58E4-D7BF-42B3-8CC8-BC4B41366A12}" type="pres">
      <dgm:prSet presAssocID="{F0FCC00D-C946-4C10-93DC-D77609149025}" presName="bgRect" presStyleLbl="bgShp" presStyleIdx="2" presStyleCnt="6" custLinFactNeighborX="1191" custLinFactNeighborY="876"/>
      <dgm:spPr/>
    </dgm:pt>
    <dgm:pt modelId="{D76FCAF5-5713-4512-823C-EAD1590DE5AE}" type="pres">
      <dgm:prSet presAssocID="{F0FCC00D-C946-4C10-93DC-D7760914902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E0E6F4D-96A5-4DDA-A92F-4B87C29B9DD3}" type="pres">
      <dgm:prSet presAssocID="{F0FCC00D-C946-4C10-93DC-D77609149025}" presName="spaceRect" presStyleCnt="0"/>
      <dgm:spPr/>
    </dgm:pt>
    <dgm:pt modelId="{4C10FFB7-E6C2-4702-8066-1A6F8B4828AE}" type="pres">
      <dgm:prSet presAssocID="{F0FCC00D-C946-4C10-93DC-D77609149025}" presName="parTx" presStyleLbl="revTx" presStyleIdx="2" presStyleCnt="6">
        <dgm:presLayoutVars>
          <dgm:chMax val="0"/>
          <dgm:chPref val="0"/>
        </dgm:presLayoutVars>
      </dgm:prSet>
      <dgm:spPr/>
    </dgm:pt>
    <dgm:pt modelId="{169F063C-6E5A-434C-A1AE-ABC4CABC49EC}" type="pres">
      <dgm:prSet presAssocID="{9CD1F2A8-C474-4D6B-86AF-BBCDF0DE681E}" presName="sibTrans" presStyleCnt="0"/>
      <dgm:spPr/>
    </dgm:pt>
    <dgm:pt modelId="{473074CF-2F62-4265-A813-00675649BED6}" type="pres">
      <dgm:prSet presAssocID="{C8CFA4B3-5C34-4871-988B-969F7C325F0A}" presName="compNode" presStyleCnt="0"/>
      <dgm:spPr/>
    </dgm:pt>
    <dgm:pt modelId="{7C7BFDAA-9E91-4352-83D2-9CB4DFE8C78C}" type="pres">
      <dgm:prSet presAssocID="{C8CFA4B3-5C34-4871-988B-969F7C325F0A}" presName="bgRect" presStyleLbl="bgShp" presStyleIdx="3" presStyleCnt="6"/>
      <dgm:spPr/>
    </dgm:pt>
    <dgm:pt modelId="{9D8CAE3E-CB10-44D5-B1AD-3F3D0F10BF04}" type="pres">
      <dgm:prSet presAssocID="{C8CFA4B3-5C34-4871-988B-969F7C325F0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26492809-C582-4424-8043-83FACCAF9951}" type="pres">
      <dgm:prSet presAssocID="{C8CFA4B3-5C34-4871-988B-969F7C325F0A}" presName="spaceRect" presStyleCnt="0"/>
      <dgm:spPr/>
    </dgm:pt>
    <dgm:pt modelId="{6FB455EA-F5E9-4D8B-A424-C0D20790931E}" type="pres">
      <dgm:prSet presAssocID="{C8CFA4B3-5C34-4871-988B-969F7C325F0A}" presName="parTx" presStyleLbl="revTx" presStyleIdx="3" presStyleCnt="6">
        <dgm:presLayoutVars>
          <dgm:chMax val="0"/>
          <dgm:chPref val="0"/>
        </dgm:presLayoutVars>
      </dgm:prSet>
      <dgm:spPr/>
    </dgm:pt>
    <dgm:pt modelId="{7E9DBB99-F33E-458A-8B3D-9CF76E16D240}" type="pres">
      <dgm:prSet presAssocID="{E0037391-0C0A-4BDC-B6C0-CCEA80EE2D7C}" presName="sibTrans" presStyleCnt="0"/>
      <dgm:spPr/>
    </dgm:pt>
    <dgm:pt modelId="{B6821FC0-25A4-4C5F-A426-8C9D2795BBD9}" type="pres">
      <dgm:prSet presAssocID="{84E2105A-BFCB-4342-98DE-3D0E1AAA2AD6}" presName="compNode" presStyleCnt="0"/>
      <dgm:spPr/>
    </dgm:pt>
    <dgm:pt modelId="{0447FC95-E3A5-483B-B771-9DB0996BDB98}" type="pres">
      <dgm:prSet presAssocID="{84E2105A-BFCB-4342-98DE-3D0E1AAA2AD6}" presName="bgRect" presStyleLbl="bgShp" presStyleIdx="4" presStyleCnt="6"/>
      <dgm:spPr/>
    </dgm:pt>
    <dgm:pt modelId="{A8315D07-2956-4E52-A050-84559D0AAD72}" type="pres">
      <dgm:prSet presAssocID="{84E2105A-BFCB-4342-98DE-3D0E1AAA2AD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FC98A055-3429-4C6E-B57A-5A0FE7E601C1}" type="pres">
      <dgm:prSet presAssocID="{84E2105A-BFCB-4342-98DE-3D0E1AAA2AD6}" presName="spaceRect" presStyleCnt="0"/>
      <dgm:spPr/>
    </dgm:pt>
    <dgm:pt modelId="{7C949F03-91AD-4071-9FED-1384178F942B}" type="pres">
      <dgm:prSet presAssocID="{84E2105A-BFCB-4342-98DE-3D0E1AAA2AD6}" presName="parTx" presStyleLbl="revTx" presStyleIdx="4" presStyleCnt="6">
        <dgm:presLayoutVars>
          <dgm:chMax val="0"/>
          <dgm:chPref val="0"/>
        </dgm:presLayoutVars>
      </dgm:prSet>
      <dgm:spPr/>
    </dgm:pt>
    <dgm:pt modelId="{8D936D72-F4C8-4D88-B765-27A69B4548BB}" type="pres">
      <dgm:prSet presAssocID="{138314C1-9D14-4474-9120-91114F1DE891}" presName="sibTrans" presStyleCnt="0"/>
      <dgm:spPr/>
    </dgm:pt>
    <dgm:pt modelId="{766AFA6D-CC82-4BE8-87F9-4E60C8F7F370}" type="pres">
      <dgm:prSet presAssocID="{96FDAFE9-06CA-4584-AEC7-59C117EC97FA}" presName="compNode" presStyleCnt="0"/>
      <dgm:spPr/>
    </dgm:pt>
    <dgm:pt modelId="{30F7E4C2-8C5F-4D11-B179-997B6A788579}" type="pres">
      <dgm:prSet presAssocID="{96FDAFE9-06CA-4584-AEC7-59C117EC97FA}" presName="bgRect" presStyleLbl="bgShp" presStyleIdx="5" presStyleCnt="6"/>
      <dgm:spPr/>
    </dgm:pt>
    <dgm:pt modelId="{8D5EDBC6-7050-42D4-9322-40AB89E9283F}" type="pres">
      <dgm:prSet presAssocID="{96FDAFE9-06CA-4584-AEC7-59C117EC97F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FB543C02-CD90-43D3-9CEB-85F9BF7810D9}" type="pres">
      <dgm:prSet presAssocID="{96FDAFE9-06CA-4584-AEC7-59C117EC97FA}" presName="spaceRect" presStyleCnt="0"/>
      <dgm:spPr/>
    </dgm:pt>
    <dgm:pt modelId="{F49B115F-6168-4E94-92AA-98E8F66F8E72}" type="pres">
      <dgm:prSet presAssocID="{96FDAFE9-06CA-4584-AEC7-59C117EC97F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24EB401-0B61-475A-AF14-C8DC86DE3E21}" type="presOf" srcId="{84E2105A-BFCB-4342-98DE-3D0E1AAA2AD6}" destId="{7C949F03-91AD-4071-9FED-1384178F942B}" srcOrd="0" destOrd="0" presId="urn:microsoft.com/office/officeart/2018/2/layout/IconVerticalSolidList"/>
    <dgm:cxn modelId="{441BB002-C32C-45E6-BA86-6B35F888775C}" type="presOf" srcId="{E0AC7263-EDF2-4C1E-AC2B-32B7D04F0FD8}" destId="{D78A240F-5F8A-4B95-8A4B-FB1D11950DB5}" srcOrd="0" destOrd="0" presId="urn:microsoft.com/office/officeart/2018/2/layout/IconVerticalSolidList"/>
    <dgm:cxn modelId="{CACE8E06-33B7-462D-9093-CE8B32041697}" srcId="{89C32FDE-DEBC-4F31-BE37-B67156DCDB20}" destId="{C8CFA4B3-5C34-4871-988B-969F7C325F0A}" srcOrd="3" destOrd="0" parTransId="{62FFAEED-6BF5-469B-8470-32645262AC48}" sibTransId="{E0037391-0C0A-4BDC-B6C0-CCEA80EE2D7C}"/>
    <dgm:cxn modelId="{B0AA3D1A-5898-4A87-A6F1-A00D22ADAB14}" srcId="{89C32FDE-DEBC-4F31-BE37-B67156DCDB20}" destId="{F0FCC00D-C946-4C10-93DC-D77609149025}" srcOrd="2" destOrd="0" parTransId="{F43CDC8F-7F9E-4F40-8110-F262E6529C96}" sibTransId="{9CD1F2A8-C474-4D6B-86AF-BBCDF0DE681E}"/>
    <dgm:cxn modelId="{937E7824-61D5-4180-8F4A-09B69F235DCC}" srcId="{89C32FDE-DEBC-4F31-BE37-B67156DCDB20}" destId="{96FDAFE9-06CA-4584-AEC7-59C117EC97FA}" srcOrd="5" destOrd="0" parTransId="{D6DE49DD-5200-4903-B1C7-2CD81191039F}" sibTransId="{DA96E72C-4FD1-4B88-83F1-17A8497C2BCF}"/>
    <dgm:cxn modelId="{FEE57C3C-26DE-4B20-B52B-CEC74567A8DC}" type="presOf" srcId="{4D7EAC1F-C2DA-44F1-B16E-DE693F23538E}" destId="{1771FB05-FB4E-45CC-A569-3933E4A3E86E}" srcOrd="0" destOrd="0" presId="urn:microsoft.com/office/officeart/2018/2/layout/IconVerticalSolidList"/>
    <dgm:cxn modelId="{08988290-2313-492F-960A-8465993AD207}" srcId="{89C32FDE-DEBC-4F31-BE37-B67156DCDB20}" destId="{E0AC7263-EDF2-4C1E-AC2B-32B7D04F0FD8}" srcOrd="1" destOrd="0" parTransId="{5E075CB2-9225-4071-B39C-A21D41ADCBA7}" sibTransId="{B4F58D56-BB10-466A-BBDD-E6B9BE6B0F50}"/>
    <dgm:cxn modelId="{0EA7C5A0-03C8-46F9-8C63-6DFD8C5FEEF6}" srcId="{89C32FDE-DEBC-4F31-BE37-B67156DCDB20}" destId="{4D7EAC1F-C2DA-44F1-B16E-DE693F23538E}" srcOrd="0" destOrd="0" parTransId="{FE5EDC1E-ADFC-4726-A10C-5B5121321748}" sibTransId="{E2AC6F3B-80A9-418D-9916-156307E85D10}"/>
    <dgm:cxn modelId="{B12949A7-0A1C-423F-9E7A-3AE72EA605C7}" srcId="{89C32FDE-DEBC-4F31-BE37-B67156DCDB20}" destId="{84E2105A-BFCB-4342-98DE-3D0E1AAA2AD6}" srcOrd="4" destOrd="0" parTransId="{5D6B722C-BE87-4B8A-8725-68886722DF20}" sibTransId="{138314C1-9D14-4474-9120-91114F1DE891}"/>
    <dgm:cxn modelId="{7047FDBC-1DBC-478F-AB12-640B978ADFC7}" type="presOf" srcId="{F0FCC00D-C946-4C10-93DC-D77609149025}" destId="{4C10FFB7-E6C2-4702-8066-1A6F8B4828AE}" srcOrd="0" destOrd="0" presId="urn:microsoft.com/office/officeart/2018/2/layout/IconVerticalSolidList"/>
    <dgm:cxn modelId="{0BA08ABF-9EB4-42F1-8D81-004982C20BDC}" type="presOf" srcId="{89C32FDE-DEBC-4F31-BE37-B67156DCDB20}" destId="{8665B574-0690-46D4-A182-12DC83D83DB0}" srcOrd="0" destOrd="0" presId="urn:microsoft.com/office/officeart/2018/2/layout/IconVerticalSolidList"/>
    <dgm:cxn modelId="{711289E5-C469-447A-A883-0163130B45BC}" type="presOf" srcId="{96FDAFE9-06CA-4584-AEC7-59C117EC97FA}" destId="{F49B115F-6168-4E94-92AA-98E8F66F8E72}" srcOrd="0" destOrd="0" presId="urn:microsoft.com/office/officeart/2018/2/layout/IconVerticalSolidList"/>
    <dgm:cxn modelId="{900A37FF-B1B9-412A-8BE0-9DFD4CCA87D1}" type="presOf" srcId="{C8CFA4B3-5C34-4871-988B-969F7C325F0A}" destId="{6FB455EA-F5E9-4D8B-A424-C0D20790931E}" srcOrd="0" destOrd="0" presId="urn:microsoft.com/office/officeart/2018/2/layout/IconVerticalSolidList"/>
    <dgm:cxn modelId="{89C7972D-ED09-4EDC-AA82-3CEF32AC663B}" type="presParOf" srcId="{8665B574-0690-46D4-A182-12DC83D83DB0}" destId="{2BC1AD60-A31D-460D-AA0D-AFAAF2A5D33D}" srcOrd="0" destOrd="0" presId="urn:microsoft.com/office/officeart/2018/2/layout/IconVerticalSolidList"/>
    <dgm:cxn modelId="{7D60BEA1-0507-42AA-9B2A-05B93199AE25}" type="presParOf" srcId="{2BC1AD60-A31D-460D-AA0D-AFAAF2A5D33D}" destId="{2DC761B8-CA97-448B-8368-F8170F1DC9EA}" srcOrd="0" destOrd="0" presId="urn:microsoft.com/office/officeart/2018/2/layout/IconVerticalSolidList"/>
    <dgm:cxn modelId="{AB4F9084-3991-44CA-B010-2BEA9D1964DA}" type="presParOf" srcId="{2BC1AD60-A31D-460D-AA0D-AFAAF2A5D33D}" destId="{B7A15D8B-3E29-4424-BBCF-6D61AFFC6E73}" srcOrd="1" destOrd="0" presId="urn:microsoft.com/office/officeart/2018/2/layout/IconVerticalSolidList"/>
    <dgm:cxn modelId="{465C64DB-8D7B-45BB-A8E5-4D6B1FB410C6}" type="presParOf" srcId="{2BC1AD60-A31D-460D-AA0D-AFAAF2A5D33D}" destId="{BA0546AD-2586-4144-8C5E-C5C0734DC15F}" srcOrd="2" destOrd="0" presId="urn:microsoft.com/office/officeart/2018/2/layout/IconVerticalSolidList"/>
    <dgm:cxn modelId="{BFC59A29-31C4-4C69-BAF2-24F9407A441B}" type="presParOf" srcId="{2BC1AD60-A31D-460D-AA0D-AFAAF2A5D33D}" destId="{1771FB05-FB4E-45CC-A569-3933E4A3E86E}" srcOrd="3" destOrd="0" presId="urn:microsoft.com/office/officeart/2018/2/layout/IconVerticalSolidList"/>
    <dgm:cxn modelId="{38ACC18E-5259-4B66-852C-C004F62297FB}" type="presParOf" srcId="{8665B574-0690-46D4-A182-12DC83D83DB0}" destId="{85C00376-04C5-44B2-BA1E-A4CC90AD17BA}" srcOrd="1" destOrd="0" presId="urn:microsoft.com/office/officeart/2018/2/layout/IconVerticalSolidList"/>
    <dgm:cxn modelId="{FE8566CE-D6DA-440E-8DEF-9FA555C1E199}" type="presParOf" srcId="{8665B574-0690-46D4-A182-12DC83D83DB0}" destId="{8EDFF73A-557F-42AE-940E-ED2321E08790}" srcOrd="2" destOrd="0" presId="urn:microsoft.com/office/officeart/2018/2/layout/IconVerticalSolidList"/>
    <dgm:cxn modelId="{9DDBCA1A-82D0-45D9-9EB3-187A04C1B734}" type="presParOf" srcId="{8EDFF73A-557F-42AE-940E-ED2321E08790}" destId="{DA157DFA-CFCC-4D55-B278-AD07E15A7CDF}" srcOrd="0" destOrd="0" presId="urn:microsoft.com/office/officeart/2018/2/layout/IconVerticalSolidList"/>
    <dgm:cxn modelId="{EC104031-7D28-4A99-B8CE-10D8E0649302}" type="presParOf" srcId="{8EDFF73A-557F-42AE-940E-ED2321E08790}" destId="{8908F1C7-2D06-4AD7-A3B6-11683707E23A}" srcOrd="1" destOrd="0" presId="urn:microsoft.com/office/officeart/2018/2/layout/IconVerticalSolidList"/>
    <dgm:cxn modelId="{08C79393-9816-4706-9614-CCB84180E25D}" type="presParOf" srcId="{8EDFF73A-557F-42AE-940E-ED2321E08790}" destId="{0F02137F-587E-4E79-AA05-C11E3B1994CA}" srcOrd="2" destOrd="0" presId="urn:microsoft.com/office/officeart/2018/2/layout/IconVerticalSolidList"/>
    <dgm:cxn modelId="{08895EAD-A229-4A2E-AD5D-FB01E8D81F56}" type="presParOf" srcId="{8EDFF73A-557F-42AE-940E-ED2321E08790}" destId="{D78A240F-5F8A-4B95-8A4B-FB1D11950DB5}" srcOrd="3" destOrd="0" presId="urn:microsoft.com/office/officeart/2018/2/layout/IconVerticalSolidList"/>
    <dgm:cxn modelId="{111FB634-E74A-49F4-865D-F13C93CB017C}" type="presParOf" srcId="{8665B574-0690-46D4-A182-12DC83D83DB0}" destId="{E11BA083-E33B-4F13-BBEE-C044D5D01799}" srcOrd="3" destOrd="0" presId="urn:microsoft.com/office/officeart/2018/2/layout/IconVerticalSolidList"/>
    <dgm:cxn modelId="{D4208D2E-7748-4105-8EAC-C9B747F0FB37}" type="presParOf" srcId="{8665B574-0690-46D4-A182-12DC83D83DB0}" destId="{3FF6BB8F-9EF0-45A3-85EA-E433B7CF3BD2}" srcOrd="4" destOrd="0" presId="urn:microsoft.com/office/officeart/2018/2/layout/IconVerticalSolidList"/>
    <dgm:cxn modelId="{1F6520FD-D004-4ADA-96B2-53010FE962A5}" type="presParOf" srcId="{3FF6BB8F-9EF0-45A3-85EA-E433B7CF3BD2}" destId="{2C1C58E4-D7BF-42B3-8CC8-BC4B41366A12}" srcOrd="0" destOrd="0" presId="urn:microsoft.com/office/officeart/2018/2/layout/IconVerticalSolidList"/>
    <dgm:cxn modelId="{9821F91F-3F75-4BA0-99DC-4D25BA32036C}" type="presParOf" srcId="{3FF6BB8F-9EF0-45A3-85EA-E433B7CF3BD2}" destId="{D76FCAF5-5713-4512-823C-EAD1590DE5AE}" srcOrd="1" destOrd="0" presId="urn:microsoft.com/office/officeart/2018/2/layout/IconVerticalSolidList"/>
    <dgm:cxn modelId="{EF1F978C-1977-4E4F-B082-6AA17547939A}" type="presParOf" srcId="{3FF6BB8F-9EF0-45A3-85EA-E433B7CF3BD2}" destId="{4E0E6F4D-96A5-4DDA-A92F-4B87C29B9DD3}" srcOrd="2" destOrd="0" presId="urn:microsoft.com/office/officeart/2018/2/layout/IconVerticalSolidList"/>
    <dgm:cxn modelId="{DA6721ED-070A-4A36-9EF0-3C62AED4B666}" type="presParOf" srcId="{3FF6BB8F-9EF0-45A3-85EA-E433B7CF3BD2}" destId="{4C10FFB7-E6C2-4702-8066-1A6F8B4828AE}" srcOrd="3" destOrd="0" presId="urn:microsoft.com/office/officeart/2018/2/layout/IconVerticalSolidList"/>
    <dgm:cxn modelId="{0D4706F6-52B0-403D-AE73-3C7FD83A295C}" type="presParOf" srcId="{8665B574-0690-46D4-A182-12DC83D83DB0}" destId="{169F063C-6E5A-434C-A1AE-ABC4CABC49EC}" srcOrd="5" destOrd="0" presId="urn:microsoft.com/office/officeart/2018/2/layout/IconVerticalSolidList"/>
    <dgm:cxn modelId="{B3248094-2C99-4B9E-9738-0458B61DA346}" type="presParOf" srcId="{8665B574-0690-46D4-A182-12DC83D83DB0}" destId="{473074CF-2F62-4265-A813-00675649BED6}" srcOrd="6" destOrd="0" presId="urn:microsoft.com/office/officeart/2018/2/layout/IconVerticalSolidList"/>
    <dgm:cxn modelId="{C5610D1C-C856-40DC-BD9B-AF7A2772A673}" type="presParOf" srcId="{473074CF-2F62-4265-A813-00675649BED6}" destId="{7C7BFDAA-9E91-4352-83D2-9CB4DFE8C78C}" srcOrd="0" destOrd="0" presId="urn:microsoft.com/office/officeart/2018/2/layout/IconVerticalSolidList"/>
    <dgm:cxn modelId="{A72B7308-12D9-473E-85DF-18334BACB2BE}" type="presParOf" srcId="{473074CF-2F62-4265-A813-00675649BED6}" destId="{9D8CAE3E-CB10-44D5-B1AD-3F3D0F10BF04}" srcOrd="1" destOrd="0" presId="urn:microsoft.com/office/officeart/2018/2/layout/IconVerticalSolidList"/>
    <dgm:cxn modelId="{398401FF-5012-4EC8-8E68-137424EAB38A}" type="presParOf" srcId="{473074CF-2F62-4265-A813-00675649BED6}" destId="{26492809-C582-4424-8043-83FACCAF9951}" srcOrd="2" destOrd="0" presId="urn:microsoft.com/office/officeart/2018/2/layout/IconVerticalSolidList"/>
    <dgm:cxn modelId="{E320D7BC-DF77-443E-95A8-E7D10D4D0823}" type="presParOf" srcId="{473074CF-2F62-4265-A813-00675649BED6}" destId="{6FB455EA-F5E9-4D8B-A424-C0D20790931E}" srcOrd="3" destOrd="0" presId="urn:microsoft.com/office/officeart/2018/2/layout/IconVerticalSolidList"/>
    <dgm:cxn modelId="{266104D4-1640-480C-8335-B7416E8541DF}" type="presParOf" srcId="{8665B574-0690-46D4-A182-12DC83D83DB0}" destId="{7E9DBB99-F33E-458A-8B3D-9CF76E16D240}" srcOrd="7" destOrd="0" presId="urn:microsoft.com/office/officeart/2018/2/layout/IconVerticalSolidList"/>
    <dgm:cxn modelId="{58ECD4AF-AC25-417D-BC49-855EA185A420}" type="presParOf" srcId="{8665B574-0690-46D4-A182-12DC83D83DB0}" destId="{B6821FC0-25A4-4C5F-A426-8C9D2795BBD9}" srcOrd="8" destOrd="0" presId="urn:microsoft.com/office/officeart/2018/2/layout/IconVerticalSolidList"/>
    <dgm:cxn modelId="{9949DD84-4AFC-4370-8E02-B269FB4F68F7}" type="presParOf" srcId="{B6821FC0-25A4-4C5F-A426-8C9D2795BBD9}" destId="{0447FC95-E3A5-483B-B771-9DB0996BDB98}" srcOrd="0" destOrd="0" presId="urn:microsoft.com/office/officeart/2018/2/layout/IconVerticalSolidList"/>
    <dgm:cxn modelId="{F3A6D783-2776-47EA-8444-AB62065D21FF}" type="presParOf" srcId="{B6821FC0-25A4-4C5F-A426-8C9D2795BBD9}" destId="{A8315D07-2956-4E52-A050-84559D0AAD72}" srcOrd="1" destOrd="0" presId="urn:microsoft.com/office/officeart/2018/2/layout/IconVerticalSolidList"/>
    <dgm:cxn modelId="{89FE970D-EC8E-4C47-85BB-3A4E1FE148BA}" type="presParOf" srcId="{B6821FC0-25A4-4C5F-A426-8C9D2795BBD9}" destId="{FC98A055-3429-4C6E-B57A-5A0FE7E601C1}" srcOrd="2" destOrd="0" presId="urn:microsoft.com/office/officeart/2018/2/layout/IconVerticalSolidList"/>
    <dgm:cxn modelId="{7CAA0206-F3B7-4FFA-BF43-D55580FF3CA8}" type="presParOf" srcId="{B6821FC0-25A4-4C5F-A426-8C9D2795BBD9}" destId="{7C949F03-91AD-4071-9FED-1384178F942B}" srcOrd="3" destOrd="0" presId="urn:microsoft.com/office/officeart/2018/2/layout/IconVerticalSolidList"/>
    <dgm:cxn modelId="{CF67DDF9-224A-477B-B28C-0A9C488623D0}" type="presParOf" srcId="{8665B574-0690-46D4-A182-12DC83D83DB0}" destId="{8D936D72-F4C8-4D88-B765-27A69B4548BB}" srcOrd="9" destOrd="0" presId="urn:microsoft.com/office/officeart/2018/2/layout/IconVerticalSolidList"/>
    <dgm:cxn modelId="{BC7FB8C5-DECC-44DA-B9AF-1F01956E8EE1}" type="presParOf" srcId="{8665B574-0690-46D4-A182-12DC83D83DB0}" destId="{766AFA6D-CC82-4BE8-87F9-4E60C8F7F370}" srcOrd="10" destOrd="0" presId="urn:microsoft.com/office/officeart/2018/2/layout/IconVerticalSolidList"/>
    <dgm:cxn modelId="{427F8A20-C352-4F3A-977C-427B5E4D99F4}" type="presParOf" srcId="{766AFA6D-CC82-4BE8-87F9-4E60C8F7F370}" destId="{30F7E4C2-8C5F-4D11-B179-997B6A788579}" srcOrd="0" destOrd="0" presId="urn:microsoft.com/office/officeart/2018/2/layout/IconVerticalSolidList"/>
    <dgm:cxn modelId="{95E66874-845E-4D78-9272-5E163C77D983}" type="presParOf" srcId="{766AFA6D-CC82-4BE8-87F9-4E60C8F7F370}" destId="{8D5EDBC6-7050-42D4-9322-40AB89E9283F}" srcOrd="1" destOrd="0" presId="urn:microsoft.com/office/officeart/2018/2/layout/IconVerticalSolidList"/>
    <dgm:cxn modelId="{5A1C57B6-45C5-4CDA-9AEE-4FB69B8815F1}" type="presParOf" srcId="{766AFA6D-CC82-4BE8-87F9-4E60C8F7F370}" destId="{FB543C02-CD90-43D3-9CEB-85F9BF7810D9}" srcOrd="2" destOrd="0" presId="urn:microsoft.com/office/officeart/2018/2/layout/IconVerticalSolidList"/>
    <dgm:cxn modelId="{977A41BE-8F3F-412D-B11F-B1340B4F6F16}" type="presParOf" srcId="{766AFA6D-CC82-4BE8-87F9-4E60C8F7F370}" destId="{F49B115F-6168-4E94-92AA-98E8F66F8E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B9B028-C812-405E-ADCA-28DCD73DC8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DDFA5A6-DF68-4BAE-8ACE-64B0A01DE39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400" b="1"/>
            <a:t>Next Steps Timeline</a:t>
          </a:r>
          <a:endParaRPr lang="en-US" sz="4400"/>
        </a:p>
      </dgm:t>
    </dgm:pt>
    <dgm:pt modelId="{F305929B-9D6F-4324-ABE4-A56B63780BEF}" type="parTrans" cxnId="{FF526DA3-9CEC-4BB8-87F7-F06638AC05E7}">
      <dgm:prSet/>
      <dgm:spPr/>
      <dgm:t>
        <a:bodyPr/>
        <a:lstStyle/>
        <a:p>
          <a:endParaRPr lang="en-US"/>
        </a:p>
      </dgm:t>
    </dgm:pt>
    <dgm:pt modelId="{8B75DA45-8722-4C01-9830-30F793AC01AC}" type="sibTrans" cxnId="{FF526DA3-9CEC-4BB8-87F7-F06638AC05E7}">
      <dgm:prSet/>
      <dgm:spPr/>
      <dgm:t>
        <a:bodyPr/>
        <a:lstStyle/>
        <a:p>
          <a:endParaRPr lang="en-US"/>
        </a:p>
      </dgm:t>
    </dgm:pt>
    <dgm:pt modelId="{FBFA0429-570B-4921-9C57-22EE9A445B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/>
            <a:t>Month 1:  Technical Setup &amp; Staff Training</a:t>
          </a:r>
          <a:endParaRPr lang="en-US" sz="2800"/>
        </a:p>
      </dgm:t>
    </dgm:pt>
    <dgm:pt modelId="{D2E69A0D-D82F-4AAA-92FB-0B87694ECB21}" type="parTrans" cxnId="{F87A661E-0BB2-4EF8-B6D6-40C9E5498C51}">
      <dgm:prSet/>
      <dgm:spPr/>
      <dgm:t>
        <a:bodyPr/>
        <a:lstStyle/>
        <a:p>
          <a:endParaRPr lang="en-US"/>
        </a:p>
      </dgm:t>
    </dgm:pt>
    <dgm:pt modelId="{79BF6656-F093-4C5C-B2AE-AFE2D6A4FE41}" type="sibTrans" cxnId="{F87A661E-0BB2-4EF8-B6D6-40C9E5498C51}">
      <dgm:prSet/>
      <dgm:spPr/>
      <dgm:t>
        <a:bodyPr/>
        <a:lstStyle/>
        <a:p>
          <a:endParaRPr lang="en-US"/>
        </a:p>
      </dgm:t>
    </dgm:pt>
    <dgm:pt modelId="{618BA8BE-E3AC-4BED-900E-D576D81A48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Database Configuration </a:t>
          </a:r>
        </a:p>
        <a:p>
          <a:pPr>
            <a:lnSpc>
              <a:spcPct val="100000"/>
            </a:lnSpc>
          </a:pPr>
          <a:r>
            <a:rPr lang="en-US" sz="2400" b="1" dirty="0"/>
            <a:t>Automating Risk Assessment</a:t>
          </a:r>
        </a:p>
      </dgm:t>
    </dgm:pt>
    <dgm:pt modelId="{700B19EA-FC79-4CE0-990C-4CD7A67F79A0}" type="parTrans" cxnId="{10C729FE-E2EE-499E-89BF-433197BE1D40}">
      <dgm:prSet/>
      <dgm:spPr/>
      <dgm:t>
        <a:bodyPr/>
        <a:lstStyle/>
        <a:p>
          <a:endParaRPr lang="en-US"/>
        </a:p>
      </dgm:t>
    </dgm:pt>
    <dgm:pt modelId="{50C92E9D-82B3-426B-8DAC-05A548787AB4}" type="sibTrans" cxnId="{10C729FE-E2EE-499E-89BF-433197BE1D40}">
      <dgm:prSet/>
      <dgm:spPr/>
      <dgm:t>
        <a:bodyPr/>
        <a:lstStyle/>
        <a:p>
          <a:endParaRPr lang="en-US"/>
        </a:p>
      </dgm:t>
    </dgm:pt>
    <dgm:pt modelId="{37A49E49-8577-43B7-AF64-94EE84160A9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Hands-on Practice for Staff</a:t>
          </a:r>
        </a:p>
      </dgm:t>
    </dgm:pt>
    <dgm:pt modelId="{E2DC4CBC-C68F-42E4-8607-A4D232B0C191}" type="parTrans" cxnId="{F474A6E8-75E5-4C4F-A0C9-92201F1390E2}">
      <dgm:prSet/>
      <dgm:spPr/>
      <dgm:t>
        <a:bodyPr/>
        <a:lstStyle/>
        <a:p>
          <a:endParaRPr lang="en-US"/>
        </a:p>
      </dgm:t>
    </dgm:pt>
    <dgm:pt modelId="{0E6B6155-606E-4802-AAF3-1ED223BC677E}" type="sibTrans" cxnId="{F474A6E8-75E5-4C4F-A0C9-92201F1390E2}">
      <dgm:prSet/>
      <dgm:spPr/>
      <dgm:t>
        <a:bodyPr/>
        <a:lstStyle/>
        <a:p>
          <a:endParaRPr lang="en-US"/>
        </a:p>
      </dgm:t>
    </dgm:pt>
    <dgm:pt modelId="{C0D79069-B283-4A57-93DD-31B08B1A91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/>
            <a:t>Month 2: System Integration and Testing</a:t>
          </a:r>
        </a:p>
      </dgm:t>
    </dgm:pt>
    <dgm:pt modelId="{FB67B608-8139-431B-BBE7-FCE86202DD09}" type="parTrans" cxnId="{F5E8E40E-DBA5-46AE-ADAE-A06BE1D301DF}">
      <dgm:prSet/>
      <dgm:spPr/>
      <dgm:t>
        <a:bodyPr/>
        <a:lstStyle/>
        <a:p>
          <a:endParaRPr lang="en-US"/>
        </a:p>
      </dgm:t>
    </dgm:pt>
    <dgm:pt modelId="{B42D5B1B-4C6B-4AC2-B425-8639E6286034}" type="sibTrans" cxnId="{F5E8E40E-DBA5-46AE-ADAE-A06BE1D301DF}">
      <dgm:prSet/>
      <dgm:spPr/>
      <dgm:t>
        <a:bodyPr/>
        <a:lstStyle/>
        <a:p>
          <a:endParaRPr lang="en-US"/>
        </a:p>
      </dgm:t>
    </dgm:pt>
    <dgm:pt modelId="{A8754B67-ABC0-4E52-A8F5-615C3D9067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Monitor Effectiveness</a:t>
          </a:r>
        </a:p>
      </dgm:t>
    </dgm:pt>
    <dgm:pt modelId="{2BE8397E-AC55-4459-B71C-81CFA458CC1D}" type="parTrans" cxnId="{A7BE4F59-6641-427E-8DF6-2082B9A5C8E8}">
      <dgm:prSet/>
      <dgm:spPr/>
      <dgm:t>
        <a:bodyPr/>
        <a:lstStyle/>
        <a:p>
          <a:endParaRPr lang="en-US"/>
        </a:p>
      </dgm:t>
    </dgm:pt>
    <dgm:pt modelId="{23702FD5-0EB5-4BF5-86C8-6E5249CAD0A1}" type="sibTrans" cxnId="{A7BE4F59-6641-427E-8DF6-2082B9A5C8E8}">
      <dgm:prSet/>
      <dgm:spPr/>
      <dgm:t>
        <a:bodyPr/>
        <a:lstStyle/>
        <a:p>
          <a:endParaRPr lang="en-US"/>
        </a:p>
      </dgm:t>
    </dgm:pt>
    <dgm:pt modelId="{56E00FCE-43AB-4A3A-BC0B-CE07FF5940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/>
            <a:t>Month 3:  Rollout and Updates </a:t>
          </a:r>
        </a:p>
      </dgm:t>
    </dgm:pt>
    <dgm:pt modelId="{4F05123D-023A-43D6-A6AE-6830277ADF75}" type="parTrans" cxnId="{09C403D3-6ADA-4395-A05A-7D0E5CE848F9}">
      <dgm:prSet/>
      <dgm:spPr/>
      <dgm:t>
        <a:bodyPr/>
        <a:lstStyle/>
        <a:p>
          <a:endParaRPr lang="en-US"/>
        </a:p>
      </dgm:t>
    </dgm:pt>
    <dgm:pt modelId="{B8FA99ED-B982-42C8-84D1-3C250313F1C9}" type="sibTrans" cxnId="{09C403D3-6ADA-4395-A05A-7D0E5CE848F9}">
      <dgm:prSet/>
      <dgm:spPr/>
      <dgm:t>
        <a:bodyPr/>
        <a:lstStyle/>
        <a:p>
          <a:endParaRPr lang="en-US"/>
        </a:p>
      </dgm:t>
    </dgm:pt>
    <dgm:pt modelId="{94279D3C-F147-461E-92D9-F46F7DBCC73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Further Staff Training</a:t>
          </a:r>
        </a:p>
      </dgm:t>
    </dgm:pt>
    <dgm:pt modelId="{9FDE687C-AC55-4855-A4D2-6EA22D589BAC}" type="parTrans" cxnId="{7894A1EC-0A8C-4C6A-883A-9ECBFCB9449C}">
      <dgm:prSet/>
      <dgm:spPr/>
      <dgm:t>
        <a:bodyPr/>
        <a:lstStyle/>
        <a:p>
          <a:endParaRPr lang="en-US"/>
        </a:p>
      </dgm:t>
    </dgm:pt>
    <dgm:pt modelId="{695CFEA5-EBDD-4285-9395-C8A5EEEDFA44}" type="sibTrans" cxnId="{7894A1EC-0A8C-4C6A-883A-9ECBFCB9449C}">
      <dgm:prSet/>
      <dgm:spPr/>
      <dgm:t>
        <a:bodyPr/>
        <a:lstStyle/>
        <a:p>
          <a:endParaRPr lang="en-US"/>
        </a:p>
      </dgm:t>
    </dgm:pt>
    <dgm:pt modelId="{977BA0A4-E739-40F3-84CD-A41EB13124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u="none" dirty="0"/>
            <a:t>Update Documents </a:t>
          </a:r>
        </a:p>
      </dgm:t>
    </dgm:pt>
    <dgm:pt modelId="{3BB0A9AD-30FC-401C-99F4-6CD2A4E9ED99}" type="parTrans" cxnId="{CAE770F0-9FC0-4ED0-9A1F-B983AB523F48}">
      <dgm:prSet/>
      <dgm:spPr/>
      <dgm:t>
        <a:bodyPr/>
        <a:lstStyle/>
        <a:p>
          <a:endParaRPr lang="en-US"/>
        </a:p>
      </dgm:t>
    </dgm:pt>
    <dgm:pt modelId="{022B0190-8BBC-448A-A948-CF00ACC2F4B5}" type="sibTrans" cxnId="{CAE770F0-9FC0-4ED0-9A1F-B983AB523F48}">
      <dgm:prSet/>
      <dgm:spPr/>
      <dgm:t>
        <a:bodyPr/>
        <a:lstStyle/>
        <a:p>
          <a:endParaRPr lang="en-US"/>
        </a:p>
      </dgm:t>
    </dgm:pt>
    <dgm:pt modelId="{E153902E-D00A-428D-A5E3-62A0EA3E6E3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Tracking &amp; Analysis</a:t>
          </a:r>
        </a:p>
        <a:p>
          <a:pPr>
            <a:lnSpc>
              <a:spcPct val="100000"/>
            </a:lnSpc>
          </a:pPr>
          <a:r>
            <a:rPr lang="en-US" sz="2400" b="1" dirty="0"/>
            <a:t>Review &amp; Make Adjustments</a:t>
          </a:r>
        </a:p>
      </dgm:t>
    </dgm:pt>
    <dgm:pt modelId="{0E3E6D1C-CD04-4538-A3DE-71AC8A806A93}" type="parTrans" cxnId="{9DCC7C28-9DAF-4543-A4ED-BEAE240E4181}">
      <dgm:prSet/>
      <dgm:spPr/>
      <dgm:t>
        <a:bodyPr/>
        <a:lstStyle/>
        <a:p>
          <a:endParaRPr lang="de-DE"/>
        </a:p>
      </dgm:t>
    </dgm:pt>
    <dgm:pt modelId="{63F81606-7F59-4F49-8E72-963297B19E3C}" type="sibTrans" cxnId="{9DCC7C28-9DAF-4543-A4ED-BEAE240E4181}">
      <dgm:prSet/>
      <dgm:spPr/>
      <dgm:t>
        <a:bodyPr/>
        <a:lstStyle/>
        <a:p>
          <a:endParaRPr lang="de-DE"/>
        </a:p>
      </dgm:t>
    </dgm:pt>
    <dgm:pt modelId="{A62E697B-E33C-4638-99C2-EEA079205F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Performance Review</a:t>
          </a:r>
        </a:p>
      </dgm:t>
    </dgm:pt>
    <dgm:pt modelId="{E9329649-3DCF-4C4A-849F-F36C3896B072}" type="sibTrans" cxnId="{0DC96BB6-7D86-48DD-BE73-4543D2B9D36C}">
      <dgm:prSet/>
      <dgm:spPr/>
      <dgm:t>
        <a:bodyPr/>
        <a:lstStyle/>
        <a:p>
          <a:endParaRPr lang="en-US"/>
        </a:p>
      </dgm:t>
    </dgm:pt>
    <dgm:pt modelId="{4D749B0F-CCDC-4D8E-9178-5BA378B46E8F}" type="parTrans" cxnId="{0DC96BB6-7D86-48DD-BE73-4543D2B9D36C}">
      <dgm:prSet/>
      <dgm:spPr/>
      <dgm:t>
        <a:bodyPr/>
        <a:lstStyle/>
        <a:p>
          <a:endParaRPr lang="en-US"/>
        </a:p>
      </dgm:t>
    </dgm:pt>
    <dgm:pt modelId="{0D949C73-14A8-4CB8-AEDC-A27C92CAA952}" type="pres">
      <dgm:prSet presAssocID="{72B9B028-C812-405E-ADCA-28DCD73DC853}" presName="root" presStyleCnt="0">
        <dgm:presLayoutVars>
          <dgm:dir/>
          <dgm:resizeHandles val="exact"/>
        </dgm:presLayoutVars>
      </dgm:prSet>
      <dgm:spPr/>
    </dgm:pt>
    <dgm:pt modelId="{E41ACD51-6C6C-4567-BEBD-200A3CD015D8}" type="pres">
      <dgm:prSet presAssocID="{2DDFA5A6-DF68-4BAE-8ACE-64B0A01DE395}" presName="compNode" presStyleCnt="0"/>
      <dgm:spPr/>
    </dgm:pt>
    <dgm:pt modelId="{27765662-B597-4232-B962-CBCE224BBEE0}" type="pres">
      <dgm:prSet presAssocID="{2DDFA5A6-DF68-4BAE-8ACE-64B0A01DE395}" presName="bgRect" presStyleLbl="bgShp" presStyleIdx="0" presStyleCnt="4"/>
      <dgm:spPr/>
    </dgm:pt>
    <dgm:pt modelId="{1C20EE17-3155-4BCF-9BF3-7EEF0236E587}" type="pres">
      <dgm:prSet presAssocID="{2DDFA5A6-DF68-4BAE-8ACE-64B0A01DE3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F9DBDD35-121D-4AC3-BA7B-62A9637D8FC9}" type="pres">
      <dgm:prSet presAssocID="{2DDFA5A6-DF68-4BAE-8ACE-64B0A01DE395}" presName="spaceRect" presStyleCnt="0"/>
      <dgm:spPr/>
    </dgm:pt>
    <dgm:pt modelId="{B079175E-BDAD-4436-974A-9671A72F6FE7}" type="pres">
      <dgm:prSet presAssocID="{2DDFA5A6-DF68-4BAE-8ACE-64B0A01DE395}" presName="parTx" presStyleLbl="revTx" presStyleIdx="0" presStyleCnt="7">
        <dgm:presLayoutVars>
          <dgm:chMax val="0"/>
          <dgm:chPref val="0"/>
        </dgm:presLayoutVars>
      </dgm:prSet>
      <dgm:spPr/>
    </dgm:pt>
    <dgm:pt modelId="{06918A38-5A5D-40D0-BB4C-6EBD4D7DB3A5}" type="pres">
      <dgm:prSet presAssocID="{8B75DA45-8722-4C01-9830-30F793AC01AC}" presName="sibTrans" presStyleCnt="0"/>
      <dgm:spPr/>
    </dgm:pt>
    <dgm:pt modelId="{E289C77D-C79D-422F-A6A8-02CC830FD9BD}" type="pres">
      <dgm:prSet presAssocID="{FBFA0429-570B-4921-9C57-22EE9A445B6B}" presName="compNode" presStyleCnt="0"/>
      <dgm:spPr/>
    </dgm:pt>
    <dgm:pt modelId="{93B8B65D-111D-47C0-886E-A5CADB89555D}" type="pres">
      <dgm:prSet presAssocID="{FBFA0429-570B-4921-9C57-22EE9A445B6B}" presName="bgRect" presStyleLbl="bgShp" presStyleIdx="1" presStyleCnt="4"/>
      <dgm:spPr/>
    </dgm:pt>
    <dgm:pt modelId="{B04162E4-16DD-49CA-8373-206514B04334}" type="pres">
      <dgm:prSet presAssocID="{FBFA0429-570B-4921-9C57-22EE9A445B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FC939591-4FFB-4279-8F46-7B48EC55812A}" type="pres">
      <dgm:prSet presAssocID="{FBFA0429-570B-4921-9C57-22EE9A445B6B}" presName="spaceRect" presStyleCnt="0"/>
      <dgm:spPr/>
    </dgm:pt>
    <dgm:pt modelId="{BC668A29-7763-465D-98B5-BCDB79E0C10A}" type="pres">
      <dgm:prSet presAssocID="{FBFA0429-570B-4921-9C57-22EE9A445B6B}" presName="parTx" presStyleLbl="revTx" presStyleIdx="1" presStyleCnt="7">
        <dgm:presLayoutVars>
          <dgm:chMax val="0"/>
          <dgm:chPref val="0"/>
        </dgm:presLayoutVars>
      </dgm:prSet>
      <dgm:spPr/>
    </dgm:pt>
    <dgm:pt modelId="{05D10EC7-8CED-4949-A2D3-D7669A2D01D3}" type="pres">
      <dgm:prSet presAssocID="{FBFA0429-570B-4921-9C57-22EE9A445B6B}" presName="desTx" presStyleLbl="revTx" presStyleIdx="2" presStyleCnt="7">
        <dgm:presLayoutVars/>
      </dgm:prSet>
      <dgm:spPr/>
    </dgm:pt>
    <dgm:pt modelId="{35580C1F-53AC-474D-947B-F7015083903B}" type="pres">
      <dgm:prSet presAssocID="{79BF6656-F093-4C5C-B2AE-AFE2D6A4FE41}" presName="sibTrans" presStyleCnt="0"/>
      <dgm:spPr/>
    </dgm:pt>
    <dgm:pt modelId="{2FBE812B-A4E7-4360-A0C8-86214C976EE7}" type="pres">
      <dgm:prSet presAssocID="{C0D79069-B283-4A57-93DD-31B08B1A91B5}" presName="compNode" presStyleCnt="0"/>
      <dgm:spPr/>
    </dgm:pt>
    <dgm:pt modelId="{7A8585A1-402C-42C5-B778-576345352455}" type="pres">
      <dgm:prSet presAssocID="{C0D79069-B283-4A57-93DD-31B08B1A91B5}" presName="bgRect" presStyleLbl="bgShp" presStyleIdx="2" presStyleCnt="4"/>
      <dgm:spPr/>
    </dgm:pt>
    <dgm:pt modelId="{311AFE02-559F-41D0-B3FF-3C7C3CDABF05}" type="pres">
      <dgm:prSet presAssocID="{C0D79069-B283-4A57-93DD-31B08B1A91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k"/>
        </a:ext>
      </dgm:extLst>
    </dgm:pt>
    <dgm:pt modelId="{5826DA2A-0F14-4359-80EF-ED55EB0F4961}" type="pres">
      <dgm:prSet presAssocID="{C0D79069-B283-4A57-93DD-31B08B1A91B5}" presName="spaceRect" presStyleCnt="0"/>
      <dgm:spPr/>
    </dgm:pt>
    <dgm:pt modelId="{168C0AC8-2D1B-439E-97EC-CEBD838D91DB}" type="pres">
      <dgm:prSet presAssocID="{C0D79069-B283-4A57-93DD-31B08B1A91B5}" presName="parTx" presStyleLbl="revTx" presStyleIdx="3" presStyleCnt="7">
        <dgm:presLayoutVars>
          <dgm:chMax val="0"/>
          <dgm:chPref val="0"/>
        </dgm:presLayoutVars>
      </dgm:prSet>
      <dgm:spPr/>
    </dgm:pt>
    <dgm:pt modelId="{4398558F-D215-4767-B25A-206BFAC7DDDC}" type="pres">
      <dgm:prSet presAssocID="{C0D79069-B283-4A57-93DD-31B08B1A91B5}" presName="desTx" presStyleLbl="revTx" presStyleIdx="4" presStyleCnt="7">
        <dgm:presLayoutVars/>
      </dgm:prSet>
      <dgm:spPr/>
    </dgm:pt>
    <dgm:pt modelId="{E26BEC93-7A6C-4E5F-AA08-9BDFAFD10E09}" type="pres">
      <dgm:prSet presAssocID="{B42D5B1B-4C6B-4AC2-B425-8639E6286034}" presName="sibTrans" presStyleCnt="0"/>
      <dgm:spPr/>
    </dgm:pt>
    <dgm:pt modelId="{0336F2F9-1A0E-4440-82FA-717B976CCBCF}" type="pres">
      <dgm:prSet presAssocID="{56E00FCE-43AB-4A3A-BC0B-CE07FF594056}" presName="compNode" presStyleCnt="0"/>
      <dgm:spPr/>
    </dgm:pt>
    <dgm:pt modelId="{EF18353D-3177-43DE-8ABB-00F79E8FC969}" type="pres">
      <dgm:prSet presAssocID="{56E00FCE-43AB-4A3A-BC0B-CE07FF594056}" presName="bgRect" presStyleLbl="bgShp" presStyleIdx="3" presStyleCnt="4"/>
      <dgm:spPr/>
    </dgm:pt>
    <dgm:pt modelId="{876FBA46-2FA0-4219-9E95-F85404AAAB53}" type="pres">
      <dgm:prSet presAssocID="{56E00FCE-43AB-4A3A-BC0B-CE07FF59405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sprechung"/>
        </a:ext>
      </dgm:extLst>
    </dgm:pt>
    <dgm:pt modelId="{171CDA68-A175-4B1E-B2C0-FDC17D11B6FF}" type="pres">
      <dgm:prSet presAssocID="{56E00FCE-43AB-4A3A-BC0B-CE07FF594056}" presName="spaceRect" presStyleCnt="0"/>
      <dgm:spPr/>
    </dgm:pt>
    <dgm:pt modelId="{81D73C80-7DD6-4719-99FA-9354C830F851}" type="pres">
      <dgm:prSet presAssocID="{56E00FCE-43AB-4A3A-BC0B-CE07FF594056}" presName="parTx" presStyleLbl="revTx" presStyleIdx="5" presStyleCnt="7">
        <dgm:presLayoutVars>
          <dgm:chMax val="0"/>
          <dgm:chPref val="0"/>
        </dgm:presLayoutVars>
      </dgm:prSet>
      <dgm:spPr/>
    </dgm:pt>
    <dgm:pt modelId="{4C447678-DBC3-4225-A077-043D1B031983}" type="pres">
      <dgm:prSet presAssocID="{56E00FCE-43AB-4A3A-BC0B-CE07FF594056}" presName="desTx" presStyleLbl="revTx" presStyleIdx="6" presStyleCnt="7">
        <dgm:presLayoutVars/>
      </dgm:prSet>
      <dgm:spPr/>
    </dgm:pt>
  </dgm:ptLst>
  <dgm:cxnLst>
    <dgm:cxn modelId="{ED228507-4573-4593-B5A7-A23E28D289B6}" type="presOf" srcId="{FBFA0429-570B-4921-9C57-22EE9A445B6B}" destId="{BC668A29-7763-465D-98B5-BCDB79E0C10A}" srcOrd="0" destOrd="0" presId="urn:microsoft.com/office/officeart/2018/2/layout/IconVerticalSolidList"/>
    <dgm:cxn modelId="{F5E8E40E-DBA5-46AE-ADAE-A06BE1D301DF}" srcId="{72B9B028-C812-405E-ADCA-28DCD73DC853}" destId="{C0D79069-B283-4A57-93DD-31B08B1A91B5}" srcOrd="2" destOrd="0" parTransId="{FB67B608-8139-431B-BBE7-FCE86202DD09}" sibTransId="{B42D5B1B-4C6B-4AC2-B425-8639E6286034}"/>
    <dgm:cxn modelId="{72D35518-7399-4E03-9740-7AD274145A1C}" type="presOf" srcId="{72B9B028-C812-405E-ADCA-28DCD73DC853}" destId="{0D949C73-14A8-4CB8-AEDC-A27C92CAA952}" srcOrd="0" destOrd="0" presId="urn:microsoft.com/office/officeart/2018/2/layout/IconVerticalSolidList"/>
    <dgm:cxn modelId="{F87A661E-0BB2-4EF8-B6D6-40C9E5498C51}" srcId="{72B9B028-C812-405E-ADCA-28DCD73DC853}" destId="{FBFA0429-570B-4921-9C57-22EE9A445B6B}" srcOrd="1" destOrd="0" parTransId="{D2E69A0D-D82F-4AAA-92FB-0B87694ECB21}" sibTransId="{79BF6656-F093-4C5C-B2AE-AFE2D6A4FE41}"/>
    <dgm:cxn modelId="{9DCC7C28-9DAF-4543-A4ED-BEAE240E4181}" srcId="{C0D79069-B283-4A57-93DD-31B08B1A91B5}" destId="{E153902E-D00A-428D-A5E3-62A0EA3E6E3E}" srcOrd="1" destOrd="0" parTransId="{0E3E6D1C-CD04-4538-A3DE-71AC8A806A93}" sibTransId="{63F81606-7F59-4F49-8E72-963297B19E3C}"/>
    <dgm:cxn modelId="{665C6336-C0F8-4182-BC01-6BA7D91D0938}" type="presOf" srcId="{618BA8BE-E3AC-4BED-900E-D576D81A4859}" destId="{05D10EC7-8CED-4949-A2D3-D7669A2D01D3}" srcOrd="0" destOrd="0" presId="urn:microsoft.com/office/officeart/2018/2/layout/IconVerticalSolidList"/>
    <dgm:cxn modelId="{30FC8954-E5E6-4E17-A448-FC2D33A6267B}" type="presOf" srcId="{C0D79069-B283-4A57-93DD-31B08B1A91B5}" destId="{168C0AC8-2D1B-439E-97EC-CEBD838D91DB}" srcOrd="0" destOrd="0" presId="urn:microsoft.com/office/officeart/2018/2/layout/IconVerticalSolidList"/>
    <dgm:cxn modelId="{A029B954-258D-42A0-A2C7-4BE1CE9C48D2}" type="presOf" srcId="{E153902E-D00A-428D-A5E3-62A0EA3E6E3E}" destId="{4398558F-D215-4767-B25A-206BFAC7DDDC}" srcOrd="0" destOrd="1" presId="urn:microsoft.com/office/officeart/2018/2/layout/IconVerticalSolidList"/>
    <dgm:cxn modelId="{A7BE4F59-6641-427E-8DF6-2082B9A5C8E8}" srcId="{C0D79069-B283-4A57-93DD-31B08B1A91B5}" destId="{A8754B67-ABC0-4E52-A8F5-615C3D906753}" srcOrd="0" destOrd="0" parTransId="{2BE8397E-AC55-4459-B71C-81CFA458CC1D}" sibTransId="{23702FD5-0EB5-4BF5-86C8-6E5249CAD0A1}"/>
    <dgm:cxn modelId="{3E009390-9942-4D25-A6D5-0D8E63D429B8}" type="presOf" srcId="{A8754B67-ABC0-4E52-A8F5-615C3D906753}" destId="{4398558F-D215-4767-B25A-206BFAC7DDDC}" srcOrd="0" destOrd="0" presId="urn:microsoft.com/office/officeart/2018/2/layout/IconVerticalSolidList"/>
    <dgm:cxn modelId="{FF526DA3-9CEC-4BB8-87F7-F06638AC05E7}" srcId="{72B9B028-C812-405E-ADCA-28DCD73DC853}" destId="{2DDFA5A6-DF68-4BAE-8ACE-64B0A01DE395}" srcOrd="0" destOrd="0" parTransId="{F305929B-9D6F-4324-ABE4-A56B63780BEF}" sibTransId="{8B75DA45-8722-4C01-9830-30F793AC01AC}"/>
    <dgm:cxn modelId="{0DC96BB6-7D86-48DD-BE73-4543D2B9D36C}" srcId="{56E00FCE-43AB-4A3A-BC0B-CE07FF594056}" destId="{A62E697B-E33C-4638-99C2-EEA079205F9C}" srcOrd="1" destOrd="0" parTransId="{4D749B0F-CCDC-4D8E-9178-5BA378B46E8F}" sibTransId="{E9329649-3DCF-4C4A-849F-F36C3896B072}"/>
    <dgm:cxn modelId="{9939CABF-9289-470C-9B09-DFC77BCB5DFA}" type="presOf" srcId="{37A49E49-8577-43B7-AF64-94EE84160A93}" destId="{05D10EC7-8CED-4949-A2D3-D7669A2D01D3}" srcOrd="0" destOrd="1" presId="urn:microsoft.com/office/officeart/2018/2/layout/IconVerticalSolidList"/>
    <dgm:cxn modelId="{1D7B69D2-2C0B-4439-AAF1-B18775588F23}" type="presOf" srcId="{2DDFA5A6-DF68-4BAE-8ACE-64B0A01DE395}" destId="{B079175E-BDAD-4436-974A-9671A72F6FE7}" srcOrd="0" destOrd="0" presId="urn:microsoft.com/office/officeart/2018/2/layout/IconVerticalSolidList"/>
    <dgm:cxn modelId="{09C403D3-6ADA-4395-A05A-7D0E5CE848F9}" srcId="{72B9B028-C812-405E-ADCA-28DCD73DC853}" destId="{56E00FCE-43AB-4A3A-BC0B-CE07FF594056}" srcOrd="3" destOrd="0" parTransId="{4F05123D-023A-43D6-A6AE-6830277ADF75}" sibTransId="{B8FA99ED-B982-42C8-84D1-3C250313F1C9}"/>
    <dgm:cxn modelId="{D8BB06D3-7474-4255-9815-BC67A5F5457A}" type="presOf" srcId="{56E00FCE-43AB-4A3A-BC0B-CE07FF594056}" destId="{81D73C80-7DD6-4719-99FA-9354C830F851}" srcOrd="0" destOrd="0" presId="urn:microsoft.com/office/officeart/2018/2/layout/IconVerticalSolidList"/>
    <dgm:cxn modelId="{F474A6E8-75E5-4C4F-A0C9-92201F1390E2}" srcId="{FBFA0429-570B-4921-9C57-22EE9A445B6B}" destId="{37A49E49-8577-43B7-AF64-94EE84160A93}" srcOrd="1" destOrd="0" parTransId="{E2DC4CBC-C68F-42E4-8607-A4D232B0C191}" sibTransId="{0E6B6155-606E-4802-AAF3-1ED223BC677E}"/>
    <dgm:cxn modelId="{AACBE2EB-91B9-467A-A941-6FA0A132A4AC}" type="presOf" srcId="{94279D3C-F147-461E-92D9-F46F7DBCC73A}" destId="{4C447678-DBC3-4225-A077-043D1B031983}" srcOrd="0" destOrd="0" presId="urn:microsoft.com/office/officeart/2018/2/layout/IconVerticalSolidList"/>
    <dgm:cxn modelId="{5D9DF7EB-9B79-494F-A8A4-B42064C261E7}" type="presOf" srcId="{A62E697B-E33C-4638-99C2-EEA079205F9C}" destId="{4C447678-DBC3-4225-A077-043D1B031983}" srcOrd="0" destOrd="1" presId="urn:microsoft.com/office/officeart/2018/2/layout/IconVerticalSolidList"/>
    <dgm:cxn modelId="{7894A1EC-0A8C-4C6A-883A-9ECBFCB9449C}" srcId="{56E00FCE-43AB-4A3A-BC0B-CE07FF594056}" destId="{94279D3C-F147-461E-92D9-F46F7DBCC73A}" srcOrd="0" destOrd="0" parTransId="{9FDE687C-AC55-4855-A4D2-6EA22D589BAC}" sibTransId="{695CFEA5-EBDD-4285-9395-C8A5EEEDFA44}"/>
    <dgm:cxn modelId="{1394CBED-4AAD-48AF-907F-24BDE69E26C7}" type="presOf" srcId="{977BA0A4-E739-40F3-84CD-A41EB131249F}" destId="{4C447678-DBC3-4225-A077-043D1B031983}" srcOrd="0" destOrd="2" presId="urn:microsoft.com/office/officeart/2018/2/layout/IconVerticalSolidList"/>
    <dgm:cxn modelId="{CAE770F0-9FC0-4ED0-9A1F-B983AB523F48}" srcId="{56E00FCE-43AB-4A3A-BC0B-CE07FF594056}" destId="{977BA0A4-E739-40F3-84CD-A41EB131249F}" srcOrd="2" destOrd="0" parTransId="{3BB0A9AD-30FC-401C-99F4-6CD2A4E9ED99}" sibTransId="{022B0190-8BBC-448A-A948-CF00ACC2F4B5}"/>
    <dgm:cxn modelId="{10C729FE-E2EE-499E-89BF-433197BE1D40}" srcId="{FBFA0429-570B-4921-9C57-22EE9A445B6B}" destId="{618BA8BE-E3AC-4BED-900E-D576D81A4859}" srcOrd="0" destOrd="0" parTransId="{700B19EA-FC79-4CE0-990C-4CD7A67F79A0}" sibTransId="{50C92E9D-82B3-426B-8DAC-05A548787AB4}"/>
    <dgm:cxn modelId="{229E275D-7B18-4DC7-99A4-8217C92894ED}" type="presParOf" srcId="{0D949C73-14A8-4CB8-AEDC-A27C92CAA952}" destId="{E41ACD51-6C6C-4567-BEBD-200A3CD015D8}" srcOrd="0" destOrd="0" presId="urn:microsoft.com/office/officeart/2018/2/layout/IconVerticalSolidList"/>
    <dgm:cxn modelId="{BB64ADEA-41E6-4304-86E5-960D9E20577F}" type="presParOf" srcId="{E41ACD51-6C6C-4567-BEBD-200A3CD015D8}" destId="{27765662-B597-4232-B962-CBCE224BBEE0}" srcOrd="0" destOrd="0" presId="urn:microsoft.com/office/officeart/2018/2/layout/IconVerticalSolidList"/>
    <dgm:cxn modelId="{9E7AE1F2-8CBA-47C4-85CF-59EC51FB082F}" type="presParOf" srcId="{E41ACD51-6C6C-4567-BEBD-200A3CD015D8}" destId="{1C20EE17-3155-4BCF-9BF3-7EEF0236E587}" srcOrd="1" destOrd="0" presId="urn:microsoft.com/office/officeart/2018/2/layout/IconVerticalSolidList"/>
    <dgm:cxn modelId="{E1B747F4-A274-47D6-BF63-36199DD5F784}" type="presParOf" srcId="{E41ACD51-6C6C-4567-BEBD-200A3CD015D8}" destId="{F9DBDD35-121D-4AC3-BA7B-62A9637D8FC9}" srcOrd="2" destOrd="0" presId="urn:microsoft.com/office/officeart/2018/2/layout/IconVerticalSolidList"/>
    <dgm:cxn modelId="{1BA01CB8-C0B1-4637-A54B-97F47603BB1F}" type="presParOf" srcId="{E41ACD51-6C6C-4567-BEBD-200A3CD015D8}" destId="{B079175E-BDAD-4436-974A-9671A72F6FE7}" srcOrd="3" destOrd="0" presId="urn:microsoft.com/office/officeart/2018/2/layout/IconVerticalSolidList"/>
    <dgm:cxn modelId="{BD7D2939-B3F9-4709-8447-9B033FF0663D}" type="presParOf" srcId="{0D949C73-14A8-4CB8-AEDC-A27C92CAA952}" destId="{06918A38-5A5D-40D0-BB4C-6EBD4D7DB3A5}" srcOrd="1" destOrd="0" presId="urn:microsoft.com/office/officeart/2018/2/layout/IconVerticalSolidList"/>
    <dgm:cxn modelId="{A13965FC-2B93-4556-BB33-A9593E1C1AE0}" type="presParOf" srcId="{0D949C73-14A8-4CB8-AEDC-A27C92CAA952}" destId="{E289C77D-C79D-422F-A6A8-02CC830FD9BD}" srcOrd="2" destOrd="0" presId="urn:microsoft.com/office/officeart/2018/2/layout/IconVerticalSolidList"/>
    <dgm:cxn modelId="{7B99D3BF-CD0A-4AB6-AAE5-3A892F700289}" type="presParOf" srcId="{E289C77D-C79D-422F-A6A8-02CC830FD9BD}" destId="{93B8B65D-111D-47C0-886E-A5CADB89555D}" srcOrd="0" destOrd="0" presId="urn:microsoft.com/office/officeart/2018/2/layout/IconVerticalSolidList"/>
    <dgm:cxn modelId="{075BEE56-459E-4629-BA78-09D17A2D2BEA}" type="presParOf" srcId="{E289C77D-C79D-422F-A6A8-02CC830FD9BD}" destId="{B04162E4-16DD-49CA-8373-206514B04334}" srcOrd="1" destOrd="0" presId="urn:microsoft.com/office/officeart/2018/2/layout/IconVerticalSolidList"/>
    <dgm:cxn modelId="{4DA8FB1E-D186-4EA2-BEE6-39E0802732A5}" type="presParOf" srcId="{E289C77D-C79D-422F-A6A8-02CC830FD9BD}" destId="{FC939591-4FFB-4279-8F46-7B48EC55812A}" srcOrd="2" destOrd="0" presId="urn:microsoft.com/office/officeart/2018/2/layout/IconVerticalSolidList"/>
    <dgm:cxn modelId="{00C8F1DC-4E3D-44C0-9521-31BF88114F9B}" type="presParOf" srcId="{E289C77D-C79D-422F-A6A8-02CC830FD9BD}" destId="{BC668A29-7763-465D-98B5-BCDB79E0C10A}" srcOrd="3" destOrd="0" presId="urn:microsoft.com/office/officeart/2018/2/layout/IconVerticalSolidList"/>
    <dgm:cxn modelId="{3EE74937-5B4B-4240-878B-C3F3AE97ABFC}" type="presParOf" srcId="{E289C77D-C79D-422F-A6A8-02CC830FD9BD}" destId="{05D10EC7-8CED-4949-A2D3-D7669A2D01D3}" srcOrd="4" destOrd="0" presId="urn:microsoft.com/office/officeart/2018/2/layout/IconVerticalSolidList"/>
    <dgm:cxn modelId="{C9638F58-BB5A-4EAF-B7CC-E7F073228BA8}" type="presParOf" srcId="{0D949C73-14A8-4CB8-AEDC-A27C92CAA952}" destId="{35580C1F-53AC-474D-947B-F7015083903B}" srcOrd="3" destOrd="0" presId="urn:microsoft.com/office/officeart/2018/2/layout/IconVerticalSolidList"/>
    <dgm:cxn modelId="{8343E64C-DFFD-4D9F-90B1-FC94332A9E46}" type="presParOf" srcId="{0D949C73-14A8-4CB8-AEDC-A27C92CAA952}" destId="{2FBE812B-A4E7-4360-A0C8-86214C976EE7}" srcOrd="4" destOrd="0" presId="urn:microsoft.com/office/officeart/2018/2/layout/IconVerticalSolidList"/>
    <dgm:cxn modelId="{5D0C2A6D-C313-4DB6-B046-D924F9DBCF26}" type="presParOf" srcId="{2FBE812B-A4E7-4360-A0C8-86214C976EE7}" destId="{7A8585A1-402C-42C5-B778-576345352455}" srcOrd="0" destOrd="0" presId="urn:microsoft.com/office/officeart/2018/2/layout/IconVerticalSolidList"/>
    <dgm:cxn modelId="{47A2A185-E390-4961-8987-ABA22BCDBABB}" type="presParOf" srcId="{2FBE812B-A4E7-4360-A0C8-86214C976EE7}" destId="{311AFE02-559F-41D0-B3FF-3C7C3CDABF05}" srcOrd="1" destOrd="0" presId="urn:microsoft.com/office/officeart/2018/2/layout/IconVerticalSolidList"/>
    <dgm:cxn modelId="{F656388E-2936-4AB3-86E9-6F291CB8C636}" type="presParOf" srcId="{2FBE812B-A4E7-4360-A0C8-86214C976EE7}" destId="{5826DA2A-0F14-4359-80EF-ED55EB0F4961}" srcOrd="2" destOrd="0" presId="urn:microsoft.com/office/officeart/2018/2/layout/IconVerticalSolidList"/>
    <dgm:cxn modelId="{CC6A5E2F-1728-4DD1-BD53-DF40C7ADC1FD}" type="presParOf" srcId="{2FBE812B-A4E7-4360-A0C8-86214C976EE7}" destId="{168C0AC8-2D1B-439E-97EC-CEBD838D91DB}" srcOrd="3" destOrd="0" presId="urn:microsoft.com/office/officeart/2018/2/layout/IconVerticalSolidList"/>
    <dgm:cxn modelId="{01F5B0B6-47EC-46B5-8B5C-A79B9C79FACC}" type="presParOf" srcId="{2FBE812B-A4E7-4360-A0C8-86214C976EE7}" destId="{4398558F-D215-4767-B25A-206BFAC7DDDC}" srcOrd="4" destOrd="0" presId="urn:microsoft.com/office/officeart/2018/2/layout/IconVerticalSolidList"/>
    <dgm:cxn modelId="{8B95D9CF-2A65-4133-B955-70007AC24149}" type="presParOf" srcId="{0D949C73-14A8-4CB8-AEDC-A27C92CAA952}" destId="{E26BEC93-7A6C-4E5F-AA08-9BDFAFD10E09}" srcOrd="5" destOrd="0" presId="urn:microsoft.com/office/officeart/2018/2/layout/IconVerticalSolidList"/>
    <dgm:cxn modelId="{85DE63F3-A667-49CC-90FF-CD240EF2329E}" type="presParOf" srcId="{0D949C73-14A8-4CB8-AEDC-A27C92CAA952}" destId="{0336F2F9-1A0E-4440-82FA-717B976CCBCF}" srcOrd="6" destOrd="0" presId="urn:microsoft.com/office/officeart/2018/2/layout/IconVerticalSolidList"/>
    <dgm:cxn modelId="{727717C1-D59A-4244-8DC4-616BA975DAEC}" type="presParOf" srcId="{0336F2F9-1A0E-4440-82FA-717B976CCBCF}" destId="{EF18353D-3177-43DE-8ABB-00F79E8FC969}" srcOrd="0" destOrd="0" presId="urn:microsoft.com/office/officeart/2018/2/layout/IconVerticalSolidList"/>
    <dgm:cxn modelId="{0E64C0AB-F4B5-4A26-96D3-E7AEC207DCB3}" type="presParOf" srcId="{0336F2F9-1A0E-4440-82FA-717B976CCBCF}" destId="{876FBA46-2FA0-4219-9E95-F85404AAAB53}" srcOrd="1" destOrd="0" presId="urn:microsoft.com/office/officeart/2018/2/layout/IconVerticalSolidList"/>
    <dgm:cxn modelId="{96812BEB-7A96-4C7B-ABB6-E20D2F468F1F}" type="presParOf" srcId="{0336F2F9-1A0E-4440-82FA-717B976CCBCF}" destId="{171CDA68-A175-4B1E-B2C0-FDC17D11B6FF}" srcOrd="2" destOrd="0" presId="urn:microsoft.com/office/officeart/2018/2/layout/IconVerticalSolidList"/>
    <dgm:cxn modelId="{9BEC4DD6-641F-455B-89CE-387ED72D12EC}" type="presParOf" srcId="{0336F2F9-1A0E-4440-82FA-717B976CCBCF}" destId="{81D73C80-7DD6-4719-99FA-9354C830F851}" srcOrd="3" destOrd="0" presId="urn:microsoft.com/office/officeart/2018/2/layout/IconVerticalSolidList"/>
    <dgm:cxn modelId="{79F4244D-6325-492F-850F-26953517B6C7}" type="presParOf" srcId="{0336F2F9-1A0E-4440-82FA-717B976CCBCF}" destId="{4C447678-DBC3-4225-A077-043D1B03198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53698-4E23-4258-BA2B-222C2984A344}">
      <dsp:nvSpPr>
        <dsp:cNvPr id="0" name=""/>
        <dsp:cNvSpPr/>
      </dsp:nvSpPr>
      <dsp:spPr>
        <a:xfrm>
          <a:off x="2208064" y="1512285"/>
          <a:ext cx="4771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19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33966" y="1555466"/>
        <a:ext cx="25389" cy="5077"/>
      </dsp:txXfrm>
    </dsp:sp>
    <dsp:sp modelId="{DBD5E64C-668A-4144-83BC-43F7E2A56EDD}">
      <dsp:nvSpPr>
        <dsp:cNvPr id="0" name=""/>
        <dsp:cNvSpPr/>
      </dsp:nvSpPr>
      <dsp:spPr>
        <a:xfrm>
          <a:off x="2061" y="895664"/>
          <a:ext cx="2207802" cy="1324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184" tIns="113558" rIns="108184" bIns="11355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Checking </a:t>
          </a:r>
          <a:r>
            <a:rPr lang="de-DE" sz="1900" b="1" kern="1200" dirty="0" err="1"/>
            <a:t>for</a:t>
          </a:r>
          <a:r>
            <a:rPr lang="de-DE" sz="1900" b="1" kern="1200" dirty="0"/>
            <a:t> </a:t>
          </a:r>
          <a:r>
            <a:rPr lang="de-DE" sz="1900" b="1" kern="1200" dirty="0" err="1"/>
            <a:t>Duplicate</a:t>
          </a:r>
          <a:r>
            <a:rPr lang="de-DE" sz="1900" b="1" kern="1200" dirty="0"/>
            <a:t> </a:t>
          </a:r>
          <a:r>
            <a:rPr lang="de-DE" sz="1900" b="1" kern="1200" dirty="0" err="1"/>
            <a:t>Entries</a:t>
          </a:r>
          <a:endParaRPr lang="en-US" sz="1900" b="1" kern="1200" dirty="0"/>
        </a:p>
      </dsp:txBody>
      <dsp:txXfrm>
        <a:off x="2061" y="895664"/>
        <a:ext cx="2207802" cy="1324681"/>
      </dsp:txXfrm>
    </dsp:sp>
    <dsp:sp modelId="{9E74E8FC-E883-4000-B42C-6DC6DB2347EC}">
      <dsp:nvSpPr>
        <dsp:cNvPr id="0" name=""/>
        <dsp:cNvSpPr/>
      </dsp:nvSpPr>
      <dsp:spPr>
        <a:xfrm>
          <a:off x="4923661" y="1512285"/>
          <a:ext cx="4771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19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49564" y="1555466"/>
        <a:ext cx="25389" cy="5077"/>
      </dsp:txXfrm>
    </dsp:sp>
    <dsp:sp modelId="{98BB0E62-807F-447E-827C-0EAA16001522}">
      <dsp:nvSpPr>
        <dsp:cNvPr id="0" name=""/>
        <dsp:cNvSpPr/>
      </dsp:nvSpPr>
      <dsp:spPr>
        <a:xfrm>
          <a:off x="2717658" y="895664"/>
          <a:ext cx="2207802" cy="1324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184" tIns="113558" rIns="108184" bIns="11355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Check </a:t>
          </a:r>
          <a:r>
            <a:rPr lang="de-DE" sz="1900" b="1" kern="1200" dirty="0" err="1"/>
            <a:t>for</a:t>
          </a:r>
          <a:r>
            <a:rPr lang="de-DE" sz="1900" b="1" kern="1200" dirty="0"/>
            <a:t> </a:t>
          </a:r>
          <a:r>
            <a:rPr lang="de-DE" sz="1900" b="1" kern="1200" dirty="0" err="1"/>
            <a:t>Missing</a:t>
          </a:r>
          <a:r>
            <a:rPr lang="de-DE" sz="1900" b="1" kern="1200" dirty="0"/>
            <a:t> Values</a:t>
          </a:r>
          <a:endParaRPr lang="en-US" sz="1900" b="1" kern="1200" dirty="0"/>
        </a:p>
      </dsp:txBody>
      <dsp:txXfrm>
        <a:off x="2717658" y="895664"/>
        <a:ext cx="2207802" cy="1324681"/>
      </dsp:txXfrm>
    </dsp:sp>
    <dsp:sp modelId="{A2EBF41A-B083-4511-A0C9-78141C1AF9E4}">
      <dsp:nvSpPr>
        <dsp:cNvPr id="0" name=""/>
        <dsp:cNvSpPr/>
      </dsp:nvSpPr>
      <dsp:spPr>
        <a:xfrm>
          <a:off x="7639259" y="1512285"/>
          <a:ext cx="4771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19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65161" y="1555466"/>
        <a:ext cx="25389" cy="5077"/>
      </dsp:txXfrm>
    </dsp:sp>
    <dsp:sp modelId="{C5BE7A3E-C082-4E08-AFE5-B5935DF061EA}">
      <dsp:nvSpPr>
        <dsp:cNvPr id="0" name=""/>
        <dsp:cNvSpPr/>
      </dsp:nvSpPr>
      <dsp:spPr>
        <a:xfrm>
          <a:off x="5433256" y="895664"/>
          <a:ext cx="2207802" cy="1324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184" tIns="113558" rIns="108184" bIns="11355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 err="1"/>
            <a:t>Verifying</a:t>
          </a:r>
          <a:r>
            <a:rPr lang="de-DE" sz="1900" b="1" kern="1200" dirty="0"/>
            <a:t> Data </a:t>
          </a:r>
          <a:r>
            <a:rPr lang="de-DE" sz="1900" b="1" kern="1200" dirty="0" err="1"/>
            <a:t>Types</a:t>
          </a:r>
          <a:r>
            <a:rPr lang="de-DE" sz="1900" b="1" kern="1200" dirty="0"/>
            <a:t> and Ranges</a:t>
          </a:r>
          <a:endParaRPr lang="en-US" sz="1900" b="1" kern="1200" dirty="0"/>
        </a:p>
      </dsp:txBody>
      <dsp:txXfrm>
        <a:off x="5433256" y="895664"/>
        <a:ext cx="2207802" cy="1324681"/>
      </dsp:txXfrm>
    </dsp:sp>
    <dsp:sp modelId="{2BC33B94-B5FD-4997-8B13-E10209FDB495}">
      <dsp:nvSpPr>
        <dsp:cNvPr id="0" name=""/>
        <dsp:cNvSpPr/>
      </dsp:nvSpPr>
      <dsp:spPr>
        <a:xfrm>
          <a:off x="2355203" y="2218546"/>
          <a:ext cx="6897551" cy="398733"/>
        </a:xfrm>
        <a:custGeom>
          <a:avLst/>
          <a:gdLst/>
          <a:ahLst/>
          <a:cxnLst/>
          <a:rect l="0" t="0" r="0" b="0"/>
          <a:pathLst>
            <a:path>
              <a:moveTo>
                <a:pt x="6897551" y="0"/>
              </a:moveTo>
              <a:lnTo>
                <a:pt x="6897551" y="216466"/>
              </a:lnTo>
              <a:lnTo>
                <a:pt x="0" y="216466"/>
              </a:lnTo>
              <a:lnTo>
                <a:pt x="0" y="39873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31207" y="2415374"/>
        <a:ext cx="345545" cy="5077"/>
      </dsp:txXfrm>
    </dsp:sp>
    <dsp:sp modelId="{E42837F5-7F64-49C0-B12D-D27B03ADF187}">
      <dsp:nvSpPr>
        <dsp:cNvPr id="0" name=""/>
        <dsp:cNvSpPr/>
      </dsp:nvSpPr>
      <dsp:spPr>
        <a:xfrm>
          <a:off x="8148853" y="895664"/>
          <a:ext cx="2207802" cy="1324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184" tIns="113558" rIns="108184" bIns="11355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Check for Invalid Values in Numeric Columns</a:t>
          </a:r>
        </a:p>
      </dsp:txBody>
      <dsp:txXfrm>
        <a:off x="8148853" y="895664"/>
        <a:ext cx="2207802" cy="1324681"/>
      </dsp:txXfrm>
    </dsp:sp>
    <dsp:sp modelId="{5C47494B-4323-4DBA-B321-F49D4E8618F0}">
      <dsp:nvSpPr>
        <dsp:cNvPr id="0" name=""/>
        <dsp:cNvSpPr/>
      </dsp:nvSpPr>
      <dsp:spPr>
        <a:xfrm>
          <a:off x="3457305" y="3266300"/>
          <a:ext cx="5655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5573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25187" y="3309481"/>
        <a:ext cx="29808" cy="5077"/>
      </dsp:txXfrm>
    </dsp:sp>
    <dsp:sp modelId="{5A49C82A-E562-49AA-9279-8EE6B42686C3}">
      <dsp:nvSpPr>
        <dsp:cNvPr id="0" name=""/>
        <dsp:cNvSpPr/>
      </dsp:nvSpPr>
      <dsp:spPr>
        <a:xfrm>
          <a:off x="1251302" y="2649679"/>
          <a:ext cx="2207802" cy="1324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184" tIns="113558" rIns="108184" bIns="11355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Check for Unexpected Categorical Values</a:t>
          </a:r>
        </a:p>
      </dsp:txBody>
      <dsp:txXfrm>
        <a:off x="1251302" y="2649679"/>
        <a:ext cx="2207802" cy="1324681"/>
      </dsp:txXfrm>
    </dsp:sp>
    <dsp:sp modelId="{AEEE3C71-1693-48D1-9E7A-2B45EEB4E8EF}">
      <dsp:nvSpPr>
        <dsp:cNvPr id="0" name=""/>
        <dsp:cNvSpPr/>
      </dsp:nvSpPr>
      <dsp:spPr>
        <a:xfrm>
          <a:off x="6261281" y="3266300"/>
          <a:ext cx="5833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336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37615" y="3309481"/>
        <a:ext cx="30698" cy="5077"/>
      </dsp:txXfrm>
    </dsp:sp>
    <dsp:sp modelId="{B3EFE7E7-F37B-4224-8A4D-B557D0651F9A}">
      <dsp:nvSpPr>
        <dsp:cNvPr id="0" name=""/>
        <dsp:cNvSpPr/>
      </dsp:nvSpPr>
      <dsp:spPr>
        <a:xfrm>
          <a:off x="4055278" y="2649679"/>
          <a:ext cx="2207802" cy="1324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184" tIns="113558" rIns="108184" bIns="11355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Check </a:t>
          </a:r>
          <a:r>
            <a:rPr lang="de-DE" sz="1900" b="1" kern="1200" dirty="0" err="1"/>
            <a:t>for</a:t>
          </a:r>
          <a:r>
            <a:rPr lang="de-DE" sz="1900" b="1" kern="1200" dirty="0"/>
            <a:t> Logical </a:t>
          </a:r>
          <a:r>
            <a:rPr lang="de-DE" sz="1900" b="1" kern="1200" dirty="0" err="1"/>
            <a:t>Inconsistencies</a:t>
          </a:r>
          <a:endParaRPr lang="en-US" sz="1900" b="1" kern="1200" dirty="0"/>
        </a:p>
      </dsp:txBody>
      <dsp:txXfrm>
        <a:off x="4055278" y="2649679"/>
        <a:ext cx="2207802" cy="1324681"/>
      </dsp:txXfrm>
    </dsp:sp>
    <dsp:sp modelId="{E92DE9E8-20EF-4E4B-B0BC-988FE8837149}">
      <dsp:nvSpPr>
        <dsp:cNvPr id="0" name=""/>
        <dsp:cNvSpPr/>
      </dsp:nvSpPr>
      <dsp:spPr>
        <a:xfrm>
          <a:off x="6877049" y="2649679"/>
          <a:ext cx="2207802" cy="13246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184" tIns="113558" rIns="108184" bIns="11355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 err="1"/>
            <a:t>Validate</a:t>
          </a:r>
          <a:r>
            <a:rPr lang="de-DE" sz="1900" b="1" kern="1200" dirty="0"/>
            <a:t> Relationships </a:t>
          </a:r>
          <a:r>
            <a:rPr lang="de-DE" sz="1900" b="1" kern="1200" dirty="0" err="1"/>
            <a:t>between</a:t>
          </a:r>
          <a:r>
            <a:rPr lang="de-DE" sz="1900" b="1" kern="1200" dirty="0"/>
            <a:t> Columns</a:t>
          </a:r>
          <a:endParaRPr lang="en-US" sz="1900" b="1" kern="1200" dirty="0"/>
        </a:p>
      </dsp:txBody>
      <dsp:txXfrm>
        <a:off x="6877049" y="2649679"/>
        <a:ext cx="2207802" cy="13246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6FA4A-1040-483D-85E6-38A315736A40}">
      <dsp:nvSpPr>
        <dsp:cNvPr id="0" name=""/>
        <dsp:cNvSpPr/>
      </dsp:nvSpPr>
      <dsp:spPr>
        <a:xfrm>
          <a:off x="0" y="578195"/>
          <a:ext cx="100852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1C890-4718-4046-80E5-C61A4587EFEC}">
      <dsp:nvSpPr>
        <dsp:cNvPr id="0" name=""/>
        <dsp:cNvSpPr/>
      </dsp:nvSpPr>
      <dsp:spPr>
        <a:xfrm>
          <a:off x="0" y="678"/>
          <a:ext cx="10085294" cy="427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accent1">
                  <a:lumMod val="50000"/>
                </a:schemeClr>
              </a:solidFill>
            </a:rPr>
            <a:t>Project Background &amp; Objectives</a:t>
          </a:r>
          <a:endParaRPr lang="en-US" sz="32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0" y="678"/>
        <a:ext cx="10085294" cy="427697"/>
      </dsp:txXfrm>
    </dsp:sp>
    <dsp:sp modelId="{9F7AEF9A-B184-4B92-B360-00EF2584AF5C}">
      <dsp:nvSpPr>
        <dsp:cNvPr id="0" name=""/>
        <dsp:cNvSpPr/>
      </dsp:nvSpPr>
      <dsp:spPr>
        <a:xfrm>
          <a:off x="0" y="485525"/>
          <a:ext cx="100852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7AF23-7EDF-4419-91CA-E547571A23CC}">
      <dsp:nvSpPr>
        <dsp:cNvPr id="0" name=""/>
        <dsp:cNvSpPr/>
      </dsp:nvSpPr>
      <dsp:spPr>
        <a:xfrm>
          <a:off x="0" y="428376"/>
          <a:ext cx="10085294" cy="427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0" y="428376"/>
        <a:ext cx="10085294" cy="427697"/>
      </dsp:txXfrm>
    </dsp:sp>
    <dsp:sp modelId="{4CE7A98D-4F41-4230-AD94-B018C328963C}">
      <dsp:nvSpPr>
        <dsp:cNvPr id="0" name=""/>
        <dsp:cNvSpPr/>
      </dsp:nvSpPr>
      <dsp:spPr>
        <a:xfrm>
          <a:off x="0" y="856073"/>
          <a:ext cx="100852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4E938-4D09-414B-B2E9-14EA0319A83D}">
      <dsp:nvSpPr>
        <dsp:cNvPr id="0" name=""/>
        <dsp:cNvSpPr/>
      </dsp:nvSpPr>
      <dsp:spPr>
        <a:xfrm>
          <a:off x="0" y="856073"/>
          <a:ext cx="10085294" cy="427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1">
                  <a:lumMod val="50000"/>
                </a:schemeClr>
              </a:solidFill>
            </a:rPr>
            <a:t>Current Challenges:</a:t>
          </a:r>
          <a:endParaRPr lang="en-US" sz="24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0" y="856073"/>
        <a:ext cx="10085294" cy="427697"/>
      </dsp:txXfrm>
    </dsp:sp>
    <dsp:sp modelId="{14803AAD-28E1-4094-BAE6-8AB75746768B}">
      <dsp:nvSpPr>
        <dsp:cNvPr id="0" name=""/>
        <dsp:cNvSpPr/>
      </dsp:nvSpPr>
      <dsp:spPr>
        <a:xfrm>
          <a:off x="0" y="1283771"/>
          <a:ext cx="100852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DD218-8E26-45E8-8759-01D83213311C}">
      <dsp:nvSpPr>
        <dsp:cNvPr id="0" name=""/>
        <dsp:cNvSpPr/>
      </dsp:nvSpPr>
      <dsp:spPr>
        <a:xfrm>
          <a:off x="0" y="1283771"/>
          <a:ext cx="10085294" cy="427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1">
                  <a:lumMod val="50000"/>
                </a:schemeClr>
              </a:solidFill>
            </a:rPr>
            <a:t>- Inefficient credit monitoring process (same for all borrowers)</a:t>
          </a:r>
        </a:p>
      </dsp:txBody>
      <dsp:txXfrm>
        <a:off x="0" y="1283771"/>
        <a:ext cx="10085294" cy="427697"/>
      </dsp:txXfrm>
    </dsp:sp>
    <dsp:sp modelId="{0BBEE01A-DF86-41C7-9CAF-119660D3A1F9}">
      <dsp:nvSpPr>
        <dsp:cNvPr id="0" name=""/>
        <dsp:cNvSpPr/>
      </dsp:nvSpPr>
      <dsp:spPr>
        <a:xfrm>
          <a:off x="0" y="1711468"/>
          <a:ext cx="100852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B6E39-B829-4F62-8847-499B7CDC534E}">
      <dsp:nvSpPr>
        <dsp:cNvPr id="0" name=""/>
        <dsp:cNvSpPr/>
      </dsp:nvSpPr>
      <dsp:spPr>
        <a:xfrm>
          <a:off x="0" y="1711468"/>
          <a:ext cx="10085294" cy="427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1">
                  <a:lumMod val="50000"/>
                </a:schemeClr>
              </a:solidFill>
            </a:rPr>
            <a:t>- Concerns about loan approval consistency and risk-sensitivity</a:t>
          </a:r>
        </a:p>
      </dsp:txBody>
      <dsp:txXfrm>
        <a:off x="0" y="1711468"/>
        <a:ext cx="10085294" cy="427697"/>
      </dsp:txXfrm>
    </dsp:sp>
    <dsp:sp modelId="{CF7BC15A-EFE3-46B0-8868-2D32AC663126}">
      <dsp:nvSpPr>
        <dsp:cNvPr id="0" name=""/>
        <dsp:cNvSpPr/>
      </dsp:nvSpPr>
      <dsp:spPr>
        <a:xfrm>
          <a:off x="0" y="2139166"/>
          <a:ext cx="100852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39EB8-DAD5-4333-BCC9-64E206C4FFB9}">
      <dsp:nvSpPr>
        <dsp:cNvPr id="0" name=""/>
        <dsp:cNvSpPr/>
      </dsp:nvSpPr>
      <dsp:spPr>
        <a:xfrm>
          <a:off x="0" y="2139166"/>
          <a:ext cx="10085294" cy="427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1">
                  <a:lumMod val="50000"/>
                </a:schemeClr>
              </a:solidFill>
            </a:rPr>
            <a:t>- Manual risk assessment leading to inconsistencies</a:t>
          </a:r>
        </a:p>
      </dsp:txBody>
      <dsp:txXfrm>
        <a:off x="0" y="2139166"/>
        <a:ext cx="10085294" cy="427697"/>
      </dsp:txXfrm>
    </dsp:sp>
    <dsp:sp modelId="{3AF37560-6BF3-4035-91A3-103C7023051C}">
      <dsp:nvSpPr>
        <dsp:cNvPr id="0" name=""/>
        <dsp:cNvSpPr/>
      </dsp:nvSpPr>
      <dsp:spPr>
        <a:xfrm>
          <a:off x="0" y="2566863"/>
          <a:ext cx="100852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A232C-EEC7-4DAB-81E0-ADC9F1E030B9}">
      <dsp:nvSpPr>
        <dsp:cNvPr id="0" name=""/>
        <dsp:cNvSpPr/>
      </dsp:nvSpPr>
      <dsp:spPr>
        <a:xfrm>
          <a:off x="0" y="2566863"/>
          <a:ext cx="10085294" cy="427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1">
                  <a:lumMod val="50000"/>
                </a:schemeClr>
              </a:solidFill>
            </a:rPr>
            <a:t>- Lack of standardized monitoring frequencies</a:t>
          </a:r>
        </a:p>
      </dsp:txBody>
      <dsp:txXfrm>
        <a:off x="0" y="2566863"/>
        <a:ext cx="10085294" cy="427697"/>
      </dsp:txXfrm>
    </dsp:sp>
    <dsp:sp modelId="{625E76D4-49BE-42EE-B771-1CE6EABFF05B}">
      <dsp:nvSpPr>
        <dsp:cNvPr id="0" name=""/>
        <dsp:cNvSpPr/>
      </dsp:nvSpPr>
      <dsp:spPr>
        <a:xfrm>
          <a:off x="0" y="2994561"/>
          <a:ext cx="100852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0A372-0FCD-47AF-969A-5A9CC9784173}">
      <dsp:nvSpPr>
        <dsp:cNvPr id="0" name=""/>
        <dsp:cNvSpPr/>
      </dsp:nvSpPr>
      <dsp:spPr>
        <a:xfrm>
          <a:off x="0" y="2994561"/>
          <a:ext cx="10085294" cy="427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solidFill>
              <a:schemeClr val="accent1">
                <a:lumMod val="50000"/>
              </a:schemeClr>
            </a:solidFill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0" y="2994561"/>
        <a:ext cx="10085294" cy="427697"/>
      </dsp:txXfrm>
    </dsp:sp>
    <dsp:sp modelId="{A8F2B194-EFAC-4A64-9C15-4E6E65BDF30A}">
      <dsp:nvSpPr>
        <dsp:cNvPr id="0" name=""/>
        <dsp:cNvSpPr/>
      </dsp:nvSpPr>
      <dsp:spPr>
        <a:xfrm>
          <a:off x="0" y="3422258"/>
          <a:ext cx="100852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F3383-3361-42E7-9E7F-CC3A1A028FE2}">
      <dsp:nvSpPr>
        <dsp:cNvPr id="0" name=""/>
        <dsp:cNvSpPr/>
      </dsp:nvSpPr>
      <dsp:spPr>
        <a:xfrm>
          <a:off x="0" y="3422258"/>
          <a:ext cx="10085294" cy="427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1">
                  <a:lumMod val="50000"/>
                </a:schemeClr>
              </a:solidFill>
            </a:rPr>
            <a:t>Project Goals:</a:t>
          </a:r>
          <a:endParaRPr lang="en-US" sz="24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0" y="3422258"/>
        <a:ext cx="10085294" cy="427697"/>
      </dsp:txXfrm>
    </dsp:sp>
    <dsp:sp modelId="{F153261E-099E-46E1-99CB-5D82436E2A19}">
      <dsp:nvSpPr>
        <dsp:cNvPr id="0" name=""/>
        <dsp:cNvSpPr/>
      </dsp:nvSpPr>
      <dsp:spPr>
        <a:xfrm>
          <a:off x="0" y="3849956"/>
          <a:ext cx="100852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2A0E7-B652-48DD-B5D6-7FD0B779C155}">
      <dsp:nvSpPr>
        <dsp:cNvPr id="0" name=""/>
        <dsp:cNvSpPr/>
      </dsp:nvSpPr>
      <dsp:spPr>
        <a:xfrm>
          <a:off x="0" y="3849956"/>
          <a:ext cx="10085294" cy="427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1">
                  <a:lumMod val="50000"/>
                </a:schemeClr>
              </a:solidFill>
            </a:rPr>
            <a:t>- Develop data-driven approach for borrower-specific credit monitoring</a:t>
          </a:r>
        </a:p>
      </dsp:txBody>
      <dsp:txXfrm>
        <a:off x="0" y="3849956"/>
        <a:ext cx="10085294" cy="427697"/>
      </dsp:txXfrm>
    </dsp:sp>
    <dsp:sp modelId="{7D503DF7-0E43-49F6-8E5F-3CDA17C4088A}">
      <dsp:nvSpPr>
        <dsp:cNvPr id="0" name=""/>
        <dsp:cNvSpPr/>
      </dsp:nvSpPr>
      <dsp:spPr>
        <a:xfrm>
          <a:off x="0" y="4277653"/>
          <a:ext cx="100852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88D20-58D8-49D0-8220-A20C89B8B712}">
      <dsp:nvSpPr>
        <dsp:cNvPr id="0" name=""/>
        <dsp:cNvSpPr/>
      </dsp:nvSpPr>
      <dsp:spPr>
        <a:xfrm>
          <a:off x="0" y="4277653"/>
          <a:ext cx="10085294" cy="427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1">
                  <a:lumMod val="50000"/>
                </a:schemeClr>
              </a:solidFill>
            </a:rPr>
            <a:t>- Analyze loan approval patterns to verify policy compliance</a:t>
          </a:r>
        </a:p>
      </dsp:txBody>
      <dsp:txXfrm>
        <a:off x="0" y="4277653"/>
        <a:ext cx="10085294" cy="427697"/>
      </dsp:txXfrm>
    </dsp:sp>
    <dsp:sp modelId="{28865345-963F-4E73-A5B2-53F7AAC88835}">
      <dsp:nvSpPr>
        <dsp:cNvPr id="0" name=""/>
        <dsp:cNvSpPr/>
      </dsp:nvSpPr>
      <dsp:spPr>
        <a:xfrm>
          <a:off x="0" y="4705351"/>
          <a:ext cx="100852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B692C-F8DB-4F4A-BBB6-9351594F04A9}">
      <dsp:nvSpPr>
        <dsp:cNvPr id="0" name=""/>
        <dsp:cNvSpPr/>
      </dsp:nvSpPr>
      <dsp:spPr>
        <a:xfrm>
          <a:off x="0" y="4705351"/>
          <a:ext cx="10085294" cy="427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1">
                  <a:lumMod val="50000"/>
                </a:schemeClr>
              </a:solidFill>
            </a:rPr>
            <a:t>- Evaluate risk-sensitivity of loan pricing</a:t>
          </a:r>
        </a:p>
      </dsp:txBody>
      <dsp:txXfrm>
        <a:off x="0" y="4705351"/>
        <a:ext cx="10085294" cy="427697"/>
      </dsp:txXfrm>
    </dsp:sp>
    <dsp:sp modelId="{3D6F96ED-C111-4DAA-8A48-D1D6EE71DBCC}">
      <dsp:nvSpPr>
        <dsp:cNvPr id="0" name=""/>
        <dsp:cNvSpPr/>
      </dsp:nvSpPr>
      <dsp:spPr>
        <a:xfrm>
          <a:off x="0" y="5133048"/>
          <a:ext cx="100852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2CAA5-46ED-494B-AA09-48BAB13478DE}">
      <dsp:nvSpPr>
        <dsp:cNvPr id="0" name=""/>
        <dsp:cNvSpPr/>
      </dsp:nvSpPr>
      <dsp:spPr>
        <a:xfrm>
          <a:off x="0" y="5133048"/>
          <a:ext cx="10085294" cy="427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1">
                  <a:lumMod val="50000"/>
                </a:schemeClr>
              </a:solidFill>
            </a:rPr>
            <a:t>- Implement automated scoring systems</a:t>
          </a:r>
        </a:p>
      </dsp:txBody>
      <dsp:txXfrm>
        <a:off x="0" y="5133048"/>
        <a:ext cx="10085294" cy="4276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A91A8-B75D-4BC7-8173-5791BB9DB9DB}">
      <dsp:nvSpPr>
        <dsp:cNvPr id="0" name=""/>
        <dsp:cNvSpPr/>
      </dsp:nvSpPr>
      <dsp:spPr>
        <a:xfrm>
          <a:off x="10519" y="39569"/>
          <a:ext cx="10769775" cy="9503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Database Structure </a:t>
          </a:r>
          <a:endParaRPr lang="en-US" sz="3600" kern="1200" dirty="0"/>
        </a:p>
      </dsp:txBody>
      <dsp:txXfrm>
        <a:off x="56910" y="85960"/>
        <a:ext cx="10676993" cy="857547"/>
      </dsp:txXfrm>
    </dsp:sp>
    <dsp:sp modelId="{5154B532-9DDF-4FB2-B035-0329CC7AF997}">
      <dsp:nvSpPr>
        <dsp:cNvPr id="0" name=""/>
        <dsp:cNvSpPr/>
      </dsp:nvSpPr>
      <dsp:spPr>
        <a:xfrm>
          <a:off x="10519" y="1008962"/>
          <a:ext cx="10769775" cy="9503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Key SQL Components:</a:t>
          </a:r>
          <a:endParaRPr lang="en-US" sz="3200" kern="1200" dirty="0"/>
        </a:p>
      </dsp:txBody>
      <dsp:txXfrm>
        <a:off x="56910" y="1055353"/>
        <a:ext cx="10676993" cy="857547"/>
      </dsp:txXfrm>
    </dsp:sp>
    <dsp:sp modelId="{1EB01BCB-AD9A-4C92-9F6E-8623F2CAE417}">
      <dsp:nvSpPr>
        <dsp:cNvPr id="0" name=""/>
        <dsp:cNvSpPr/>
      </dsp:nvSpPr>
      <dsp:spPr>
        <a:xfrm>
          <a:off x="5259" y="1997323"/>
          <a:ext cx="10769775" cy="9503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Common Table Expressions (CTEs) for Scoring</a:t>
          </a:r>
        </a:p>
      </dsp:txBody>
      <dsp:txXfrm>
        <a:off x="51650" y="2043714"/>
        <a:ext cx="10676993" cy="857547"/>
      </dsp:txXfrm>
    </dsp:sp>
    <dsp:sp modelId="{5A8FD162-4523-4037-AE4A-00F35C30FF90}">
      <dsp:nvSpPr>
        <dsp:cNvPr id="0" name=""/>
        <dsp:cNvSpPr/>
      </dsp:nvSpPr>
      <dsp:spPr>
        <a:xfrm>
          <a:off x="5259" y="2995169"/>
          <a:ext cx="10769775" cy="9503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JOIN Operations for Data Correlation</a:t>
          </a:r>
        </a:p>
      </dsp:txBody>
      <dsp:txXfrm>
        <a:off x="51650" y="3041560"/>
        <a:ext cx="10676993" cy="857547"/>
      </dsp:txXfrm>
    </dsp:sp>
    <dsp:sp modelId="{866EE402-76E8-4FA5-9E70-2F72CEF31348}">
      <dsp:nvSpPr>
        <dsp:cNvPr id="0" name=""/>
        <dsp:cNvSpPr/>
      </dsp:nvSpPr>
      <dsp:spPr>
        <a:xfrm>
          <a:off x="5259" y="3993015"/>
          <a:ext cx="10769775" cy="9503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CASE Statements for Score Calculation</a:t>
          </a:r>
        </a:p>
      </dsp:txBody>
      <dsp:txXfrm>
        <a:off x="51650" y="4039406"/>
        <a:ext cx="10676993" cy="857547"/>
      </dsp:txXfrm>
    </dsp:sp>
    <dsp:sp modelId="{BC2C93EC-5C6A-41E4-907A-D04A7CD635A7}">
      <dsp:nvSpPr>
        <dsp:cNvPr id="0" name=""/>
        <dsp:cNvSpPr/>
      </dsp:nvSpPr>
      <dsp:spPr>
        <a:xfrm>
          <a:off x="5259" y="4990861"/>
          <a:ext cx="10769775" cy="9503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Aggregate Functions for Statistics</a:t>
          </a:r>
        </a:p>
      </dsp:txBody>
      <dsp:txXfrm>
        <a:off x="51650" y="5037252"/>
        <a:ext cx="10676993" cy="8575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8F346-3498-4758-B790-8128344BA1F0}">
      <dsp:nvSpPr>
        <dsp:cNvPr id="0" name=""/>
        <dsp:cNvSpPr/>
      </dsp:nvSpPr>
      <dsp:spPr>
        <a:xfrm>
          <a:off x="0" y="1770"/>
          <a:ext cx="10107562" cy="7544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B8E2A4-FA73-4B42-AB27-01683371F81C}">
      <dsp:nvSpPr>
        <dsp:cNvPr id="0" name=""/>
        <dsp:cNvSpPr/>
      </dsp:nvSpPr>
      <dsp:spPr>
        <a:xfrm>
          <a:off x="228226" y="171525"/>
          <a:ext cx="414956" cy="4149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E112D-2701-4725-A9E4-9055AE80082F}">
      <dsp:nvSpPr>
        <dsp:cNvPr id="0" name=""/>
        <dsp:cNvSpPr/>
      </dsp:nvSpPr>
      <dsp:spPr>
        <a:xfrm>
          <a:off x="871408" y="1770"/>
          <a:ext cx="9236153" cy="75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48" tIns="79848" rIns="79848" bIns="79848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Task 1: Risk-Based Credit Monitoring</a:t>
          </a:r>
          <a:endParaRPr lang="en-US" sz="3200" kern="1200" dirty="0"/>
        </a:p>
      </dsp:txBody>
      <dsp:txXfrm>
        <a:off x="871408" y="1770"/>
        <a:ext cx="9236153" cy="754466"/>
      </dsp:txXfrm>
    </dsp:sp>
    <dsp:sp modelId="{53E5565B-AA4D-4811-B384-87226D65D049}">
      <dsp:nvSpPr>
        <dsp:cNvPr id="0" name=""/>
        <dsp:cNvSpPr/>
      </dsp:nvSpPr>
      <dsp:spPr>
        <a:xfrm>
          <a:off x="0" y="944853"/>
          <a:ext cx="10107562" cy="7544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D090C-A884-4682-AE23-02BB8534885B}">
      <dsp:nvSpPr>
        <dsp:cNvPr id="0" name=""/>
        <dsp:cNvSpPr/>
      </dsp:nvSpPr>
      <dsp:spPr>
        <a:xfrm>
          <a:off x="228226" y="1114608"/>
          <a:ext cx="414956" cy="4149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45712-E2E6-4F20-BFA8-A6B92C9D4DCC}">
      <dsp:nvSpPr>
        <dsp:cNvPr id="0" name=""/>
        <dsp:cNvSpPr/>
      </dsp:nvSpPr>
      <dsp:spPr>
        <a:xfrm>
          <a:off x="871408" y="944853"/>
          <a:ext cx="9236153" cy="75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48" tIns="79848" rIns="79848" bIns="79848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Risk Scoring System (0-12 points):</a:t>
          </a:r>
          <a:endParaRPr lang="en-US" sz="2800" kern="1200" dirty="0"/>
        </a:p>
      </dsp:txBody>
      <dsp:txXfrm>
        <a:off x="871408" y="944853"/>
        <a:ext cx="9236153" cy="754466"/>
      </dsp:txXfrm>
    </dsp:sp>
    <dsp:sp modelId="{1A745D1E-81A0-419C-8EBC-5447981666D9}">
      <dsp:nvSpPr>
        <dsp:cNvPr id="0" name=""/>
        <dsp:cNvSpPr/>
      </dsp:nvSpPr>
      <dsp:spPr>
        <a:xfrm>
          <a:off x="0" y="1887936"/>
          <a:ext cx="10107562" cy="7544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18D19-5829-4C2E-99AC-D2FE5E8D4D4F}">
      <dsp:nvSpPr>
        <dsp:cNvPr id="0" name=""/>
        <dsp:cNvSpPr/>
      </dsp:nvSpPr>
      <dsp:spPr>
        <a:xfrm>
          <a:off x="228226" y="2057690"/>
          <a:ext cx="414956" cy="4149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1C04E-0AD4-44C4-AFA9-8442367E730C}">
      <dsp:nvSpPr>
        <dsp:cNvPr id="0" name=""/>
        <dsp:cNvSpPr/>
      </dsp:nvSpPr>
      <dsp:spPr>
        <a:xfrm>
          <a:off x="871408" y="1887936"/>
          <a:ext cx="9236153" cy="75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48" tIns="79848" rIns="79848" bIns="7984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Previous defaults (3 points)</a:t>
          </a:r>
        </a:p>
      </dsp:txBody>
      <dsp:txXfrm>
        <a:off x="871408" y="1887936"/>
        <a:ext cx="9236153" cy="754466"/>
      </dsp:txXfrm>
    </dsp:sp>
    <dsp:sp modelId="{A8C610BD-378C-443F-B3DE-7C1E1803BEC6}">
      <dsp:nvSpPr>
        <dsp:cNvPr id="0" name=""/>
        <dsp:cNvSpPr/>
      </dsp:nvSpPr>
      <dsp:spPr>
        <a:xfrm>
          <a:off x="0" y="2831018"/>
          <a:ext cx="10107562" cy="7544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4353F-E0B1-4EFE-AA6D-ACF59727F5EA}">
      <dsp:nvSpPr>
        <dsp:cNvPr id="0" name=""/>
        <dsp:cNvSpPr/>
      </dsp:nvSpPr>
      <dsp:spPr>
        <a:xfrm>
          <a:off x="228226" y="3000773"/>
          <a:ext cx="414956" cy="4149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6F1FC-27A7-4562-8115-75D954792E99}">
      <dsp:nvSpPr>
        <dsp:cNvPr id="0" name=""/>
        <dsp:cNvSpPr/>
      </dsp:nvSpPr>
      <dsp:spPr>
        <a:xfrm>
          <a:off x="871408" y="2831018"/>
          <a:ext cx="9236153" cy="75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48" tIns="79848" rIns="79848" bIns="7984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Loan-to-income ratio (2 points)</a:t>
          </a:r>
        </a:p>
      </dsp:txBody>
      <dsp:txXfrm>
        <a:off x="871408" y="2831018"/>
        <a:ext cx="9236153" cy="754466"/>
      </dsp:txXfrm>
    </dsp:sp>
    <dsp:sp modelId="{31EAB37F-90A3-4C1B-B9F3-1A847E447D2D}">
      <dsp:nvSpPr>
        <dsp:cNvPr id="0" name=""/>
        <dsp:cNvSpPr/>
      </dsp:nvSpPr>
      <dsp:spPr>
        <a:xfrm>
          <a:off x="0" y="3774101"/>
          <a:ext cx="10107562" cy="7544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8AF79-7571-4EF9-985B-4749E0EAFB51}">
      <dsp:nvSpPr>
        <dsp:cNvPr id="0" name=""/>
        <dsp:cNvSpPr/>
      </dsp:nvSpPr>
      <dsp:spPr>
        <a:xfrm>
          <a:off x="228226" y="3943856"/>
          <a:ext cx="414956" cy="4149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1CD82-2BA0-4E6C-9072-2D9E7A28273B}">
      <dsp:nvSpPr>
        <dsp:cNvPr id="0" name=""/>
        <dsp:cNvSpPr/>
      </dsp:nvSpPr>
      <dsp:spPr>
        <a:xfrm>
          <a:off x="871408" y="3774101"/>
          <a:ext cx="9236153" cy="75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48" tIns="79848" rIns="79848" bIns="7984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Employment length (2 points)</a:t>
          </a:r>
        </a:p>
      </dsp:txBody>
      <dsp:txXfrm>
        <a:off x="871408" y="3774101"/>
        <a:ext cx="9236153" cy="754466"/>
      </dsp:txXfrm>
    </dsp:sp>
    <dsp:sp modelId="{4A063E9F-D107-45D1-9FB1-720A4C371D98}">
      <dsp:nvSpPr>
        <dsp:cNvPr id="0" name=""/>
        <dsp:cNvSpPr/>
      </dsp:nvSpPr>
      <dsp:spPr>
        <a:xfrm>
          <a:off x="0" y="4679476"/>
          <a:ext cx="10107562" cy="7544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1D996-9B9E-49C1-B633-C9F024B1D54A}">
      <dsp:nvSpPr>
        <dsp:cNvPr id="0" name=""/>
        <dsp:cNvSpPr/>
      </dsp:nvSpPr>
      <dsp:spPr>
        <a:xfrm>
          <a:off x="228226" y="4886939"/>
          <a:ext cx="414956" cy="4149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EAADC-A98D-4A6D-B60B-218401769FDE}">
      <dsp:nvSpPr>
        <dsp:cNvPr id="0" name=""/>
        <dsp:cNvSpPr/>
      </dsp:nvSpPr>
      <dsp:spPr>
        <a:xfrm>
          <a:off x="871408" y="4717184"/>
          <a:ext cx="9236153" cy="75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48" tIns="79848" rIns="79848" bIns="7984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Credit history length (2 points) </a:t>
          </a:r>
        </a:p>
      </dsp:txBody>
      <dsp:txXfrm>
        <a:off x="871408" y="4717184"/>
        <a:ext cx="9236153" cy="7544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761B8-CA97-448B-8368-F8170F1DC9EA}">
      <dsp:nvSpPr>
        <dsp:cNvPr id="0" name=""/>
        <dsp:cNvSpPr/>
      </dsp:nvSpPr>
      <dsp:spPr>
        <a:xfrm>
          <a:off x="0" y="1808"/>
          <a:ext cx="6393653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15D8B-3E29-4424-BBCF-6D61AFFC6E73}">
      <dsp:nvSpPr>
        <dsp:cNvPr id="0" name=""/>
        <dsp:cNvSpPr/>
      </dsp:nvSpPr>
      <dsp:spPr>
        <a:xfrm>
          <a:off x="233059" y="175158"/>
          <a:ext cx="423745" cy="42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1FB05-FB4E-45CC-A569-3933E4A3E86E}">
      <dsp:nvSpPr>
        <dsp:cNvPr id="0" name=""/>
        <dsp:cNvSpPr/>
      </dsp:nvSpPr>
      <dsp:spPr>
        <a:xfrm>
          <a:off x="889864" y="1808"/>
          <a:ext cx="5503788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Approval Scoring System (0-12 points)</a:t>
          </a:r>
          <a:endParaRPr lang="en-US" sz="2400" kern="1200" dirty="0"/>
        </a:p>
      </dsp:txBody>
      <dsp:txXfrm>
        <a:off x="889864" y="1808"/>
        <a:ext cx="5503788" cy="770445"/>
      </dsp:txXfrm>
    </dsp:sp>
    <dsp:sp modelId="{DA157DFA-CFCC-4D55-B278-AD07E15A7CDF}">
      <dsp:nvSpPr>
        <dsp:cNvPr id="0" name=""/>
        <dsp:cNvSpPr/>
      </dsp:nvSpPr>
      <dsp:spPr>
        <a:xfrm>
          <a:off x="0" y="964865"/>
          <a:ext cx="6393653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8F1C7-2D06-4AD7-A3B6-11683707E23A}">
      <dsp:nvSpPr>
        <dsp:cNvPr id="0" name=""/>
        <dsp:cNvSpPr/>
      </dsp:nvSpPr>
      <dsp:spPr>
        <a:xfrm>
          <a:off x="233059" y="1138215"/>
          <a:ext cx="423745" cy="42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A240F-5F8A-4B95-8A4B-FB1D11950DB5}">
      <dsp:nvSpPr>
        <dsp:cNvPr id="0" name=""/>
        <dsp:cNvSpPr/>
      </dsp:nvSpPr>
      <dsp:spPr>
        <a:xfrm>
          <a:off x="889864" y="964865"/>
          <a:ext cx="5503788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Income level (0-3 points)</a:t>
          </a:r>
        </a:p>
      </dsp:txBody>
      <dsp:txXfrm>
        <a:off x="889864" y="964865"/>
        <a:ext cx="5503788" cy="770445"/>
      </dsp:txXfrm>
    </dsp:sp>
    <dsp:sp modelId="{2C1C58E4-D7BF-42B3-8CC8-BC4B41366A12}">
      <dsp:nvSpPr>
        <dsp:cNvPr id="0" name=""/>
        <dsp:cNvSpPr/>
      </dsp:nvSpPr>
      <dsp:spPr>
        <a:xfrm>
          <a:off x="0" y="1934671"/>
          <a:ext cx="6393653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FCAF5-5713-4512-823C-EAD1590DE5AE}">
      <dsp:nvSpPr>
        <dsp:cNvPr id="0" name=""/>
        <dsp:cNvSpPr/>
      </dsp:nvSpPr>
      <dsp:spPr>
        <a:xfrm>
          <a:off x="233059" y="2101272"/>
          <a:ext cx="423745" cy="423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0FFB7-E6C2-4702-8066-1A6F8B4828AE}">
      <dsp:nvSpPr>
        <dsp:cNvPr id="0" name=""/>
        <dsp:cNvSpPr/>
      </dsp:nvSpPr>
      <dsp:spPr>
        <a:xfrm>
          <a:off x="889864" y="1927922"/>
          <a:ext cx="5503788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Debt-to-Income ratio (0-3 points)</a:t>
          </a:r>
        </a:p>
      </dsp:txBody>
      <dsp:txXfrm>
        <a:off x="889864" y="1927922"/>
        <a:ext cx="5503788" cy="770445"/>
      </dsp:txXfrm>
    </dsp:sp>
    <dsp:sp modelId="{7C7BFDAA-9E91-4352-83D2-9CB4DFE8C78C}">
      <dsp:nvSpPr>
        <dsp:cNvPr id="0" name=""/>
        <dsp:cNvSpPr/>
      </dsp:nvSpPr>
      <dsp:spPr>
        <a:xfrm>
          <a:off x="0" y="2890979"/>
          <a:ext cx="6393653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CAE3E-CB10-44D5-B1AD-3F3D0F10BF04}">
      <dsp:nvSpPr>
        <dsp:cNvPr id="0" name=""/>
        <dsp:cNvSpPr/>
      </dsp:nvSpPr>
      <dsp:spPr>
        <a:xfrm>
          <a:off x="233059" y="3064329"/>
          <a:ext cx="423745" cy="4237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455EA-F5E9-4D8B-A424-C0D20790931E}">
      <dsp:nvSpPr>
        <dsp:cNvPr id="0" name=""/>
        <dsp:cNvSpPr/>
      </dsp:nvSpPr>
      <dsp:spPr>
        <a:xfrm>
          <a:off x="889864" y="2890979"/>
          <a:ext cx="5503788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Credit history (0-3 points)</a:t>
          </a:r>
        </a:p>
      </dsp:txBody>
      <dsp:txXfrm>
        <a:off x="889864" y="2890979"/>
        <a:ext cx="5503788" cy="770445"/>
      </dsp:txXfrm>
    </dsp:sp>
    <dsp:sp modelId="{0447FC95-E3A5-483B-B771-9DB0996BDB98}">
      <dsp:nvSpPr>
        <dsp:cNvPr id="0" name=""/>
        <dsp:cNvSpPr/>
      </dsp:nvSpPr>
      <dsp:spPr>
        <a:xfrm>
          <a:off x="0" y="3854036"/>
          <a:ext cx="6393653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15D07-2956-4E52-A050-84559D0AAD72}">
      <dsp:nvSpPr>
        <dsp:cNvPr id="0" name=""/>
        <dsp:cNvSpPr/>
      </dsp:nvSpPr>
      <dsp:spPr>
        <a:xfrm>
          <a:off x="233059" y="4027386"/>
          <a:ext cx="423745" cy="4237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49F03-91AD-4071-9FED-1384178F942B}">
      <dsp:nvSpPr>
        <dsp:cNvPr id="0" name=""/>
        <dsp:cNvSpPr/>
      </dsp:nvSpPr>
      <dsp:spPr>
        <a:xfrm>
          <a:off x="889864" y="3854036"/>
          <a:ext cx="5503788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Employment length (0-2 points)</a:t>
          </a:r>
        </a:p>
      </dsp:txBody>
      <dsp:txXfrm>
        <a:off x="889864" y="3854036"/>
        <a:ext cx="5503788" cy="770445"/>
      </dsp:txXfrm>
    </dsp:sp>
    <dsp:sp modelId="{30F7E4C2-8C5F-4D11-B179-997B6A788579}">
      <dsp:nvSpPr>
        <dsp:cNvPr id="0" name=""/>
        <dsp:cNvSpPr/>
      </dsp:nvSpPr>
      <dsp:spPr>
        <a:xfrm>
          <a:off x="0" y="4817093"/>
          <a:ext cx="6393653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EDBC6-7050-42D4-9322-40AB89E9283F}">
      <dsp:nvSpPr>
        <dsp:cNvPr id="0" name=""/>
        <dsp:cNvSpPr/>
      </dsp:nvSpPr>
      <dsp:spPr>
        <a:xfrm>
          <a:off x="233059" y="4990443"/>
          <a:ext cx="423745" cy="4237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B115F-6168-4E94-92AA-98E8F66F8E72}">
      <dsp:nvSpPr>
        <dsp:cNvPr id="0" name=""/>
        <dsp:cNvSpPr/>
      </dsp:nvSpPr>
      <dsp:spPr>
        <a:xfrm>
          <a:off x="889864" y="4817093"/>
          <a:ext cx="5503788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Age (0-1 point)</a:t>
          </a:r>
        </a:p>
      </dsp:txBody>
      <dsp:txXfrm>
        <a:off x="889864" y="4817093"/>
        <a:ext cx="5503788" cy="7704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65662-B597-4232-B962-CBCE224BBEE0}">
      <dsp:nvSpPr>
        <dsp:cNvPr id="0" name=""/>
        <dsp:cNvSpPr/>
      </dsp:nvSpPr>
      <dsp:spPr>
        <a:xfrm>
          <a:off x="0" y="6068"/>
          <a:ext cx="11293330" cy="14124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0EE17-3155-4BCF-9BF3-7EEF0236E587}">
      <dsp:nvSpPr>
        <dsp:cNvPr id="0" name=""/>
        <dsp:cNvSpPr/>
      </dsp:nvSpPr>
      <dsp:spPr>
        <a:xfrm>
          <a:off x="427278" y="323879"/>
          <a:ext cx="776870" cy="7768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9175E-BDAD-4436-974A-9671A72F6FE7}">
      <dsp:nvSpPr>
        <dsp:cNvPr id="0" name=""/>
        <dsp:cNvSpPr/>
      </dsp:nvSpPr>
      <dsp:spPr>
        <a:xfrm>
          <a:off x="1631428" y="6068"/>
          <a:ext cx="9660306" cy="1412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489" tIns="149489" rIns="149489" bIns="149489" numCol="1" spcCol="1270" anchor="ctr" anchorCtr="0">
          <a:noAutofit/>
        </a:bodyPr>
        <a:lstStyle/>
        <a:p>
          <a:pPr marL="0" lvl="0" indent="0" algn="l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/>
            <a:t>Next Steps Timeline</a:t>
          </a:r>
          <a:endParaRPr lang="en-US" sz="4400" kern="1200"/>
        </a:p>
      </dsp:txBody>
      <dsp:txXfrm>
        <a:off x="1631428" y="6068"/>
        <a:ext cx="9660306" cy="1412492"/>
      </dsp:txXfrm>
    </dsp:sp>
    <dsp:sp modelId="{93B8B65D-111D-47C0-886E-A5CADB89555D}">
      <dsp:nvSpPr>
        <dsp:cNvPr id="0" name=""/>
        <dsp:cNvSpPr/>
      </dsp:nvSpPr>
      <dsp:spPr>
        <a:xfrm>
          <a:off x="0" y="1771683"/>
          <a:ext cx="11293330" cy="14124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162E4-16DD-49CA-8373-206514B04334}">
      <dsp:nvSpPr>
        <dsp:cNvPr id="0" name=""/>
        <dsp:cNvSpPr/>
      </dsp:nvSpPr>
      <dsp:spPr>
        <a:xfrm>
          <a:off x="427278" y="2089494"/>
          <a:ext cx="776870" cy="7768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68A29-7763-465D-98B5-BCDB79E0C10A}">
      <dsp:nvSpPr>
        <dsp:cNvPr id="0" name=""/>
        <dsp:cNvSpPr/>
      </dsp:nvSpPr>
      <dsp:spPr>
        <a:xfrm>
          <a:off x="1631428" y="1771683"/>
          <a:ext cx="5081998" cy="1412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489" tIns="149489" rIns="149489" bIns="149489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Month 1:  Technical Setup &amp; Staff Training</a:t>
          </a:r>
          <a:endParaRPr lang="en-US" sz="2800" kern="1200"/>
        </a:p>
      </dsp:txBody>
      <dsp:txXfrm>
        <a:off x="1631428" y="1771683"/>
        <a:ext cx="5081998" cy="1412492"/>
      </dsp:txXfrm>
    </dsp:sp>
    <dsp:sp modelId="{05D10EC7-8CED-4949-A2D3-D7669A2D01D3}">
      <dsp:nvSpPr>
        <dsp:cNvPr id="0" name=""/>
        <dsp:cNvSpPr/>
      </dsp:nvSpPr>
      <dsp:spPr>
        <a:xfrm>
          <a:off x="6713426" y="1771683"/>
          <a:ext cx="4578308" cy="1412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489" tIns="149489" rIns="149489" bIns="14948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Database Configuration 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Automating Risk Assessment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Hands-on Practice for Staff</a:t>
          </a:r>
        </a:p>
      </dsp:txBody>
      <dsp:txXfrm>
        <a:off x="6713426" y="1771683"/>
        <a:ext cx="4578308" cy="1412492"/>
      </dsp:txXfrm>
    </dsp:sp>
    <dsp:sp modelId="{7A8585A1-402C-42C5-B778-576345352455}">
      <dsp:nvSpPr>
        <dsp:cNvPr id="0" name=""/>
        <dsp:cNvSpPr/>
      </dsp:nvSpPr>
      <dsp:spPr>
        <a:xfrm>
          <a:off x="0" y="3537299"/>
          <a:ext cx="11293330" cy="14124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AFE02-559F-41D0-B3FF-3C7C3CDABF05}">
      <dsp:nvSpPr>
        <dsp:cNvPr id="0" name=""/>
        <dsp:cNvSpPr/>
      </dsp:nvSpPr>
      <dsp:spPr>
        <a:xfrm>
          <a:off x="427278" y="3855109"/>
          <a:ext cx="776870" cy="7768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C0AC8-2D1B-439E-97EC-CEBD838D91DB}">
      <dsp:nvSpPr>
        <dsp:cNvPr id="0" name=""/>
        <dsp:cNvSpPr/>
      </dsp:nvSpPr>
      <dsp:spPr>
        <a:xfrm>
          <a:off x="1631428" y="3537299"/>
          <a:ext cx="5081998" cy="1412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489" tIns="149489" rIns="149489" bIns="149489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Month 2: System Integration and Testing</a:t>
          </a:r>
        </a:p>
      </dsp:txBody>
      <dsp:txXfrm>
        <a:off x="1631428" y="3537299"/>
        <a:ext cx="5081998" cy="1412492"/>
      </dsp:txXfrm>
    </dsp:sp>
    <dsp:sp modelId="{4398558F-D215-4767-B25A-206BFAC7DDDC}">
      <dsp:nvSpPr>
        <dsp:cNvPr id="0" name=""/>
        <dsp:cNvSpPr/>
      </dsp:nvSpPr>
      <dsp:spPr>
        <a:xfrm>
          <a:off x="6713426" y="3537299"/>
          <a:ext cx="4578308" cy="1412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489" tIns="149489" rIns="149489" bIns="14948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Monitor Effectiveness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Tracking &amp; Analysis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Review &amp; Make Adjustments</a:t>
          </a:r>
        </a:p>
      </dsp:txBody>
      <dsp:txXfrm>
        <a:off x="6713426" y="3537299"/>
        <a:ext cx="4578308" cy="1412492"/>
      </dsp:txXfrm>
    </dsp:sp>
    <dsp:sp modelId="{EF18353D-3177-43DE-8ABB-00F79E8FC969}">
      <dsp:nvSpPr>
        <dsp:cNvPr id="0" name=""/>
        <dsp:cNvSpPr/>
      </dsp:nvSpPr>
      <dsp:spPr>
        <a:xfrm>
          <a:off x="0" y="5302914"/>
          <a:ext cx="11293330" cy="14124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FBA46-2FA0-4219-9E95-F85404AAAB53}">
      <dsp:nvSpPr>
        <dsp:cNvPr id="0" name=""/>
        <dsp:cNvSpPr/>
      </dsp:nvSpPr>
      <dsp:spPr>
        <a:xfrm>
          <a:off x="427278" y="5620724"/>
          <a:ext cx="776870" cy="7768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73C80-7DD6-4719-99FA-9354C830F851}">
      <dsp:nvSpPr>
        <dsp:cNvPr id="0" name=""/>
        <dsp:cNvSpPr/>
      </dsp:nvSpPr>
      <dsp:spPr>
        <a:xfrm>
          <a:off x="1631428" y="5302914"/>
          <a:ext cx="5081998" cy="1412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489" tIns="149489" rIns="149489" bIns="149489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Month 3:  Rollout and Updates </a:t>
          </a:r>
        </a:p>
      </dsp:txBody>
      <dsp:txXfrm>
        <a:off x="1631428" y="5302914"/>
        <a:ext cx="5081998" cy="1412492"/>
      </dsp:txXfrm>
    </dsp:sp>
    <dsp:sp modelId="{4C447678-DBC3-4225-A077-043D1B031983}">
      <dsp:nvSpPr>
        <dsp:cNvPr id="0" name=""/>
        <dsp:cNvSpPr/>
      </dsp:nvSpPr>
      <dsp:spPr>
        <a:xfrm>
          <a:off x="6713426" y="5302914"/>
          <a:ext cx="4578308" cy="1412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489" tIns="149489" rIns="149489" bIns="14948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Further Staff Training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Performance Review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none" kern="1200" dirty="0"/>
            <a:t>Update Documents </a:t>
          </a:r>
        </a:p>
      </dsp:txBody>
      <dsp:txXfrm>
        <a:off x="6713426" y="5302914"/>
        <a:ext cx="4578308" cy="1412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749E3-6D09-42BA-B7A5-4B358FC59651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0329C-CBF5-40CE-A509-CA229E1E4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877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0329C-CBF5-40CE-A509-CA229E1E414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465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0329C-CBF5-40CE-A509-CA229E1E414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495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0329C-CBF5-40CE-A509-CA229E1E414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761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0329C-CBF5-40CE-A509-CA229E1E414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738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0329C-CBF5-40CE-A509-CA229E1E414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242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0329C-CBF5-40CE-A509-CA229E1E414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57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0329C-CBF5-40CE-A509-CA229E1E414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183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0329C-CBF5-40CE-A509-CA229E1E414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503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0329C-CBF5-40CE-A509-CA229E1E414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86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0329C-CBF5-40CE-A509-CA229E1E414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101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0329C-CBF5-40CE-A509-CA229E1E414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982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0329C-CBF5-40CE-A509-CA229E1E414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990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0329C-CBF5-40CE-A509-CA229E1E414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08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0329C-CBF5-40CE-A509-CA229E1E414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761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0329C-CBF5-40CE-A509-CA229E1E414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88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2242D-AD76-DD4E-7EEA-80AF8AE1F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2C32E1-D9FB-7799-938D-A6AA60F31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6090A-671B-84A5-B821-49FFC500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CC56-1DB0-489C-BFA5-E1930E954B5C}" type="datetime1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506E5-BA75-E98A-C284-F76932ED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856095-B9CA-DAB0-D86C-60E24585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B117-AA61-4A62-B83C-48B934282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58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283C1-9552-F45B-48E2-2F65C625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54E112-BD95-49B6-59E2-B06F5D2A3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1520E5-0BB3-6283-1161-65702624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A308-F845-467C-96F4-9C326EFFC4E1}" type="datetime1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E1E8C6-BE9D-ECAE-1FCB-669FC283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489022-BF87-FF89-99AD-89343584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B117-AA61-4A62-B83C-48B934282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82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C7FF30-536B-F495-2364-103E6FA95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21953C-7B71-1546-F4F6-374453E45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55E43-0E53-03F6-2581-8BFF5164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08A3-ADF2-48F1-BDC1-965952A6543A}" type="datetime1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A448E7-3AB4-9513-C22D-CDA7217A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870B89-B213-050D-6A75-D3387B9B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B117-AA61-4A62-B83C-48B934282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30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22A2A-588B-158E-3F0D-64408C19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BB5791-1AEA-5934-DD12-31C0BE2BE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3CD4B3-EB00-3E06-CBCA-62839508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33A1-5147-43D3-8505-45384FC19B0B}" type="datetime1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164B25-8CCF-D200-9CF5-0EE29FB0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DC4EA1-800D-C0C9-2041-9090FBDC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B117-AA61-4A62-B83C-48B934282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32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0FEBB-75AA-CCCE-94D8-26CED4AC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35236F-E396-7501-CE97-0463E46B7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1E78AC-1473-DF14-8852-EDD334E7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A4D3-CFED-42E2-839A-117FE141C8CE}" type="datetime1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D98593-EC32-A6D1-8ADB-54B6E294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8E13EA-B196-DAE5-408B-BD1C6A7D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B117-AA61-4A62-B83C-48B934282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56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A5419-FCAB-7C20-3BAE-55602FE3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2BA1E-E0F8-8325-D5EA-46AAD89B9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A20A9C-49EF-F0B6-C3E6-D7E9A7E73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4D237E-4044-60F0-D347-7FF51951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4BB5D-3423-41E7-BDDA-E9600AF2FB8B}" type="datetime1">
              <a:rPr lang="de-DE" smtClean="0"/>
              <a:t>22.01.2025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1811F4-2DD1-D786-986A-F67519AB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82ED68-64B9-63D8-78EB-83445256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B117-AA61-4A62-B83C-48B934282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66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F9C1A-0A87-DA15-A23E-37AFAABA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832F8D-E871-E66A-C455-BF26955FC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4FF9C6-31FB-75CC-899C-C118E64F0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BCF630-9F27-BAE4-D91C-6EE23135A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D1AB33-1834-AF70-6F6A-FD4E2F3A9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6EBFA51-34A6-F20A-1481-73B5B695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64D14-2F33-4DC6-BC09-37CF12B2D011}" type="datetime1">
              <a:rPr lang="de-DE" smtClean="0"/>
              <a:t>22.01.2025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ECB7C5-42A4-9C24-864D-0FB518DA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5822FDC-F387-5CC6-51D7-F81CB001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B117-AA61-4A62-B83C-48B934282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16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AAAB1-79C3-234C-FA73-4F0760AE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238FE9-FCB7-6352-4D23-55BC8EF7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D058-EC27-4ADB-92EB-DD960F3F7AD5}" type="datetime1">
              <a:rPr lang="de-DE" smtClean="0"/>
              <a:t>22.01.2025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F8FE87-1F11-0F87-A4EE-046F9CB5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A0F93F-25AC-A859-DB0C-A0B2ECA3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B117-AA61-4A62-B83C-48B934282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33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E86CAC-99E9-4782-AFEC-B1E3B18E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619D-CD71-4418-B131-B9DCFDC192FF}" type="datetime1">
              <a:rPr lang="de-DE" smtClean="0"/>
              <a:t>22.01.2025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690303-C269-4A47-114E-49F38FA9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564C34-91AD-6B2D-92FC-D17DAAE5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B117-AA61-4A62-B83C-48B934282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49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F5D80-1837-99E2-02AB-CA4FCBDF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756C23-6E47-6A16-563B-F68A4293C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2FDCF9-5700-C312-62DE-95C1578A5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11F316-FF91-4B03-9A9C-6602F77A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C7E8-F7AD-4419-AE81-D664BB8319A4}" type="datetime1">
              <a:rPr lang="de-DE" smtClean="0"/>
              <a:t>22.01.2025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51E6D1-8594-3072-7B09-E8E1396F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AD4FFC-1946-13C2-7C36-E1F4FBA1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B117-AA61-4A62-B83C-48B934282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42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59151-2EAC-C965-6E4C-50CC0B1C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05F20B-F970-86BA-B6CC-AF91FEA05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99EA90-47D0-498E-FFAB-B6621DC6C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E5E847-D77E-E01E-51AA-29837C46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B9D7-E79E-4241-A888-F3D1D1FA7AF7}" type="datetime1">
              <a:rPr lang="de-DE" smtClean="0"/>
              <a:t>22.01.2025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38A5CF-DC54-AC82-AB88-3AFF0534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F71B72-8CBA-7042-E4F2-1D2A9920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B117-AA61-4A62-B83C-48B934282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88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CEDEDC8-FB16-A673-CE9F-894F3BC4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61B408-E3A3-85CB-D468-E303563D5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948241-59E9-9941-366B-D77BDEFAF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5C5151-D9CD-4CB7-A7E2-8D5A4109DECE}" type="datetime1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E7BF18-519F-5125-1A06-185296E88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1FEBDC-793F-4F36-12EC-D4A79FCE5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77B117-AA61-4A62-B83C-48B934282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28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3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58CE3F-6BC9-8082-0E2A-4B71D83AF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</a:rPr>
              <a:t>Improving Credit Monitoring and Loan Approval Processes</a:t>
            </a:r>
            <a:endParaRPr lang="de-DE" sz="4800" b="1" dirty="0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088EE9-9AF7-DD56-2B21-C24B48AC9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355585"/>
            <a:ext cx="4393278" cy="1645163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</a:rPr>
              <a:t>Data Analysis Project for Financial Services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Keith Billman 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January 2025</a:t>
            </a:r>
          </a:p>
          <a:p>
            <a:pPr algn="l"/>
            <a:endParaRPr lang="de-DE" sz="1500" dirty="0">
              <a:solidFill>
                <a:srgbClr val="FFFFFF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tift, der über einer Unterschriftszeile platziert ist">
            <a:extLst>
              <a:ext uri="{FF2B5EF4-FFF2-40B4-BE49-F238E27FC236}">
                <a16:creationId xmlns:a16="http://schemas.microsoft.com/office/drawing/2014/main" id="{25114D26-5782-BEDE-4CA0-9E30D388B6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" b="15708"/>
          <a:stretch/>
        </p:blipFill>
        <p:spPr>
          <a:xfrm>
            <a:off x="6920559" y="2384798"/>
            <a:ext cx="3737164" cy="210269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95DD5D-F094-9CA7-2EEF-F5204DF8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1600"/>
            <a:ext cx="4445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77B117-AA61-4A62-B83C-48B934282ADA}" type="slidenum">
              <a:rPr lang="de-DE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de-DE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444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287DA67-CF57-B0E8-CBEA-88C3224D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B117-AA61-4A62-B83C-48B934282ADA}" type="slidenum">
              <a:rPr lang="de-DE" smtClean="0"/>
              <a:t>10</a:t>
            </a:fld>
            <a:endParaRPr lang="de-DE"/>
          </a:p>
        </p:txBody>
      </p:sp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BD6696AB-3C41-ACDB-DCC7-9D377FF88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57" y="462013"/>
            <a:ext cx="8680532" cy="581069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A79ED50-0E2A-F8B8-9E44-DD4574ABF595}"/>
              </a:ext>
            </a:extLst>
          </p:cNvPr>
          <p:cNvSpPr txBox="1"/>
          <p:nvPr/>
        </p:nvSpPr>
        <p:spPr>
          <a:xfrm>
            <a:off x="423511" y="1549666"/>
            <a:ext cx="22523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/>
              <a:t>Approval</a:t>
            </a:r>
            <a:r>
              <a:rPr lang="de-DE" sz="3200" b="1" dirty="0"/>
              <a:t> </a:t>
            </a:r>
          </a:p>
          <a:p>
            <a:r>
              <a:rPr lang="de-DE" sz="3200" b="1" dirty="0"/>
              <a:t>Score </a:t>
            </a:r>
          </a:p>
          <a:p>
            <a:r>
              <a:rPr lang="de-DE" sz="3200" b="1" dirty="0" err="1"/>
              <a:t>Decides</a:t>
            </a:r>
            <a:r>
              <a:rPr lang="de-DE" sz="3200" b="1" dirty="0"/>
              <a:t> </a:t>
            </a:r>
          </a:p>
          <a:p>
            <a:r>
              <a:rPr lang="de-DE" sz="3200" b="1" dirty="0" err="1"/>
              <a:t>Loan</a:t>
            </a:r>
            <a:r>
              <a:rPr lang="de-DE" sz="3200" b="1" dirty="0"/>
              <a:t> </a:t>
            </a:r>
          </a:p>
          <a:p>
            <a:r>
              <a:rPr lang="de-DE" sz="3200" b="1" dirty="0" err="1"/>
              <a:t>Availability</a:t>
            </a:r>
            <a:r>
              <a:rPr lang="de-DE" sz="3200" b="1" dirty="0"/>
              <a:t> </a:t>
            </a:r>
          </a:p>
          <a:p>
            <a:r>
              <a:rPr lang="de-DE" sz="3200" b="1" dirty="0"/>
              <a:t>and </a:t>
            </a:r>
          </a:p>
          <a:p>
            <a:r>
              <a:rPr lang="de-DE" sz="3200" b="1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230454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D9ACCD9-A5EE-91A4-CE38-216257AFB822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Portfolio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Risk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</a:t>
            </a:r>
          </a:p>
        </p:txBody>
      </p:sp>
      <p:pic>
        <p:nvPicPr>
          <p:cNvPr id="7" name="Grafik 6" descr="Ein Bild, das Text, Diagramm, Screenshot, Schrift enthält.">
            <a:extLst>
              <a:ext uri="{FF2B5EF4-FFF2-40B4-BE49-F238E27FC236}">
                <a16:creationId xmlns:a16="http://schemas.microsoft.com/office/drawing/2014/main" id="{42520375-2E7D-5047-4E1F-88EAEF21E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760" y="176533"/>
            <a:ext cx="6504934" cy="6504934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80F8642-F056-17A7-2E2F-998C7CA8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77B117-AA61-4A62-B83C-48B934282ADA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348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E19F806-8340-8E06-1319-3F455B208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68" y="1"/>
            <a:ext cx="7914967" cy="6820788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27CF1E3-AA4D-5477-F56A-6E22FEF5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77B117-AA61-4A62-B83C-48B934282ADA}" type="slidenum">
              <a:rPr lang="de-DE" sz="110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de-DE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5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Text, Reihe, Screenshot, Diagramm enthält.&#10;&#10;Automatisch generierte Beschreibung">
            <a:extLst>
              <a:ext uri="{FF2B5EF4-FFF2-40B4-BE49-F238E27FC236}">
                <a16:creationId xmlns:a16="http://schemas.microsoft.com/office/drawing/2014/main" id="{C1ED4B72-FA7F-5CAD-E5DC-6166A975D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457200"/>
            <a:ext cx="9906002" cy="5943600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C44F6AE-3065-39B7-EF7A-19CCDD19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77B117-AA61-4A62-B83C-48B934282ADA}" type="slidenum">
              <a:rPr lang="de-DE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de-DE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664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9" descr="Ein Bild, das Verschwommen, Farbigkeit, Grün, Licht enthält.&#10;&#10;Automatisch generierte Beschreibung">
            <a:extLst>
              <a:ext uri="{FF2B5EF4-FFF2-40B4-BE49-F238E27FC236}">
                <a16:creationId xmlns:a16="http://schemas.microsoft.com/office/drawing/2014/main" id="{07B00A85-3DB4-4739-30E5-2353957540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851BCCE-26F5-3B95-01A7-9C0EFB1E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BE77B117-AA61-4A62-B83C-48B934282ADA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14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6C6632-5E71-A6D5-E4FA-CEEEFFEA9486}"/>
              </a:ext>
            </a:extLst>
          </p:cNvPr>
          <p:cNvSpPr txBox="1"/>
          <p:nvPr/>
        </p:nvSpPr>
        <p:spPr>
          <a:xfrm>
            <a:off x="1822316" y="3980329"/>
            <a:ext cx="4757777" cy="1720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graphicFrame>
        <p:nvGraphicFramePr>
          <p:cNvPr id="19" name="Textfeld 6">
            <a:extLst>
              <a:ext uri="{FF2B5EF4-FFF2-40B4-BE49-F238E27FC236}">
                <a16:creationId xmlns:a16="http://schemas.microsoft.com/office/drawing/2014/main" id="{51BBA780-A5F7-AC7A-A2A4-FFD8E63DC3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2708774"/>
              </p:ext>
            </p:extLst>
          </p:nvPr>
        </p:nvGraphicFramePr>
        <p:xfrm>
          <a:off x="471638" y="0"/>
          <a:ext cx="11293330" cy="6721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3680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D9C319-51C4-4B3F-AEB3-47BB3616F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8E52FC-6B96-09DD-6404-206BC450A174}"/>
              </a:ext>
            </a:extLst>
          </p:cNvPr>
          <p:cNvSpPr txBox="1"/>
          <p:nvPr/>
        </p:nvSpPr>
        <p:spPr>
          <a:xfrm>
            <a:off x="7631933" y="365125"/>
            <a:ext cx="3952071" cy="5530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Questions?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Thank you for your attention!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Verschiedenfarbige Fragezeichen">
            <a:extLst>
              <a:ext uri="{FF2B5EF4-FFF2-40B4-BE49-F238E27FC236}">
                <a16:creationId xmlns:a16="http://schemas.microsoft.com/office/drawing/2014/main" id="{FF4E3C23-5194-47C6-5BCE-D1DFC6AB42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826" r="22212"/>
          <a:stretch/>
        </p:blipFill>
        <p:spPr>
          <a:xfrm>
            <a:off x="20" y="10"/>
            <a:ext cx="7188573" cy="6857990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18FD287-A6A3-6344-25D4-C3C13CD8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2332" y="6356350"/>
            <a:ext cx="721468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BE77B117-AA61-4A62-B83C-48B934282ADA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 defTabSz="457200"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91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5" descr="Person, die im Notizbuch schreibt">
            <a:extLst>
              <a:ext uri="{FF2B5EF4-FFF2-40B4-BE49-F238E27FC236}">
                <a16:creationId xmlns:a16="http://schemas.microsoft.com/office/drawing/2014/main" id="{1D3A14BF-F329-4F0A-1464-985FAAB6EF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470" r="11085"/>
          <a:stretch/>
        </p:blipFill>
        <p:spPr>
          <a:xfrm>
            <a:off x="20" y="10"/>
            <a:ext cx="5024367" cy="685799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7650761E-C327-5A5B-1A25-EA7EA0BAE738}"/>
              </a:ext>
            </a:extLst>
          </p:cNvPr>
          <p:cNvSpPr txBox="1"/>
          <p:nvPr/>
        </p:nvSpPr>
        <p:spPr>
          <a:xfrm>
            <a:off x="5024387" y="-1"/>
            <a:ext cx="7167593" cy="64521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b="1" dirty="0">
                <a:solidFill>
                  <a:srgbClr val="002060"/>
                </a:solidFill>
              </a:rPr>
              <a:t>Presentation Overview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Project Background, Data  &amp; Objectives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Method &amp; Data Analysis and Structure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Task 1: Risk-Based Credit Monitoring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Task 2: Loan Approval Analysis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Risk Score Distribution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Policy Compliance Analysis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Next Steps &amp; Implementation Timeline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4D2AFB2-DD11-6887-6365-891E6D41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E77B117-AA61-4A62-B83C-48B934282AD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482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0145EED-19C9-B286-510B-BFD14D60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5858" y="6356350"/>
            <a:ext cx="340659" cy="365125"/>
          </a:xfrm>
        </p:spPr>
        <p:txBody>
          <a:bodyPr/>
          <a:lstStyle/>
          <a:p>
            <a:fld id="{BE77B117-AA61-4A62-B83C-48B934282ADA}" type="slidenum">
              <a:rPr lang="de-DE" smtClean="0"/>
              <a:t>3</a:t>
            </a:fld>
            <a:endParaRPr lang="de-DE" dirty="0"/>
          </a:p>
        </p:txBody>
      </p:sp>
      <p:graphicFrame>
        <p:nvGraphicFramePr>
          <p:cNvPr id="5" name="Textfeld 2">
            <a:extLst>
              <a:ext uri="{FF2B5EF4-FFF2-40B4-BE49-F238E27FC236}">
                <a16:creationId xmlns:a16="http://schemas.microsoft.com/office/drawing/2014/main" id="{C75397E0-3EC6-C51F-597B-FDF7F8C3FB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6396110"/>
              </p:ext>
            </p:extLst>
          </p:nvPr>
        </p:nvGraphicFramePr>
        <p:xfrm>
          <a:off x="936811" y="1772988"/>
          <a:ext cx="10358718" cy="4948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BBDCBC1-4324-1114-FB17-3BC0A925ECA9}"/>
              </a:ext>
            </a:extLst>
          </p:cNvPr>
          <p:cNvGrpSpPr/>
          <p:nvPr/>
        </p:nvGrpSpPr>
        <p:grpSpPr>
          <a:xfrm>
            <a:off x="3935506" y="466165"/>
            <a:ext cx="4320988" cy="1306823"/>
            <a:chOff x="128894" y="2310"/>
            <a:chExt cx="2497336" cy="149840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DBD0FB7-1327-19DF-490F-F5ABD4A5D4A2}"/>
                </a:ext>
              </a:extLst>
            </p:cNvPr>
            <p:cNvSpPr/>
            <p:nvPr/>
          </p:nvSpPr>
          <p:spPr>
            <a:xfrm>
              <a:off x="128894" y="2310"/>
              <a:ext cx="2497336" cy="149840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3B3C27F-1CE6-2A1E-0A5A-1D2EC7045C44}"/>
                </a:ext>
              </a:extLst>
            </p:cNvPr>
            <p:cNvSpPr txBox="1"/>
            <p:nvPr/>
          </p:nvSpPr>
          <p:spPr>
            <a:xfrm>
              <a:off x="128894" y="2310"/>
              <a:ext cx="2497336" cy="14984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4000" b="1" kern="1200" dirty="0" err="1"/>
                <a:t>Cleaning</a:t>
              </a:r>
              <a:r>
                <a:rPr lang="de-DE" sz="4000" b="1" kern="1200" dirty="0"/>
                <a:t> </a:t>
              </a:r>
              <a:r>
                <a:rPr lang="de-DE" sz="4000" b="1" kern="1200" dirty="0" err="1"/>
                <a:t>the</a:t>
              </a:r>
              <a:r>
                <a:rPr lang="de-DE" sz="4000" b="1" kern="1200" dirty="0"/>
                <a:t> Data</a:t>
              </a:r>
              <a:endParaRPr lang="en-US" sz="40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537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3E7B920-BB42-3224-BFC5-17AA9720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B117-AA61-4A62-B83C-48B934282ADA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5" name="Textfeld 2">
            <a:extLst>
              <a:ext uri="{FF2B5EF4-FFF2-40B4-BE49-F238E27FC236}">
                <a16:creationId xmlns:a16="http://schemas.microsoft.com/office/drawing/2014/main" id="{E1E1B604-A3A6-40CB-73D1-DCE2D0553A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496191"/>
              </p:ext>
            </p:extLst>
          </p:nvPr>
        </p:nvGraphicFramePr>
        <p:xfrm>
          <a:off x="1048871" y="438150"/>
          <a:ext cx="10085294" cy="556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457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Computerskript auf einem Bildschirm">
            <a:extLst>
              <a:ext uri="{FF2B5EF4-FFF2-40B4-BE49-F238E27FC236}">
                <a16:creationId xmlns:a16="http://schemas.microsoft.com/office/drawing/2014/main" id="{4E92A27F-C0F3-D48B-8989-C11C2648E4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3495" b="-1"/>
          <a:stretch/>
        </p:blipFill>
        <p:spPr>
          <a:xfrm>
            <a:off x="1" y="10"/>
            <a:ext cx="6832674" cy="6857990"/>
          </a:xfrm>
          <a:custGeom>
            <a:avLst/>
            <a:gdLst/>
            <a:ahLst/>
            <a:cxnLst/>
            <a:rect l="l" t="t" r="r" b="b"/>
            <a:pathLst>
              <a:path w="6832674" h="6858000">
                <a:moveTo>
                  <a:pt x="0" y="0"/>
                </a:moveTo>
                <a:lnTo>
                  <a:pt x="6832674" y="0"/>
                </a:lnTo>
                <a:lnTo>
                  <a:pt x="6749707" y="183520"/>
                </a:lnTo>
                <a:cubicBezTo>
                  <a:pt x="6327787" y="1181050"/>
                  <a:pt x="6094475" y="2277779"/>
                  <a:pt x="6094475" y="3429000"/>
                </a:cubicBezTo>
                <a:cubicBezTo>
                  <a:pt x="6094475" y="4580222"/>
                  <a:pt x="6327787" y="5676950"/>
                  <a:pt x="6749707" y="6674481"/>
                </a:cubicBezTo>
                <a:lnTo>
                  <a:pt x="683267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32B1309-1CF9-4F77-AED7-52C48C82A07B}"/>
              </a:ext>
            </a:extLst>
          </p:cNvPr>
          <p:cNvSpPr txBox="1"/>
          <p:nvPr/>
        </p:nvSpPr>
        <p:spPr>
          <a:xfrm>
            <a:off x="6651813" y="313765"/>
            <a:ext cx="4829798" cy="60425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b="1" dirty="0"/>
              <a:t>Method &amp;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/>
              <a:t>Dataset Analysis: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Credit risk dataset with 12 key variables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Primary Key: </a:t>
            </a:r>
            <a:r>
              <a:rPr lang="en-US" sz="2000" b="1" dirty="0" err="1"/>
              <a:t>credit_ID</a:t>
            </a:r>
            <a:r>
              <a:rPr lang="en-US" sz="2000" b="1" dirty="0"/>
              <a:t> for Unique Loan Identification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Variables include: Age, Income, Loan Details, Credit History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Created SQL Queries for Systematic Analysis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Implemented Scoring Systems for Risk and Approval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863A058-86B7-4348-1D10-AAF16999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E77B117-AA61-4A62-B83C-48B934282AD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6468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3B29664-7816-9647-BD67-B5A30AF5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B117-AA61-4A62-B83C-48B934282ADA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18" name="Textfeld 7">
            <a:extLst>
              <a:ext uri="{FF2B5EF4-FFF2-40B4-BE49-F238E27FC236}">
                <a16:creationId xmlns:a16="http://schemas.microsoft.com/office/drawing/2014/main" id="{C8AB51C6-4D07-11B8-FA26-0D30E64872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4092410"/>
              </p:ext>
            </p:extLst>
          </p:nvPr>
        </p:nvGraphicFramePr>
        <p:xfrm>
          <a:off x="702643" y="413527"/>
          <a:ext cx="10780295" cy="5942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878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D144591-E9E9-4209-8701-3BB48A917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F2C3565-BC59-1882-D6B7-DCCC1603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77B117-AA61-4A62-B83C-48B934282ADA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8" name="Textfeld 2">
            <a:extLst>
              <a:ext uri="{FF2B5EF4-FFF2-40B4-BE49-F238E27FC236}">
                <a16:creationId xmlns:a16="http://schemas.microsoft.com/office/drawing/2014/main" id="{BA865996-2919-8A13-30E3-00BCDFEB7F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1669198"/>
              </p:ext>
            </p:extLst>
          </p:nvPr>
        </p:nvGraphicFramePr>
        <p:xfrm>
          <a:off x="1042219" y="707922"/>
          <a:ext cx="10107562" cy="5473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0689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3B9B633-FD62-7C47-F802-0AF99E93F4DF}"/>
              </a:ext>
            </a:extLst>
          </p:cNvPr>
          <p:cNvSpPr txBox="1"/>
          <p:nvPr/>
        </p:nvSpPr>
        <p:spPr>
          <a:xfrm>
            <a:off x="393290" y="557188"/>
            <a:ext cx="5307758" cy="5569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Risk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Score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Determines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Monitoring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Frequency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3F14E50-58DE-5D45-99EF-343BB992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77B117-AA61-4A62-B83C-48B934282ADA}" type="slidenum">
              <a:rPr 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E42E8598-58B5-A8B6-1E70-DF4B51AE6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490" y="169504"/>
            <a:ext cx="8961814" cy="60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2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48A9232-6948-4530-2747-F073CDE27E5B}"/>
              </a:ext>
            </a:extLst>
          </p:cNvPr>
          <p:cNvSpPr txBox="1"/>
          <p:nvPr/>
        </p:nvSpPr>
        <p:spPr>
          <a:xfrm>
            <a:off x="479394" y="1070800"/>
            <a:ext cx="3341834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2: Loan Approval Analysis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6C74803-37F5-B87A-B229-013CA0A4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2040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77B117-AA61-4A62-B83C-48B934282ADA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extfeld 5">
            <a:extLst>
              <a:ext uri="{FF2B5EF4-FFF2-40B4-BE49-F238E27FC236}">
                <a16:creationId xmlns:a16="http://schemas.microsoft.com/office/drawing/2014/main" id="{74F73A09-0C05-D522-E748-EBF2F8BCF1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032124"/>
              </p:ext>
            </p:extLst>
          </p:nvPr>
        </p:nvGraphicFramePr>
        <p:xfrm>
          <a:off x="5108535" y="685525"/>
          <a:ext cx="6393653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362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2E0F6A03C76474B89535F854FC15292" ma:contentTypeVersion="12" ma:contentTypeDescription="Ein neues Dokument erstellen." ma:contentTypeScope="" ma:versionID="a490bef2c8297c7fce7727b6f86e84bb">
  <xsd:schema xmlns:xsd="http://www.w3.org/2001/XMLSchema" xmlns:xs="http://www.w3.org/2001/XMLSchema" xmlns:p="http://schemas.microsoft.com/office/2006/metadata/properties" xmlns:ns2="8165742e-25ed-42f5-bfd9-bfe649c61638" xmlns:ns3="63754e0f-cad9-49d8-85aa-0beab20e6df2" targetNamespace="http://schemas.microsoft.com/office/2006/metadata/properties" ma:root="true" ma:fieldsID="e15f8ab9b927f9a7e784c5973ea3ed0a" ns2:_="" ns3:_="">
    <xsd:import namespace="8165742e-25ed-42f5-bfd9-bfe649c61638"/>
    <xsd:import namespace="63754e0f-cad9-49d8-85aa-0beab20e6d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65742e-25ed-42f5-bfd9-bfe649c616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b13184fc-9620-4d23-8b41-34b83b6e2bb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754e0f-cad9-49d8-85aa-0beab20e6df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0333d64-0cb0-48c0-8f3a-6be5e1d665f8}" ma:internalName="TaxCatchAll" ma:showField="CatchAllData" ma:web="63754e0f-cad9-49d8-85aa-0beab20e6d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3754e0f-cad9-49d8-85aa-0beab20e6df2" xsi:nil="true"/>
    <lcf76f155ced4ddcb4097134ff3c332f xmlns="8165742e-25ed-42f5-bfd9-bfe649c6163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88ADD92-981B-422D-BFBB-8453A862EA01}"/>
</file>

<file path=customXml/itemProps2.xml><?xml version="1.0" encoding="utf-8"?>
<ds:datastoreItem xmlns:ds="http://schemas.openxmlformats.org/officeDocument/2006/customXml" ds:itemID="{7551C6F5-09DE-400D-9668-49A844751AA2}"/>
</file>

<file path=customXml/itemProps3.xml><?xml version="1.0" encoding="utf-8"?>
<ds:datastoreItem xmlns:ds="http://schemas.openxmlformats.org/officeDocument/2006/customXml" ds:itemID="{48825A5C-C4CD-49FE-9831-3C5A625D1F4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Breitbild</PresentationFormat>
  <Paragraphs>137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Times New Roman</vt:lpstr>
      <vt:lpstr>Office</vt:lpstr>
      <vt:lpstr>Improving Credit Monitoring and Loan Approval Processes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Keith Billman</dc:creator>
  <cp:lastModifiedBy>Keith Billman</cp:lastModifiedBy>
  <cp:revision>64</cp:revision>
  <dcterms:created xsi:type="dcterms:W3CDTF">2025-01-17T15:39:36Z</dcterms:created>
  <dcterms:modified xsi:type="dcterms:W3CDTF">2025-01-22T15:38:45Z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0x010100C2E0F6A03C76474B89535F854FC15292</vt:lpwstr>
  </property>
</Properties>
</file>