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1" r:id="rId5"/>
    <p:sldId id="262" r:id="rId6"/>
    <p:sldId id="26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B9D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060" y="1659890"/>
            <a:ext cx="10986135" cy="2186940"/>
          </a:xfrm>
        </p:spPr>
        <p:txBody>
          <a:bodyPr>
            <a:normAutofit fontScale="90000"/>
          </a:bodyPr>
          <a:lstStyle/>
          <a:p>
            <a:r>
              <a:rPr lang="x-none" altLang="zh-CN"/>
              <a:t>Distributed Multi agent RL </a:t>
            </a:r>
            <a:br>
              <a:rPr lang="x-none" altLang="zh-CN"/>
            </a:br>
            <a:r>
              <a:rPr lang="x-none" altLang="zh-CN"/>
              <a:t>on edge networks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Background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05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  <a:p>
            <a:r>
              <a:rPr lang="x-none" altLang="zh-CN"/>
              <a:t>Reinforce Learning</a:t>
            </a:r>
            <a:endParaRPr lang="x-none" altLang="zh-CN"/>
          </a:p>
          <a:p>
            <a:r>
              <a:rPr lang="x-none" altLang="zh-CN"/>
              <a:t>Federated learning </a:t>
            </a:r>
            <a:endParaRPr lang="x-none" altLang="zh-CN"/>
          </a:p>
          <a:p>
            <a:r>
              <a:rPr lang="x-none" altLang="zh-CN"/>
              <a:t>Multi agent</a:t>
            </a:r>
            <a:endParaRPr lang="x-none" altLang="zh-CN"/>
          </a:p>
          <a:p>
            <a:r>
              <a:rPr lang="x-none" altLang="zh-CN">
                <a:solidFill>
                  <a:srgbClr val="9F0B9D"/>
                </a:solidFill>
              </a:rPr>
              <a:t>decentralization: distributed learning</a:t>
            </a:r>
            <a:endParaRPr lang="x-none" altLang="zh-CN">
              <a:solidFill>
                <a:srgbClr val="9F0B9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Work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NDN(Name Data Networking) application</a:t>
            </a:r>
            <a:endParaRPr lang="x-none" altLang="zh-CN"/>
          </a:p>
          <a:p>
            <a:r>
              <a:rPr lang="x-none" altLang="zh-CN"/>
              <a:t>Design network transmission protocol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Why we choose to collaborate with </a:t>
            </a:r>
            <a:r>
              <a:rPr lang="x-none" altLang="zh-CN">
                <a:sym typeface="+mn-ea"/>
              </a:rPr>
              <a:t>Distributed Multi agent RL?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2925"/>
            <a:ext cx="10515600" cy="4351338"/>
          </a:xfrm>
        </p:spPr>
        <p:txBody>
          <a:bodyPr/>
          <a:p>
            <a:r>
              <a:rPr lang="x-none" altLang="zh-CN">
                <a:sym typeface="+mn-ea"/>
              </a:rPr>
              <a:t>Multicast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Compare to tradictional TCP/IP network</a:t>
            </a:r>
            <a:endParaRPr lang="x-none" altLang="zh-CN"/>
          </a:p>
          <a:p>
            <a:pPr lvl="1"/>
            <a:r>
              <a:rPr lang="x-none" altLang="zh-CN"/>
              <a:t>groups	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Work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NDN application</a:t>
            </a:r>
            <a:endParaRPr lang="x-none" altLang="zh-CN"/>
          </a:p>
          <a:p>
            <a:r>
              <a:rPr lang="x-none" altLang="zh-CN"/>
              <a:t>Design network transmission protocol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Specifically</a:t>
            </a:r>
            <a:endParaRPr lang="x-none" altLang="zh-CN"/>
          </a:p>
          <a:p>
            <a:r>
              <a:rPr lang="x-none" altLang="zh-CN"/>
              <a:t>Design naming protocol in NDN and data struct of package format</a:t>
            </a:r>
            <a:endParaRPr lang="x-none" altLang="zh-CN"/>
          </a:p>
          <a:p>
            <a:r>
              <a:rPr lang="x-none" altLang="zh-CN"/>
              <a:t>Design the procedure of data transmission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Arial Black</vt:lpstr>
      <vt:lpstr>微软雅黑</vt:lpstr>
      <vt:lpstr>文泉驿微米黑</vt:lpstr>
      <vt:lpstr>宋体</vt:lpstr>
      <vt:lpstr>Arial Unicode MS</vt:lpstr>
      <vt:lpstr>Office 主题​​</vt:lpstr>
      <vt:lpstr>Distributed Multi agent RL  on edge networks</vt:lpstr>
      <vt:lpstr>Background</vt:lpstr>
      <vt:lpstr>Work</vt:lpstr>
      <vt:lpstr>Why we choose to collaborate with Distributed Multi agent RL?</vt:lpstr>
      <vt:lpstr>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bailey</cp:lastModifiedBy>
  <cp:revision>34</cp:revision>
  <dcterms:created xsi:type="dcterms:W3CDTF">2023-06-24T05:44:08Z</dcterms:created>
  <dcterms:modified xsi:type="dcterms:W3CDTF">2023-06-24T05:44:08Z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