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-300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0F79D9-9518-89BD-9E3B-25902E2EC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9B5A33E-DB67-C83B-B9FA-98F86DC4E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71F0F26-9BE3-3A23-4338-D7C03CC5C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91F5-5B08-4D03-B2C2-E6E13FBB83E6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85346E3-4CA6-3EE9-7771-E3246978A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41D4CCF-06E7-E1DC-1B1B-399AB313D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AFE9-E531-4843-A583-C949760DB6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727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E56DD7-05DF-0DA5-501C-5A0FB4DE6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D41C902-8CEB-63C7-008B-1D87FE17A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23766F2-82B7-0862-C4DE-FBA78E8FC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91F5-5B08-4D03-B2C2-E6E13FBB83E6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5002389-C82E-B837-D018-6C26A8128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448FF4A-1A1A-1987-D7E8-6F59C9E8B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AFE9-E531-4843-A583-C949760DB6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47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71F6953-3F4D-821D-28D7-DD93F0DA7B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83E8E1D-4ECC-31EF-2468-097B838C7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C11FD4D-B3CB-B3A5-F212-F54314537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91F5-5B08-4D03-B2C2-E6E13FBB83E6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0FE5EA2-8E3E-B89F-372D-FD79E11FB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148D765-A7C9-F612-F2A8-6C52A19C4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AFE9-E531-4843-A583-C949760DB6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69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CE9CA2-56EA-437C-787B-AE1AAEDFA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19A9CB-38ED-4631-006F-2FCC897AA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5E2A2C6-86AE-1C9A-A73E-190D1E79B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91F5-5B08-4D03-B2C2-E6E13FBB83E6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E1E2BD-69BB-885A-99D0-52FEAE2D6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96DD27A-E1CD-F9CE-3120-F23DCF2D3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AFE9-E531-4843-A583-C949760DB6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801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3EAB2F-57AD-2E5B-74FC-744FCA18A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001837E-D15D-03E2-CE30-5DC514D0C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E2A4455-2A1C-75CF-1E84-6D7D07189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91F5-5B08-4D03-B2C2-E6E13FBB83E6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DBE270D-B027-44AE-AECC-22BA4971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FB5C6A-978C-D966-CD3A-220D83842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AFE9-E531-4843-A583-C949760DB6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021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C22AFD-BF89-C220-9363-0EC792B79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807625-50DF-0DC5-2039-E04DC22DD9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513B25D-8EEF-F257-D506-4FBA78109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802C344-4767-CBB3-5583-B7521057F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91F5-5B08-4D03-B2C2-E6E13FBB83E6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E655819-4293-DC46-B8B1-4FEC91084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F210DC4-B9B3-F0A3-B8AE-B69AC8BD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AFE9-E531-4843-A583-C949760DB6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990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7AC09E-CD02-F6F5-6E82-8B5D3DAA7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1DBE611-C948-2BDB-7F5E-8997B9D7F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E99A695-7160-4EFF-124F-4D6B5DA8E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83C1094-0859-EA62-2E2A-8518BF4E87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873F249-C405-B557-0A89-216FD7F04E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6849A9E-3385-9522-21F0-EF2D7FA97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91F5-5B08-4D03-B2C2-E6E13FBB83E6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D21B743-FF28-24CD-191E-0300FB110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8CF56E-89FA-0B47-96B9-ECCF69C78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AFE9-E531-4843-A583-C949760DB6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070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C843B5-53EB-E084-78CA-CD5EA90AD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58225D9-47DB-1B15-3663-C303C5FE5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91F5-5B08-4D03-B2C2-E6E13FBB83E6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1DD9136-80AA-F112-1292-6106D4A27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AFF3000-287E-53D9-6450-A62FE469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AFE9-E531-4843-A583-C949760DB6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65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6AAF5C0-2B23-D1B7-9E83-C63D732EA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91F5-5B08-4D03-B2C2-E6E13FBB83E6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5AB04A9-7349-448D-F8A8-C29158EC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58BA161-B349-2368-1070-4F02BBEE4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AFE9-E531-4843-A583-C949760DB6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48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34F487-31E3-8EFA-38DA-A1A5EAFC8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4334A1-2F9D-7782-B138-EC6474429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533060B-DA08-BC1E-A937-812AFB927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74E77D2-F627-3FEC-2A12-E79CC47A0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91F5-5B08-4D03-B2C2-E6E13FBB83E6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4EE5AFB-8430-7098-F680-329A471CD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0AED463-2DBA-4E28-5F73-4F491821D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AFE9-E531-4843-A583-C949760DB6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936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1ED5CB-4F20-4402-6793-3582CCF9E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370BA5D-00C3-33E6-CC75-FC8EA633E4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25FE3EB-B375-6CF2-CF1B-5D8D0619E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5666C1B-69BA-B6A7-10CA-787D0034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91F5-5B08-4D03-B2C2-E6E13FBB83E6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C466D76-DF94-00B4-1DA8-7955FC028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0364E59-F255-5CA9-5137-FB416341F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AFE9-E531-4843-A583-C949760DB6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24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E20458F-7FE9-D032-B6D1-A6CE8B855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B230E03-ABBA-E7CD-282D-F71DEE965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DDF1DBD-8A6D-00C4-7743-45465ED866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F91F5-5B08-4D03-B2C2-E6E13FBB83E6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01B9852-AD24-80B5-7543-BDEC0CE67B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62D50FF-60B3-D14F-D6D9-B9C198ADE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EAFE9-E531-4843-A583-C949760DB6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51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484760-4FBA-5EE7-3851-DA96795C5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INTRODUCTION IN TECHNOLOGY IN CLASS ROOM TEACHING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7EBE894-5741-184E-8EBD-1E3E396EB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18824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en-IN" dirty="0" smtClean="0"/>
              <a:t>  Quality </a:t>
            </a:r>
            <a:r>
              <a:rPr lang="en-IN" dirty="0"/>
              <a:t>Oriented  Education.</a:t>
            </a:r>
          </a:p>
          <a:p>
            <a:pPr marL="457200" indent="-457200" algn="l">
              <a:buAutoNum type="arabicPeriod"/>
            </a:pPr>
            <a:r>
              <a:rPr lang="en-IN" dirty="0" smtClean="0"/>
              <a:t>  Student </a:t>
            </a:r>
            <a:r>
              <a:rPr lang="en-IN" dirty="0"/>
              <a:t>Creativity </a:t>
            </a:r>
            <a:r>
              <a:rPr lang="en-IN" dirty="0" smtClean="0"/>
              <a:t>Cultivating.</a:t>
            </a:r>
          </a:p>
          <a:p>
            <a:pPr marL="457200" indent="-457200" algn="l">
              <a:buAutoNum type="arabicPeriod"/>
            </a:pPr>
            <a:r>
              <a:rPr lang="en-IN" dirty="0" smtClean="0"/>
              <a:t>  Formative  </a:t>
            </a:r>
            <a:r>
              <a:rPr lang="en-IN" dirty="0"/>
              <a:t>Assessment  </a:t>
            </a:r>
            <a:r>
              <a:rPr lang="en-IN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0584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A5C449-DA73-87D9-75A9-99BF8057E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 ROOM MANAGEMENT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xmlns="" id="{8A3EFD08-32E7-33AD-69D4-608E571C04B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0" b="10520"/>
          <a:stretch>
            <a:fillRect/>
          </a:stretch>
        </p:blipFill>
        <p:spPr>
          <a:xfrm>
            <a:off x="5183188" y="987426"/>
            <a:ext cx="6172200" cy="476860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2C83EA2-D7E6-208C-C58E-7D71BCBF2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Using Black Board Is Effective Tool For Learning.</a:t>
            </a:r>
          </a:p>
          <a:p>
            <a:r>
              <a:rPr lang="en-IN" dirty="0"/>
              <a:t>To Make  </a:t>
            </a:r>
            <a:r>
              <a:rPr lang="en-IN" dirty="0" smtClean="0"/>
              <a:t>Clarity </a:t>
            </a:r>
            <a:r>
              <a:rPr lang="en-IN" dirty="0"/>
              <a:t>In Understanding Of Concept’s Of Particular Object Oriented Thinking.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1596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0B7DCA-1C84-0B11-F505-7EDAAEF3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INTEGRATING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467773-A31C-332C-A46E-5BBBF66B9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3496652"/>
          </a:xfrm>
        </p:spPr>
        <p:txBody>
          <a:bodyPr/>
          <a:lstStyle/>
          <a:p>
            <a:r>
              <a:rPr lang="en-IN" dirty="0"/>
              <a:t>1. Web Based Learning.</a:t>
            </a:r>
          </a:p>
          <a:p>
            <a:r>
              <a:rPr lang="en-IN" dirty="0"/>
              <a:t>2. Tab Based  Learning.</a:t>
            </a:r>
          </a:p>
          <a:p>
            <a:r>
              <a:rPr lang="en-IN" dirty="0"/>
              <a:t>3. Smart Black Board.</a:t>
            </a:r>
          </a:p>
          <a:p>
            <a:r>
              <a:rPr lang="en-IN" dirty="0"/>
              <a:t>4. Projector Based Learning.</a:t>
            </a:r>
          </a:p>
          <a:p>
            <a:r>
              <a:rPr lang="en-IN" dirty="0"/>
              <a:t>5. Robot Based Learning</a:t>
            </a:r>
            <a:r>
              <a:rPr lang="en-IN" dirty="0" smtClean="0"/>
              <a:t>.</a:t>
            </a:r>
          </a:p>
          <a:p>
            <a:r>
              <a:rPr lang="en-US" dirty="0" smtClean="0"/>
              <a:t>6.Gamified Learning.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8450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5201"/>
            <a:ext cx="9144000" cy="2168768"/>
          </a:xfrm>
        </p:spPr>
        <p:txBody>
          <a:bodyPr/>
          <a:lstStyle/>
          <a:p>
            <a:pPr algn="just"/>
            <a:r>
              <a:rPr lang="en-US" dirty="0" smtClean="0"/>
              <a:t>1.   Quick Learning.</a:t>
            </a:r>
          </a:p>
          <a:p>
            <a:pPr algn="just"/>
            <a:r>
              <a:rPr lang="en-US" dirty="0" smtClean="0"/>
              <a:t>2.   Memorizing Capacity increases.</a:t>
            </a:r>
          </a:p>
          <a:p>
            <a:pPr algn="just"/>
            <a:r>
              <a:rPr lang="en-US" dirty="0" smtClean="0"/>
              <a:t>3.   Familiar With New Technology.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3805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smtClean="0"/>
              <a:t>THANK YOU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2363540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102</Words>
  <Application>Microsoft Office PowerPoint</Application>
  <PresentationFormat>Custom</PresentationFormat>
  <Paragraphs>20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INTRODUCTION IN TECHNOLOGY IN CLASS ROOM TEACHING</vt:lpstr>
      <vt:lpstr>CLASS ROOM MANAGEMENT</vt:lpstr>
      <vt:lpstr>INTEGRATING TECHNOLOGY</vt:lpstr>
      <vt:lpstr>ADVANTAGES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IN TECHNOLOGY IN CLASS ROOM TEACHING</dc:title>
  <dc:creator>Md Abu Raihan</dc:creator>
  <cp:lastModifiedBy>ismail - [2010]</cp:lastModifiedBy>
  <cp:revision>9</cp:revision>
  <dcterms:created xsi:type="dcterms:W3CDTF">2024-02-05T18:21:34Z</dcterms:created>
  <dcterms:modified xsi:type="dcterms:W3CDTF">2024-02-06T04:43:35Z</dcterms:modified>
</cp:coreProperties>
</file>