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9" r:id="rId2"/>
    <p:sldId id="278" r:id="rId3"/>
    <p:sldId id="279" r:id="rId4"/>
    <p:sldId id="287" r:id="rId5"/>
    <p:sldId id="286" r:id="rId6"/>
    <p:sldId id="282" r:id="rId7"/>
    <p:sldId id="281" r:id="rId8"/>
    <p:sldId id="28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2BF530"/>
    <a:srgbClr val="EBD747"/>
    <a:srgbClr val="E0E509"/>
    <a:srgbClr val="CCC812"/>
    <a:srgbClr val="EDE933"/>
    <a:srgbClr val="E8ED09"/>
    <a:srgbClr val="FF7C5D"/>
    <a:srgbClr val="EB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8" autoAdjust="0"/>
    <p:restoredTop sz="98477" autoAdjust="0"/>
  </p:normalViewPr>
  <p:slideViewPr>
    <p:cSldViewPr>
      <p:cViewPr>
        <p:scale>
          <a:sx n="100" d="100"/>
          <a:sy n="100" d="100"/>
        </p:scale>
        <p:origin x="-21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94290-25C5-4115-B344-7C1D204E76C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4C7A43-F0C7-43D0-BAA1-EF2EB02098B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step1.py</a:t>
          </a:r>
          <a:endParaRPr lang="en-US" dirty="0">
            <a:solidFill>
              <a:schemeClr val="tx1"/>
            </a:solidFill>
          </a:endParaRPr>
        </a:p>
      </dgm:t>
    </dgm:pt>
    <dgm:pt modelId="{88283714-184A-499A-9749-BBBB3DCF5ECD}" type="parTrans" cxnId="{C9901CDA-D538-4E5B-95DB-740130F2DA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07772A-564D-42A5-9DBB-A176DD757E9A}" type="sibTrans" cxnId="{C9901CDA-D538-4E5B-95DB-740130F2DA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C0D383-0A6D-47DA-997E-E99B2127480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step1.py</a:t>
          </a:r>
          <a:endParaRPr lang="en-US" dirty="0">
            <a:solidFill>
              <a:schemeClr val="tx1"/>
            </a:solidFill>
          </a:endParaRPr>
        </a:p>
      </dgm:t>
    </dgm:pt>
    <dgm:pt modelId="{3F82A080-D22A-437A-9E77-D04C0DAC837D}" type="parTrans" cxnId="{4AA71E6F-3117-4C75-9A1C-7DAAA470906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BA8857-CC63-47F6-8155-A04449FB1BCF}" type="sibTrans" cxnId="{4AA71E6F-3117-4C75-9A1C-7DAAA470906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1D3C3CC-C5E0-4C74-89C2-C5C1B796777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FastQValidator</a:t>
          </a:r>
          <a:endParaRPr lang="en-US" dirty="0">
            <a:solidFill>
              <a:schemeClr val="tx1"/>
            </a:solidFill>
          </a:endParaRPr>
        </a:p>
      </dgm:t>
    </dgm:pt>
    <dgm:pt modelId="{AAB8C64E-5CA9-423E-A702-9AE9203E5EE6}" type="parTrans" cxnId="{39533018-8973-4BE1-A5D9-D94BDB12701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C3ACCD-0E75-4F4C-995F-4A4C77547AF7}" type="sibTrans" cxnId="{39533018-8973-4BE1-A5D9-D94BDB12701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26AC710-911C-4AA4-AEF2-7BE53885FA5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Trimmomatic</a:t>
          </a:r>
          <a:endParaRPr lang="en-US" dirty="0">
            <a:solidFill>
              <a:schemeClr val="tx1"/>
            </a:solidFill>
          </a:endParaRPr>
        </a:p>
      </dgm:t>
    </dgm:pt>
    <dgm:pt modelId="{45BE5395-F0E5-465E-BE4D-F3ABA4B4D053}" type="parTrans" cxnId="{00806CCD-68B1-46B7-8EEE-AD4ACF9379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4DA3F7-B5E6-4A24-8AD4-9E4961E6F2B9}" type="sibTrans" cxnId="{00806CCD-68B1-46B7-8EEE-AD4ACF9379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8D6DA9-225A-4273-9CE8-0C765823A9A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step2.py</a:t>
          </a:r>
          <a:endParaRPr lang="en-US" dirty="0">
            <a:solidFill>
              <a:schemeClr val="tx1"/>
            </a:solidFill>
          </a:endParaRPr>
        </a:p>
      </dgm:t>
    </dgm:pt>
    <dgm:pt modelId="{1B10C9C5-F01E-4751-BF84-283487541E0F}" type="parTrans" cxnId="{9F790886-76EF-4AFF-8B11-AFFB220AE6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D08EF1-820B-4733-8CC9-317CF095DE4B}" type="sibTrans" cxnId="{9F790886-76EF-4AFF-8B11-AFFB220AE6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9FD142-0CBE-4068-A65E-ADD8AE5C5A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Qiime  </a:t>
          </a:r>
          <a:r>
            <a:rPr lang="en-US" b="1" dirty="0" smtClean="0">
              <a:solidFill>
                <a:schemeClr val="tx1"/>
              </a:solidFill>
            </a:rPr>
            <a:t>Convert fastq to fasta</a:t>
          </a:r>
          <a:endParaRPr lang="en-US" dirty="0">
            <a:solidFill>
              <a:schemeClr val="tx1"/>
            </a:solidFill>
          </a:endParaRPr>
        </a:p>
      </dgm:t>
    </dgm:pt>
    <dgm:pt modelId="{099060A0-A154-4D03-A792-E769B24B7DFD}" type="parTrans" cxnId="{997B8724-B006-427B-906F-F80691C233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913887-B230-4E48-A63C-A661148E2B1C}" type="sibTrans" cxnId="{997B8724-B006-427B-906F-F80691C233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296E2F-B36C-4062-8836-E1E35D22497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Bash script </a:t>
          </a:r>
          <a:r>
            <a:rPr lang="en-US" b="1" dirty="0" smtClean="0">
              <a:solidFill>
                <a:schemeClr val="tx1"/>
              </a:solidFill>
            </a:rPr>
            <a:t>Get rid of ‘N’</a:t>
          </a:r>
          <a:endParaRPr lang="en-US" dirty="0">
            <a:solidFill>
              <a:schemeClr val="tx1"/>
            </a:solidFill>
          </a:endParaRPr>
        </a:p>
      </dgm:t>
    </dgm:pt>
    <dgm:pt modelId="{1D684A5D-4D14-4BB5-9CA9-6C13E4899D1D}" type="parTrans" cxnId="{A14B1820-0FEB-4DFD-A77F-86068F2719A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338391-E4D7-4D10-A0AD-ED1981901C89}" type="sibTrans" cxnId="{A14B1820-0FEB-4DFD-A77F-86068F2719A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8E3DA1-5DA4-411F-A12D-12599426590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Qiime </a:t>
          </a:r>
          <a:r>
            <a:rPr lang="en-US" b="1" dirty="0" smtClean="0">
              <a:solidFill>
                <a:schemeClr val="tx1"/>
              </a:solidFill>
            </a:rPr>
            <a:t>Validate mapping file</a:t>
          </a:r>
          <a:endParaRPr lang="en-US" dirty="0">
            <a:solidFill>
              <a:schemeClr val="tx1"/>
            </a:solidFill>
          </a:endParaRPr>
        </a:p>
      </dgm:t>
    </dgm:pt>
    <dgm:pt modelId="{6716D20A-2B05-4CA9-8DEB-623C45AE0A3B}" type="parTrans" cxnId="{8AC65CEA-0A93-4E11-B463-8EC3F469F6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A98799-3A90-4167-82BC-374FBD827045}" type="sibTrans" cxnId="{8AC65CEA-0A93-4E11-B463-8EC3F469F6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289C0C-EBB5-4994-9E79-859F241F632D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Qiime  </a:t>
          </a:r>
          <a:r>
            <a:rPr lang="en-US" b="1" smtClean="0">
              <a:solidFill>
                <a:schemeClr val="tx1"/>
              </a:solidFill>
            </a:rPr>
            <a:t>join paired ends</a:t>
          </a:r>
          <a:endParaRPr lang="en-US" dirty="0">
            <a:solidFill>
              <a:schemeClr val="tx1"/>
            </a:solidFill>
          </a:endParaRPr>
        </a:p>
      </dgm:t>
    </dgm:pt>
    <dgm:pt modelId="{714E4297-6980-4761-860F-EA92584BA569}" type="parTrans" cxnId="{C0BD0C3C-90B6-4E27-9665-7445BB4F2A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7911CB-A5B4-4FAD-BD79-04D54E772639}" type="sibTrans" cxnId="{C0BD0C3C-90B6-4E27-9665-7445BB4F2A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565867-631D-4711-81E3-B4F4190519C2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Qiime </a:t>
          </a:r>
          <a:r>
            <a:rPr lang="en-US" b="1" i="1" smtClean="0">
              <a:solidFill>
                <a:schemeClr val="tx1"/>
              </a:solidFill>
            </a:rPr>
            <a:t>add_qiime_labels.py</a:t>
          </a:r>
          <a:endParaRPr lang="en-US" dirty="0">
            <a:solidFill>
              <a:schemeClr val="tx1"/>
            </a:solidFill>
          </a:endParaRPr>
        </a:p>
      </dgm:t>
    </dgm:pt>
    <dgm:pt modelId="{CE6A1D71-AE34-465F-BB7D-89B6B027305B}" type="parTrans" cxnId="{11EBE038-80C4-4796-9B6E-2B6451472B2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012D06-3756-4009-A35B-802D8E233BC9}" type="sibTrans" cxnId="{11EBE038-80C4-4796-9B6E-2B6451472B2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520537-F457-4F46-998D-CEC6D2CF46B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step3.sub</a:t>
          </a:r>
          <a:endParaRPr lang="en-US" dirty="0">
            <a:solidFill>
              <a:schemeClr val="tx1"/>
            </a:solidFill>
          </a:endParaRPr>
        </a:p>
      </dgm:t>
    </dgm:pt>
    <dgm:pt modelId="{45FFEFEE-8D9C-47F2-9C6A-0DB0943E0A2D}" type="parTrans" cxnId="{BB56D515-4F2E-41CC-A02C-2A61D89CE2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F321D1-DD2C-483A-9428-98DA1F7128B8}" type="sibTrans" cxnId="{BB56D515-4F2E-41CC-A02C-2A61D89CE2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12F9C0-2633-4B71-BC89-6303255D33A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Python </a:t>
          </a:r>
          <a:r>
            <a:rPr lang="en-US" b="1" i="1" dirty="0" smtClean="0">
              <a:solidFill>
                <a:schemeClr val="tx1"/>
              </a:solidFill>
            </a:rPr>
            <a:t>split_fasta.py</a:t>
          </a:r>
          <a:endParaRPr lang="en-US" dirty="0">
            <a:solidFill>
              <a:schemeClr val="tx1"/>
            </a:solidFill>
          </a:endParaRPr>
        </a:p>
      </dgm:t>
    </dgm:pt>
    <dgm:pt modelId="{243DFF93-E769-4F12-8523-44967EE1C280}" type="parTrans" cxnId="{D6C81C56-2A62-4FA1-B89A-76B20797E19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54A24C-831A-418D-8031-3D98DD2E6247}" type="sibTrans" cxnId="{D6C81C56-2A62-4FA1-B89A-76B20797E19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E42430-7E87-405C-847A-83681C98025C}">
      <dgm:prSet phldrT="[Text]"/>
      <dgm:spPr/>
      <dgm:t>
        <a:bodyPr/>
        <a:lstStyle/>
        <a:p>
          <a:r>
            <a:rPr lang="en-US" b="1" i="1" dirty="0" smtClean="0">
              <a:solidFill>
                <a:schemeClr val="tx1"/>
              </a:solidFill>
            </a:rPr>
            <a:t>taxonomy_assignment 1</a:t>
          </a:r>
          <a:endParaRPr lang="en-US" dirty="0">
            <a:solidFill>
              <a:schemeClr val="tx1"/>
            </a:solidFill>
          </a:endParaRPr>
        </a:p>
      </dgm:t>
    </dgm:pt>
    <dgm:pt modelId="{9993E3F7-C052-47DB-9396-EBA568F4D35E}" type="sibTrans" cxnId="{494C7EB6-F2FE-43CE-B97A-2E98791D1D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8BD1A8-5C2F-4B14-8B5A-F775B38E310D}" type="parTrans" cxnId="{494C7EB6-F2FE-43CE-B97A-2E98791D1D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681D07-F240-48CC-9EF5-28390FC8E87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step4.py</a:t>
          </a:r>
          <a:endParaRPr lang="en-US" dirty="0">
            <a:solidFill>
              <a:schemeClr val="tx1"/>
            </a:solidFill>
          </a:endParaRPr>
        </a:p>
      </dgm:t>
    </dgm:pt>
    <dgm:pt modelId="{2385BF76-F522-4424-80AB-9BA9A897C150}" type="parTrans" cxnId="{4A36D722-7F2E-4553-A3B5-3DA0437603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BCDD1DE-AD58-47A3-8277-E72DFC8BF62A}" type="sibTrans" cxnId="{4A36D722-7F2E-4553-A3B5-3DA0437603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651E47-AAFD-4B8A-9D77-2707A7BBC48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BLAST outfmt 6</a:t>
          </a:r>
          <a:endParaRPr lang="en-US" dirty="0">
            <a:solidFill>
              <a:schemeClr val="tx1"/>
            </a:solidFill>
          </a:endParaRPr>
        </a:p>
      </dgm:t>
    </dgm:pt>
    <dgm:pt modelId="{FFAD6182-B33C-4A2C-B4A0-A63C68D72AF3}" type="parTrans" cxnId="{76387C54-47F5-4DB1-9EE5-3720B34E0F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85DFCFB-A33E-495F-BAFF-50F63ACECF9E}" type="sibTrans" cxnId="{76387C54-47F5-4DB1-9EE5-3720B34E0F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BD1B1A-2D63-42FF-B0E3-129367B21B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Concatenate BLAST</a:t>
          </a:r>
          <a:endParaRPr lang="en-US" dirty="0">
            <a:solidFill>
              <a:schemeClr val="tx1"/>
            </a:solidFill>
          </a:endParaRPr>
        </a:p>
      </dgm:t>
    </dgm:pt>
    <dgm:pt modelId="{81EA0176-EDD9-4B25-8B78-B8FEC113478D}" type="parTrans" cxnId="{F4AAB9B1-3E0D-46E1-8EAB-8EB2B5A327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C969DAB-2448-4B35-A8E9-D40AC41D3356}" type="sibTrans" cxnId="{F4AAB9B1-3E0D-46E1-8EAB-8EB2B5A327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8FBD10-BC83-490D-80ED-B1F23A981FB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taxonomy_assignment 2</a:t>
          </a:r>
          <a:endParaRPr lang="en-US" dirty="0">
            <a:solidFill>
              <a:schemeClr val="tx1"/>
            </a:solidFill>
          </a:endParaRPr>
        </a:p>
      </dgm:t>
    </dgm:pt>
    <dgm:pt modelId="{57C08D6B-9B79-4EA0-B0AB-81076EA77172}" type="parTrans" cxnId="{5D477D84-D952-44CC-93BD-5BEFBA59B00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B3551F8-C305-4AD8-99F8-AC5B8D48A0E4}" type="sibTrans" cxnId="{5D477D84-D952-44CC-93BD-5BEFBA59B00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7AB2AA-1699-46F6-AC34-3BA12674F6D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biom summarize-table</a:t>
          </a:r>
          <a:endParaRPr lang="en-US" dirty="0">
            <a:solidFill>
              <a:schemeClr val="tx1"/>
            </a:solidFill>
          </a:endParaRPr>
        </a:p>
      </dgm:t>
    </dgm:pt>
    <dgm:pt modelId="{8032CEB5-F348-45DB-8B9F-B5495ADF9F35}" type="parTrans" cxnId="{F8054DA4-4DF6-4006-AD29-6B7C7D36C61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5ED2B8-F8F6-49A0-8D7E-FC6E283E794F}" type="sibTrans" cxnId="{F8054DA4-4DF6-4006-AD29-6B7C7D36C61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72A02F-13F4-4308-91BC-09FDEA4559E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summarize_taxa_through_plots.py</a:t>
          </a:r>
          <a:endParaRPr lang="en-US" dirty="0">
            <a:solidFill>
              <a:schemeClr val="tx1"/>
            </a:solidFill>
          </a:endParaRPr>
        </a:p>
      </dgm:t>
    </dgm:pt>
    <dgm:pt modelId="{E30F8556-486D-4081-9EC5-A467FE180F6E}" type="parTrans" cxnId="{3E2F9D49-8E03-4BAD-A066-3A312794E37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E49DE15-39D1-465D-8022-F5FE790C681D}" type="sibTrans" cxnId="{3E2F9D49-8E03-4BAD-A066-3A312794E37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F7DE4-CB98-4D87-9CF7-CC9338CDA08C}" type="pres">
      <dgm:prSet presAssocID="{5C894290-25C5-4115-B344-7C1D204E76C4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C02C5FE-9DC5-4363-95BC-00163AF4C67A}" type="pres">
      <dgm:prSet presAssocID="{744C7A43-F0C7-43D0-BAA1-EF2EB02098B4}" presName="root" presStyleCnt="0">
        <dgm:presLayoutVars>
          <dgm:chMax/>
          <dgm:chPref/>
        </dgm:presLayoutVars>
      </dgm:prSet>
      <dgm:spPr/>
    </dgm:pt>
    <dgm:pt modelId="{38658B42-87AF-4B8F-B4AB-C2D9598C2E51}" type="pres">
      <dgm:prSet presAssocID="{744C7A43-F0C7-43D0-BAA1-EF2EB02098B4}" presName="rootComposite" presStyleCnt="0">
        <dgm:presLayoutVars/>
      </dgm:prSet>
      <dgm:spPr/>
    </dgm:pt>
    <dgm:pt modelId="{D082FB5F-5F9C-47C2-94D4-19B3ABD9DEBF}" type="pres">
      <dgm:prSet presAssocID="{744C7A43-F0C7-43D0-BAA1-EF2EB02098B4}" presName="ParentAccent" presStyleLbl="alignNode1" presStyleIdx="0" presStyleCnt="4"/>
      <dgm:spPr/>
    </dgm:pt>
    <dgm:pt modelId="{2AEE6AAB-2DBA-4CEF-84E0-EDCE53344518}" type="pres">
      <dgm:prSet presAssocID="{744C7A43-F0C7-43D0-BAA1-EF2EB02098B4}" presName="ParentSmallAccent" presStyleLbl="fgAcc1" presStyleIdx="0" presStyleCnt="4"/>
      <dgm:spPr/>
    </dgm:pt>
    <dgm:pt modelId="{79CB8D71-8994-403B-92D1-6EDC0ED8B833}" type="pres">
      <dgm:prSet presAssocID="{744C7A43-F0C7-43D0-BAA1-EF2EB02098B4}" presName="Parent" presStyleLbl="revTx" presStyleIdx="0" presStyleCnt="1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5AB54-74AC-45B0-AE3F-D6BBE7B5288B}" type="pres">
      <dgm:prSet presAssocID="{744C7A43-F0C7-43D0-BAA1-EF2EB02098B4}" presName="childShape" presStyleCnt="0">
        <dgm:presLayoutVars>
          <dgm:chMax val="0"/>
          <dgm:chPref val="0"/>
        </dgm:presLayoutVars>
      </dgm:prSet>
      <dgm:spPr/>
    </dgm:pt>
    <dgm:pt modelId="{83A0B515-0751-43CB-90B2-FC048FD54CBB}" type="pres">
      <dgm:prSet presAssocID="{CAC0D383-0A6D-47DA-997E-E99B2127480B}" presName="childComposite" presStyleCnt="0">
        <dgm:presLayoutVars>
          <dgm:chMax val="0"/>
          <dgm:chPref val="0"/>
        </dgm:presLayoutVars>
      </dgm:prSet>
      <dgm:spPr/>
    </dgm:pt>
    <dgm:pt modelId="{FA0F7A8F-3AB1-4989-B6B3-F5347AA214E1}" type="pres">
      <dgm:prSet presAssocID="{CAC0D383-0A6D-47DA-997E-E99B2127480B}" presName="ChildAccent" presStyleLbl="solidFgAcc1" presStyleIdx="0" presStyleCnt="15"/>
      <dgm:spPr/>
    </dgm:pt>
    <dgm:pt modelId="{B1461A09-318B-4449-B0FC-39A682BE5C7A}" type="pres">
      <dgm:prSet presAssocID="{CAC0D383-0A6D-47DA-997E-E99B2127480B}" presName="Child" presStyleLbl="revTx" presStyleIdx="1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2586B-2AB5-4AA5-84D4-FCE2521FC561}" type="pres">
      <dgm:prSet presAssocID="{C1D3C3CC-C5E0-4C74-89C2-C5C1B7967777}" presName="childComposite" presStyleCnt="0">
        <dgm:presLayoutVars>
          <dgm:chMax val="0"/>
          <dgm:chPref val="0"/>
        </dgm:presLayoutVars>
      </dgm:prSet>
      <dgm:spPr/>
    </dgm:pt>
    <dgm:pt modelId="{5EE713B2-5E89-442D-9925-FD7DC2841550}" type="pres">
      <dgm:prSet presAssocID="{C1D3C3CC-C5E0-4C74-89C2-C5C1B7967777}" presName="ChildAccent" presStyleLbl="solidFgAcc1" presStyleIdx="1" presStyleCnt="15"/>
      <dgm:spPr/>
    </dgm:pt>
    <dgm:pt modelId="{35053C1C-0C5C-4AEA-B36F-395C8C9AEB45}" type="pres">
      <dgm:prSet presAssocID="{C1D3C3CC-C5E0-4C74-89C2-C5C1B7967777}" presName="Child" presStyleLbl="revTx" presStyleIdx="2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40B36-EB53-46C5-ADCB-F65C31FDD9D9}" type="pres">
      <dgm:prSet presAssocID="{526AC710-911C-4AA4-AEF2-7BE53885FA57}" presName="childComposite" presStyleCnt="0">
        <dgm:presLayoutVars>
          <dgm:chMax val="0"/>
          <dgm:chPref val="0"/>
        </dgm:presLayoutVars>
      </dgm:prSet>
      <dgm:spPr/>
    </dgm:pt>
    <dgm:pt modelId="{E6880572-A6BF-45CC-9DA9-2CCB43BB05EC}" type="pres">
      <dgm:prSet presAssocID="{526AC710-911C-4AA4-AEF2-7BE53885FA57}" presName="ChildAccent" presStyleLbl="solidFgAcc1" presStyleIdx="2" presStyleCnt="15"/>
      <dgm:spPr/>
    </dgm:pt>
    <dgm:pt modelId="{1B6103F7-02AD-4909-9695-CCC3DEA0B93B}" type="pres">
      <dgm:prSet presAssocID="{526AC710-911C-4AA4-AEF2-7BE53885FA57}" presName="Child" presStyleLbl="revTx" presStyleIdx="3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56EAF-90F5-4CB2-9833-CAB00CACC9C9}" type="pres">
      <dgm:prSet presAssocID="{93289C0C-EBB5-4994-9E79-859F241F632D}" presName="childComposite" presStyleCnt="0">
        <dgm:presLayoutVars>
          <dgm:chMax val="0"/>
          <dgm:chPref val="0"/>
        </dgm:presLayoutVars>
      </dgm:prSet>
      <dgm:spPr/>
    </dgm:pt>
    <dgm:pt modelId="{4439BD93-91A9-4576-BBCE-DCB6225D73E9}" type="pres">
      <dgm:prSet presAssocID="{93289C0C-EBB5-4994-9E79-859F241F632D}" presName="ChildAccent" presStyleLbl="solidFgAcc1" presStyleIdx="3" presStyleCnt="15"/>
      <dgm:spPr/>
    </dgm:pt>
    <dgm:pt modelId="{6E5D604D-9B3A-4B50-BB1B-E52B49757B27}" type="pres">
      <dgm:prSet presAssocID="{93289C0C-EBB5-4994-9E79-859F241F632D}" presName="Child" presStyleLbl="revTx" presStyleIdx="4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0B287-D3B4-4EE4-96E8-E34C26E8309E}" type="pres">
      <dgm:prSet presAssocID="{478D6DA9-225A-4273-9CE8-0C765823A9A6}" presName="root" presStyleCnt="0">
        <dgm:presLayoutVars>
          <dgm:chMax/>
          <dgm:chPref/>
        </dgm:presLayoutVars>
      </dgm:prSet>
      <dgm:spPr/>
    </dgm:pt>
    <dgm:pt modelId="{6B27F058-CB6D-4F2D-AFE2-3D6326BA1CE0}" type="pres">
      <dgm:prSet presAssocID="{478D6DA9-225A-4273-9CE8-0C765823A9A6}" presName="rootComposite" presStyleCnt="0">
        <dgm:presLayoutVars/>
      </dgm:prSet>
      <dgm:spPr/>
    </dgm:pt>
    <dgm:pt modelId="{E843865B-7EA6-40C4-87DB-A33CE8C6D14C}" type="pres">
      <dgm:prSet presAssocID="{478D6DA9-225A-4273-9CE8-0C765823A9A6}" presName="ParentAccent" presStyleLbl="alignNode1" presStyleIdx="1" presStyleCnt="4"/>
      <dgm:spPr/>
    </dgm:pt>
    <dgm:pt modelId="{74B87F66-01DA-4C7F-8B28-BFFD018FE4B4}" type="pres">
      <dgm:prSet presAssocID="{478D6DA9-225A-4273-9CE8-0C765823A9A6}" presName="ParentSmallAccent" presStyleLbl="fgAcc1" presStyleIdx="1" presStyleCnt="4"/>
      <dgm:spPr/>
    </dgm:pt>
    <dgm:pt modelId="{9B6E7AC7-9457-4671-8E11-BD8E50CD1BA3}" type="pres">
      <dgm:prSet presAssocID="{478D6DA9-225A-4273-9CE8-0C765823A9A6}" presName="Parent" presStyleLbl="revTx" presStyleIdx="5" presStyleCnt="1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BB8BA-96DF-45BE-9305-DE6E70BB8686}" type="pres">
      <dgm:prSet presAssocID="{478D6DA9-225A-4273-9CE8-0C765823A9A6}" presName="childShape" presStyleCnt="0">
        <dgm:presLayoutVars>
          <dgm:chMax val="0"/>
          <dgm:chPref val="0"/>
        </dgm:presLayoutVars>
      </dgm:prSet>
      <dgm:spPr/>
    </dgm:pt>
    <dgm:pt modelId="{41DD27CF-356F-44F2-8F95-C16F9249FE90}" type="pres">
      <dgm:prSet presAssocID="{FE9FD142-0CBE-4068-A65E-ADD8AE5C5AAA}" presName="childComposite" presStyleCnt="0">
        <dgm:presLayoutVars>
          <dgm:chMax val="0"/>
          <dgm:chPref val="0"/>
        </dgm:presLayoutVars>
      </dgm:prSet>
      <dgm:spPr/>
    </dgm:pt>
    <dgm:pt modelId="{000CFB9E-4D5B-499A-AAFB-092CA4069184}" type="pres">
      <dgm:prSet presAssocID="{FE9FD142-0CBE-4068-A65E-ADD8AE5C5AAA}" presName="ChildAccent" presStyleLbl="solidFgAcc1" presStyleIdx="4" presStyleCnt="15"/>
      <dgm:spPr/>
    </dgm:pt>
    <dgm:pt modelId="{6ACEF411-05A9-4675-B125-1D1C9BC0E185}" type="pres">
      <dgm:prSet presAssocID="{FE9FD142-0CBE-4068-A65E-ADD8AE5C5AAA}" presName="Child" presStyleLbl="revTx" presStyleIdx="6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FE9ED-C093-464D-B9B7-A8FA5831330A}" type="pres">
      <dgm:prSet presAssocID="{A6296E2F-B36C-4062-8836-E1E35D224974}" presName="childComposite" presStyleCnt="0">
        <dgm:presLayoutVars>
          <dgm:chMax val="0"/>
          <dgm:chPref val="0"/>
        </dgm:presLayoutVars>
      </dgm:prSet>
      <dgm:spPr/>
    </dgm:pt>
    <dgm:pt modelId="{EAA9ECE1-092C-4507-8B38-2F4C887DCE42}" type="pres">
      <dgm:prSet presAssocID="{A6296E2F-B36C-4062-8836-E1E35D224974}" presName="ChildAccent" presStyleLbl="solidFgAcc1" presStyleIdx="5" presStyleCnt="15"/>
      <dgm:spPr/>
    </dgm:pt>
    <dgm:pt modelId="{75047712-0906-4913-9A2A-1CB9D117AB06}" type="pres">
      <dgm:prSet presAssocID="{A6296E2F-B36C-4062-8836-E1E35D224974}" presName="Child" presStyleLbl="revTx" presStyleIdx="7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33042-F3C9-44E2-A33D-49BA3E240C90}" type="pres">
      <dgm:prSet presAssocID="{6E8E3DA1-5DA4-411F-A12D-125994265909}" presName="childComposite" presStyleCnt="0">
        <dgm:presLayoutVars>
          <dgm:chMax val="0"/>
          <dgm:chPref val="0"/>
        </dgm:presLayoutVars>
      </dgm:prSet>
      <dgm:spPr/>
    </dgm:pt>
    <dgm:pt modelId="{FB02C025-3F74-452C-9992-8DA1096E88F2}" type="pres">
      <dgm:prSet presAssocID="{6E8E3DA1-5DA4-411F-A12D-125994265909}" presName="ChildAccent" presStyleLbl="solidFgAcc1" presStyleIdx="6" presStyleCnt="15"/>
      <dgm:spPr/>
    </dgm:pt>
    <dgm:pt modelId="{BA9C0D05-292A-4031-99AE-63D1740EEFBA}" type="pres">
      <dgm:prSet presAssocID="{6E8E3DA1-5DA4-411F-A12D-125994265909}" presName="Child" presStyleLbl="revTx" presStyleIdx="8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106DE-D434-4CA8-A98D-A9F706168B2D}" type="pres">
      <dgm:prSet presAssocID="{BE565867-631D-4711-81E3-B4F4190519C2}" presName="childComposite" presStyleCnt="0">
        <dgm:presLayoutVars>
          <dgm:chMax val="0"/>
          <dgm:chPref val="0"/>
        </dgm:presLayoutVars>
      </dgm:prSet>
      <dgm:spPr/>
    </dgm:pt>
    <dgm:pt modelId="{FE586858-76CF-4347-B97A-25899C25A429}" type="pres">
      <dgm:prSet presAssocID="{BE565867-631D-4711-81E3-B4F4190519C2}" presName="ChildAccent" presStyleLbl="solidFgAcc1" presStyleIdx="7" presStyleCnt="15"/>
      <dgm:spPr/>
    </dgm:pt>
    <dgm:pt modelId="{DCA03BB0-9239-45D4-9495-7A4DACD0DCE4}" type="pres">
      <dgm:prSet presAssocID="{BE565867-631D-4711-81E3-B4F4190519C2}" presName="Child" presStyleLbl="revTx" presStyleIdx="9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C8467-7A67-4B6F-8F23-06ED0A74A19E}" type="pres">
      <dgm:prSet presAssocID="{14E42430-7E87-405C-847A-83681C98025C}" presName="childComposite" presStyleCnt="0">
        <dgm:presLayoutVars>
          <dgm:chMax val="0"/>
          <dgm:chPref val="0"/>
        </dgm:presLayoutVars>
      </dgm:prSet>
      <dgm:spPr/>
    </dgm:pt>
    <dgm:pt modelId="{F6F0DBD3-2D3F-440D-BFCF-AC8F1EBB537E}" type="pres">
      <dgm:prSet presAssocID="{14E42430-7E87-405C-847A-83681C98025C}" presName="ChildAccent" presStyleLbl="solidFgAcc1" presStyleIdx="8" presStyleCnt="15"/>
      <dgm:spPr/>
    </dgm:pt>
    <dgm:pt modelId="{5048AFD4-84C2-4CA1-8C91-2A011607DFD8}" type="pres">
      <dgm:prSet presAssocID="{14E42430-7E87-405C-847A-83681C98025C}" presName="Child" presStyleLbl="revTx" presStyleIdx="10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DA870-304D-4E44-B605-36A43F5EEF87}" type="pres">
      <dgm:prSet presAssocID="{EB12F9C0-2633-4B71-BC89-6303255D33A1}" presName="childComposite" presStyleCnt="0">
        <dgm:presLayoutVars>
          <dgm:chMax val="0"/>
          <dgm:chPref val="0"/>
        </dgm:presLayoutVars>
      </dgm:prSet>
      <dgm:spPr/>
    </dgm:pt>
    <dgm:pt modelId="{B6DE4DC3-5EBD-447E-8C51-F80693DFAA1C}" type="pres">
      <dgm:prSet presAssocID="{EB12F9C0-2633-4B71-BC89-6303255D33A1}" presName="ChildAccent" presStyleLbl="solidFgAcc1" presStyleIdx="9" presStyleCnt="15"/>
      <dgm:spPr/>
    </dgm:pt>
    <dgm:pt modelId="{2BC6727C-17AB-4AE4-9457-99AF3B019A8E}" type="pres">
      <dgm:prSet presAssocID="{EB12F9C0-2633-4B71-BC89-6303255D33A1}" presName="Child" presStyleLbl="revTx" presStyleIdx="11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69BC2-6E9F-4F9A-92B4-9594EDA67A5E}" type="pres">
      <dgm:prSet presAssocID="{87520537-F457-4F46-998D-CEC6D2CF46B7}" presName="root" presStyleCnt="0">
        <dgm:presLayoutVars>
          <dgm:chMax/>
          <dgm:chPref/>
        </dgm:presLayoutVars>
      </dgm:prSet>
      <dgm:spPr/>
    </dgm:pt>
    <dgm:pt modelId="{761E3121-A6E5-4C6B-BE9B-0503D2B5AB76}" type="pres">
      <dgm:prSet presAssocID="{87520537-F457-4F46-998D-CEC6D2CF46B7}" presName="rootComposite" presStyleCnt="0">
        <dgm:presLayoutVars/>
      </dgm:prSet>
      <dgm:spPr/>
    </dgm:pt>
    <dgm:pt modelId="{543E38F1-1F84-435E-8D3B-2A07973906DD}" type="pres">
      <dgm:prSet presAssocID="{87520537-F457-4F46-998D-CEC6D2CF46B7}" presName="ParentAccent" presStyleLbl="alignNode1" presStyleIdx="2" presStyleCnt="4"/>
      <dgm:spPr/>
    </dgm:pt>
    <dgm:pt modelId="{D85E4D79-5EDC-4713-A773-34B21348B0E6}" type="pres">
      <dgm:prSet presAssocID="{87520537-F457-4F46-998D-CEC6D2CF46B7}" presName="ParentSmallAccent" presStyleLbl="fgAcc1" presStyleIdx="2" presStyleCnt="4"/>
      <dgm:spPr/>
    </dgm:pt>
    <dgm:pt modelId="{E8C57D62-92B6-463C-8E48-611D8EF5CE62}" type="pres">
      <dgm:prSet presAssocID="{87520537-F457-4F46-998D-CEC6D2CF46B7}" presName="Parent" presStyleLbl="revTx" presStyleIdx="12" presStyleCnt="1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F5AB1-436D-4094-BD27-BFB222480088}" type="pres">
      <dgm:prSet presAssocID="{87520537-F457-4F46-998D-CEC6D2CF46B7}" presName="childShape" presStyleCnt="0">
        <dgm:presLayoutVars>
          <dgm:chMax val="0"/>
          <dgm:chPref val="0"/>
        </dgm:presLayoutVars>
      </dgm:prSet>
      <dgm:spPr/>
    </dgm:pt>
    <dgm:pt modelId="{1B4804B0-531A-4FBB-9DA6-773706496C38}" type="pres">
      <dgm:prSet presAssocID="{9D651E47-AAFD-4B8A-9D77-2707A7BBC48E}" presName="childComposite" presStyleCnt="0">
        <dgm:presLayoutVars>
          <dgm:chMax val="0"/>
          <dgm:chPref val="0"/>
        </dgm:presLayoutVars>
      </dgm:prSet>
      <dgm:spPr/>
    </dgm:pt>
    <dgm:pt modelId="{68A110F7-9CD8-4A70-A344-59D871A23965}" type="pres">
      <dgm:prSet presAssocID="{9D651E47-AAFD-4B8A-9D77-2707A7BBC48E}" presName="ChildAccent" presStyleLbl="solidFgAcc1" presStyleIdx="10" presStyleCnt="15"/>
      <dgm:spPr/>
    </dgm:pt>
    <dgm:pt modelId="{0E673F4B-098E-447C-9C32-2BFAF9462186}" type="pres">
      <dgm:prSet presAssocID="{9D651E47-AAFD-4B8A-9D77-2707A7BBC48E}" presName="Child" presStyleLbl="revTx" presStyleIdx="13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48F75-4F01-440C-93B7-8A72DC7288D5}" type="pres">
      <dgm:prSet presAssocID="{F3681D07-F240-48CC-9EF5-28390FC8E87B}" presName="root" presStyleCnt="0">
        <dgm:presLayoutVars>
          <dgm:chMax/>
          <dgm:chPref/>
        </dgm:presLayoutVars>
      </dgm:prSet>
      <dgm:spPr/>
    </dgm:pt>
    <dgm:pt modelId="{A1851F15-9445-4E31-93DA-72472AB1D812}" type="pres">
      <dgm:prSet presAssocID="{F3681D07-F240-48CC-9EF5-28390FC8E87B}" presName="rootComposite" presStyleCnt="0">
        <dgm:presLayoutVars/>
      </dgm:prSet>
      <dgm:spPr/>
    </dgm:pt>
    <dgm:pt modelId="{59729CAC-4DE8-443B-A01D-4A0455CA19CB}" type="pres">
      <dgm:prSet presAssocID="{F3681D07-F240-48CC-9EF5-28390FC8E87B}" presName="ParentAccent" presStyleLbl="alignNode1" presStyleIdx="3" presStyleCnt="4"/>
      <dgm:spPr/>
    </dgm:pt>
    <dgm:pt modelId="{427253A3-C94F-4CFA-A6F8-7F4FD08F8A55}" type="pres">
      <dgm:prSet presAssocID="{F3681D07-F240-48CC-9EF5-28390FC8E87B}" presName="ParentSmallAccent" presStyleLbl="fgAcc1" presStyleIdx="3" presStyleCnt="4"/>
      <dgm:spPr/>
    </dgm:pt>
    <dgm:pt modelId="{7CA49CA3-0D05-474E-9A0E-A030B2AC9760}" type="pres">
      <dgm:prSet presAssocID="{F3681D07-F240-48CC-9EF5-28390FC8E87B}" presName="Parent" presStyleLbl="revTx" presStyleIdx="14" presStyleCnt="1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9726C-CD73-4F46-9495-C20267C9DAB9}" type="pres">
      <dgm:prSet presAssocID="{F3681D07-F240-48CC-9EF5-28390FC8E87B}" presName="childShape" presStyleCnt="0">
        <dgm:presLayoutVars>
          <dgm:chMax val="0"/>
          <dgm:chPref val="0"/>
        </dgm:presLayoutVars>
      </dgm:prSet>
      <dgm:spPr/>
    </dgm:pt>
    <dgm:pt modelId="{8AB8DCB3-51C9-401B-954D-3117BF19C7EB}" type="pres">
      <dgm:prSet presAssocID="{2ABD1B1A-2D63-42FF-B0E3-129367B21B19}" presName="childComposite" presStyleCnt="0">
        <dgm:presLayoutVars>
          <dgm:chMax val="0"/>
          <dgm:chPref val="0"/>
        </dgm:presLayoutVars>
      </dgm:prSet>
      <dgm:spPr/>
    </dgm:pt>
    <dgm:pt modelId="{DE5BF1A5-CF29-43E1-83B4-7C4CDB3658DB}" type="pres">
      <dgm:prSet presAssocID="{2ABD1B1A-2D63-42FF-B0E3-129367B21B19}" presName="ChildAccent" presStyleLbl="solidFgAcc1" presStyleIdx="11" presStyleCnt="15"/>
      <dgm:spPr/>
    </dgm:pt>
    <dgm:pt modelId="{541AC71D-9C2D-4899-B58E-50655A498159}" type="pres">
      <dgm:prSet presAssocID="{2ABD1B1A-2D63-42FF-B0E3-129367B21B19}" presName="Child" presStyleLbl="revTx" presStyleIdx="15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34676-06A5-4ED3-A00E-58B3BDCE89BA}" type="pres">
      <dgm:prSet presAssocID="{F48FBD10-BC83-490D-80ED-B1F23A981FBC}" presName="childComposite" presStyleCnt="0">
        <dgm:presLayoutVars>
          <dgm:chMax val="0"/>
          <dgm:chPref val="0"/>
        </dgm:presLayoutVars>
      </dgm:prSet>
      <dgm:spPr/>
    </dgm:pt>
    <dgm:pt modelId="{3753FA16-81B4-4FC8-AB8C-28DFBAE7648F}" type="pres">
      <dgm:prSet presAssocID="{F48FBD10-BC83-490D-80ED-B1F23A981FBC}" presName="ChildAccent" presStyleLbl="solidFgAcc1" presStyleIdx="12" presStyleCnt="15"/>
      <dgm:spPr/>
    </dgm:pt>
    <dgm:pt modelId="{6376A750-76B6-4B02-9985-6B22B518C7B5}" type="pres">
      <dgm:prSet presAssocID="{F48FBD10-BC83-490D-80ED-B1F23A981FBC}" presName="Child" presStyleLbl="revTx" presStyleIdx="16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91262-9F37-4E06-B648-F64A332001AD}" type="pres">
      <dgm:prSet presAssocID="{067AB2AA-1699-46F6-AC34-3BA12674F6D7}" presName="childComposite" presStyleCnt="0">
        <dgm:presLayoutVars>
          <dgm:chMax val="0"/>
          <dgm:chPref val="0"/>
        </dgm:presLayoutVars>
      </dgm:prSet>
      <dgm:spPr/>
    </dgm:pt>
    <dgm:pt modelId="{DF31D815-FC0F-40F7-A1E3-0174514824D6}" type="pres">
      <dgm:prSet presAssocID="{067AB2AA-1699-46F6-AC34-3BA12674F6D7}" presName="ChildAccent" presStyleLbl="solidFgAcc1" presStyleIdx="13" presStyleCnt="15"/>
      <dgm:spPr/>
    </dgm:pt>
    <dgm:pt modelId="{A2B63090-DA3B-426A-B3DE-AA41B4F28B4E}" type="pres">
      <dgm:prSet presAssocID="{067AB2AA-1699-46F6-AC34-3BA12674F6D7}" presName="Child" presStyleLbl="revTx" presStyleIdx="17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630DB-ECD1-40AA-9B8B-FA6C15742F20}" type="pres">
      <dgm:prSet presAssocID="{0172A02F-13F4-4308-91BC-09FDEA4559E0}" presName="childComposite" presStyleCnt="0">
        <dgm:presLayoutVars>
          <dgm:chMax val="0"/>
          <dgm:chPref val="0"/>
        </dgm:presLayoutVars>
      </dgm:prSet>
      <dgm:spPr/>
    </dgm:pt>
    <dgm:pt modelId="{EC0DEF58-A31D-4F3F-B2F4-F91ECEDB34CD}" type="pres">
      <dgm:prSet presAssocID="{0172A02F-13F4-4308-91BC-09FDEA4559E0}" presName="ChildAccent" presStyleLbl="solidFgAcc1" presStyleIdx="14" presStyleCnt="15"/>
      <dgm:spPr/>
    </dgm:pt>
    <dgm:pt modelId="{7FD21AB5-E203-4349-A844-B299550F5235}" type="pres">
      <dgm:prSet presAssocID="{0172A02F-13F4-4308-91BC-09FDEA4559E0}" presName="Child" presStyleLbl="revTx" presStyleIdx="18" presStyleCnt="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B898B-57CF-4E01-8807-3DD5363ABD54}" type="presOf" srcId="{87520537-F457-4F46-998D-CEC6D2CF46B7}" destId="{E8C57D62-92B6-463C-8E48-611D8EF5CE62}" srcOrd="0" destOrd="0" presId="urn:microsoft.com/office/officeart/2008/layout/SquareAccentList"/>
    <dgm:cxn modelId="{A977915C-122E-4C2E-B304-802AF8A0EF76}" type="presOf" srcId="{478D6DA9-225A-4273-9CE8-0C765823A9A6}" destId="{9B6E7AC7-9457-4671-8E11-BD8E50CD1BA3}" srcOrd="0" destOrd="0" presId="urn:microsoft.com/office/officeart/2008/layout/SquareAccentList"/>
    <dgm:cxn modelId="{6FC0588F-244E-4565-9A40-B1E477A662D1}" type="presOf" srcId="{BE565867-631D-4711-81E3-B4F4190519C2}" destId="{DCA03BB0-9239-45D4-9495-7A4DACD0DCE4}" srcOrd="0" destOrd="0" presId="urn:microsoft.com/office/officeart/2008/layout/SquareAccentList"/>
    <dgm:cxn modelId="{8AC65CEA-0A93-4E11-B463-8EC3F469F6B3}" srcId="{478D6DA9-225A-4273-9CE8-0C765823A9A6}" destId="{6E8E3DA1-5DA4-411F-A12D-125994265909}" srcOrd="2" destOrd="0" parTransId="{6716D20A-2B05-4CA9-8DEB-623C45AE0A3B}" sibTransId="{28A98799-3A90-4167-82BC-374FBD827045}"/>
    <dgm:cxn modelId="{5D477D84-D952-44CC-93BD-5BEFBA59B003}" srcId="{F3681D07-F240-48CC-9EF5-28390FC8E87B}" destId="{F48FBD10-BC83-490D-80ED-B1F23A981FBC}" srcOrd="1" destOrd="0" parTransId="{57C08D6B-9B79-4EA0-B0AB-81076EA77172}" sibTransId="{FB3551F8-C305-4AD8-99F8-AC5B8D48A0E4}"/>
    <dgm:cxn modelId="{319FC1FA-D6E4-411D-97C1-A2B413835215}" type="presOf" srcId="{FE9FD142-0CBE-4068-A65E-ADD8AE5C5AAA}" destId="{6ACEF411-05A9-4675-B125-1D1C9BC0E185}" srcOrd="0" destOrd="0" presId="urn:microsoft.com/office/officeart/2008/layout/SquareAccentList"/>
    <dgm:cxn modelId="{C77DB618-14A3-449E-B880-FD87F2AC56E1}" type="presOf" srcId="{F3681D07-F240-48CC-9EF5-28390FC8E87B}" destId="{7CA49CA3-0D05-474E-9A0E-A030B2AC9760}" srcOrd="0" destOrd="0" presId="urn:microsoft.com/office/officeart/2008/layout/SquareAccentList"/>
    <dgm:cxn modelId="{396E38DF-13F2-4259-8612-6F90928157B5}" type="presOf" srcId="{744C7A43-F0C7-43D0-BAA1-EF2EB02098B4}" destId="{79CB8D71-8994-403B-92D1-6EDC0ED8B833}" srcOrd="0" destOrd="0" presId="urn:microsoft.com/office/officeart/2008/layout/SquareAccentList"/>
    <dgm:cxn modelId="{00806CCD-68B1-46B7-8EEE-AD4ACF937955}" srcId="{744C7A43-F0C7-43D0-BAA1-EF2EB02098B4}" destId="{526AC710-911C-4AA4-AEF2-7BE53885FA57}" srcOrd="2" destOrd="0" parTransId="{45BE5395-F0E5-465E-BE4D-F3ABA4B4D053}" sibTransId="{7B4DA3F7-B5E6-4A24-8AD4-9E4961E6F2B9}"/>
    <dgm:cxn modelId="{9F790886-76EF-4AFF-8B11-AFFB220AE6E8}" srcId="{5C894290-25C5-4115-B344-7C1D204E76C4}" destId="{478D6DA9-225A-4273-9CE8-0C765823A9A6}" srcOrd="1" destOrd="0" parTransId="{1B10C9C5-F01E-4751-BF84-283487541E0F}" sibTransId="{94D08EF1-820B-4733-8CC9-317CF095DE4B}"/>
    <dgm:cxn modelId="{6B7CDA17-1BA8-4BDB-B8A8-0CABD42F2E8A}" type="presOf" srcId="{5C894290-25C5-4115-B344-7C1D204E76C4}" destId="{298F7DE4-CB98-4D87-9CF7-CC9338CDA08C}" srcOrd="0" destOrd="0" presId="urn:microsoft.com/office/officeart/2008/layout/SquareAccentList"/>
    <dgm:cxn modelId="{E16E0CDF-634E-4305-98DE-F1D9BEB7C11D}" type="presOf" srcId="{9D651E47-AAFD-4B8A-9D77-2707A7BBC48E}" destId="{0E673F4B-098E-447C-9C32-2BFAF9462186}" srcOrd="0" destOrd="0" presId="urn:microsoft.com/office/officeart/2008/layout/SquareAccentList"/>
    <dgm:cxn modelId="{C0BD0C3C-90B6-4E27-9665-7445BB4F2A5E}" srcId="{744C7A43-F0C7-43D0-BAA1-EF2EB02098B4}" destId="{93289C0C-EBB5-4994-9E79-859F241F632D}" srcOrd="3" destOrd="0" parTransId="{714E4297-6980-4761-860F-EA92584BA569}" sibTransId="{0E7911CB-A5B4-4FAD-BD79-04D54E772639}"/>
    <dgm:cxn modelId="{D78F5A78-5A80-4821-AF83-CF65392C5EBE}" type="presOf" srcId="{526AC710-911C-4AA4-AEF2-7BE53885FA57}" destId="{1B6103F7-02AD-4909-9695-CCC3DEA0B93B}" srcOrd="0" destOrd="0" presId="urn:microsoft.com/office/officeart/2008/layout/SquareAccentList"/>
    <dgm:cxn modelId="{D6C81C56-2A62-4FA1-B89A-76B20797E19D}" srcId="{478D6DA9-225A-4273-9CE8-0C765823A9A6}" destId="{EB12F9C0-2633-4B71-BC89-6303255D33A1}" srcOrd="5" destOrd="0" parTransId="{243DFF93-E769-4F12-8523-44967EE1C280}" sibTransId="{1454A24C-831A-418D-8031-3D98DD2E6247}"/>
    <dgm:cxn modelId="{4756C544-D955-47DD-90EC-2D420A7F4B1C}" type="presOf" srcId="{0172A02F-13F4-4308-91BC-09FDEA4559E0}" destId="{7FD21AB5-E203-4349-A844-B299550F5235}" srcOrd="0" destOrd="0" presId="urn:microsoft.com/office/officeart/2008/layout/SquareAccentList"/>
    <dgm:cxn modelId="{494C7EB6-F2FE-43CE-B97A-2E98791D1DE1}" srcId="{478D6DA9-225A-4273-9CE8-0C765823A9A6}" destId="{14E42430-7E87-405C-847A-83681C98025C}" srcOrd="4" destOrd="0" parTransId="{4E8BD1A8-5C2F-4B14-8B5A-F775B38E310D}" sibTransId="{9993E3F7-C052-47DB-9396-EBA568F4D35E}"/>
    <dgm:cxn modelId="{4A36D722-7F2E-4553-A3B5-3DA0437603C3}" srcId="{5C894290-25C5-4115-B344-7C1D204E76C4}" destId="{F3681D07-F240-48CC-9EF5-28390FC8E87B}" srcOrd="3" destOrd="0" parTransId="{2385BF76-F522-4424-80AB-9BA9A897C150}" sibTransId="{9BCDD1DE-AD58-47A3-8277-E72DFC8BF62A}"/>
    <dgm:cxn modelId="{C9901CDA-D538-4E5B-95DB-740130F2DA78}" srcId="{5C894290-25C5-4115-B344-7C1D204E76C4}" destId="{744C7A43-F0C7-43D0-BAA1-EF2EB02098B4}" srcOrd="0" destOrd="0" parTransId="{88283714-184A-499A-9749-BBBB3DCF5ECD}" sibTransId="{0607772A-564D-42A5-9DBB-A176DD757E9A}"/>
    <dgm:cxn modelId="{5750CC45-530E-444C-AA8B-07F8BAE38CD1}" type="presOf" srcId="{F48FBD10-BC83-490D-80ED-B1F23A981FBC}" destId="{6376A750-76B6-4B02-9985-6B22B518C7B5}" srcOrd="0" destOrd="0" presId="urn:microsoft.com/office/officeart/2008/layout/SquareAccentList"/>
    <dgm:cxn modelId="{3BA15055-6217-4EFA-B2D2-43496F2BD56F}" type="presOf" srcId="{C1D3C3CC-C5E0-4C74-89C2-C5C1B7967777}" destId="{35053C1C-0C5C-4AEA-B36F-395C8C9AEB45}" srcOrd="0" destOrd="0" presId="urn:microsoft.com/office/officeart/2008/layout/SquareAccentList"/>
    <dgm:cxn modelId="{F4AAB9B1-3E0D-46E1-8EAB-8EB2B5A32714}" srcId="{F3681D07-F240-48CC-9EF5-28390FC8E87B}" destId="{2ABD1B1A-2D63-42FF-B0E3-129367B21B19}" srcOrd="0" destOrd="0" parTransId="{81EA0176-EDD9-4B25-8B78-B8FEC113478D}" sibTransId="{8C969DAB-2448-4B35-A8E9-D40AC41D3356}"/>
    <dgm:cxn modelId="{BB56D515-4F2E-41CC-A02C-2A61D89CE214}" srcId="{5C894290-25C5-4115-B344-7C1D204E76C4}" destId="{87520537-F457-4F46-998D-CEC6D2CF46B7}" srcOrd="2" destOrd="0" parTransId="{45FFEFEE-8D9C-47F2-9C6A-0DB0943E0A2D}" sibTransId="{CEF321D1-DD2C-483A-9428-98DA1F7128B8}"/>
    <dgm:cxn modelId="{D67DEF9D-13A7-4659-BDAB-65CB5E524CBC}" type="presOf" srcId="{EB12F9C0-2633-4B71-BC89-6303255D33A1}" destId="{2BC6727C-17AB-4AE4-9457-99AF3B019A8E}" srcOrd="0" destOrd="0" presId="urn:microsoft.com/office/officeart/2008/layout/SquareAccentList"/>
    <dgm:cxn modelId="{3E2F9D49-8E03-4BAD-A066-3A312794E376}" srcId="{F3681D07-F240-48CC-9EF5-28390FC8E87B}" destId="{0172A02F-13F4-4308-91BC-09FDEA4559E0}" srcOrd="3" destOrd="0" parTransId="{E30F8556-486D-4081-9EC5-A467FE180F6E}" sibTransId="{7E49DE15-39D1-465D-8022-F5FE790C681D}"/>
    <dgm:cxn modelId="{873D5A38-7F60-4E1A-9E12-039BAC844E14}" type="presOf" srcId="{93289C0C-EBB5-4994-9E79-859F241F632D}" destId="{6E5D604D-9B3A-4B50-BB1B-E52B49757B27}" srcOrd="0" destOrd="0" presId="urn:microsoft.com/office/officeart/2008/layout/SquareAccentList"/>
    <dgm:cxn modelId="{997B8724-B006-427B-906F-F80691C233B8}" srcId="{478D6DA9-225A-4273-9CE8-0C765823A9A6}" destId="{FE9FD142-0CBE-4068-A65E-ADD8AE5C5AAA}" srcOrd="0" destOrd="0" parTransId="{099060A0-A154-4D03-A792-E769B24B7DFD}" sibTransId="{AB913887-B230-4E48-A63C-A661148E2B1C}"/>
    <dgm:cxn modelId="{D1887733-0440-403C-879F-6AB20DC84503}" type="presOf" srcId="{2ABD1B1A-2D63-42FF-B0E3-129367B21B19}" destId="{541AC71D-9C2D-4899-B58E-50655A498159}" srcOrd="0" destOrd="0" presId="urn:microsoft.com/office/officeart/2008/layout/SquareAccentList"/>
    <dgm:cxn modelId="{F8054DA4-4DF6-4006-AD29-6B7C7D36C619}" srcId="{F3681D07-F240-48CC-9EF5-28390FC8E87B}" destId="{067AB2AA-1699-46F6-AC34-3BA12674F6D7}" srcOrd="2" destOrd="0" parTransId="{8032CEB5-F348-45DB-8B9F-B5495ADF9F35}" sibTransId="{225ED2B8-F8F6-49A0-8D7E-FC6E283E794F}"/>
    <dgm:cxn modelId="{76387C54-47F5-4DB1-9EE5-3720B34E0FCD}" srcId="{87520537-F457-4F46-998D-CEC6D2CF46B7}" destId="{9D651E47-AAFD-4B8A-9D77-2707A7BBC48E}" srcOrd="0" destOrd="0" parTransId="{FFAD6182-B33C-4A2C-B4A0-A63C68D72AF3}" sibTransId="{B85DFCFB-A33E-495F-BAFF-50F63ACECF9E}"/>
    <dgm:cxn modelId="{FCB3865E-6A3B-4E3C-8653-E4EAA0FB5072}" type="presOf" srcId="{6E8E3DA1-5DA4-411F-A12D-125994265909}" destId="{BA9C0D05-292A-4031-99AE-63D1740EEFBA}" srcOrd="0" destOrd="0" presId="urn:microsoft.com/office/officeart/2008/layout/SquareAccentList"/>
    <dgm:cxn modelId="{4AA71E6F-3117-4C75-9A1C-7DAAA4709069}" srcId="{744C7A43-F0C7-43D0-BAA1-EF2EB02098B4}" destId="{CAC0D383-0A6D-47DA-997E-E99B2127480B}" srcOrd="0" destOrd="0" parTransId="{3F82A080-D22A-437A-9E77-D04C0DAC837D}" sibTransId="{2EBA8857-CC63-47F6-8155-A04449FB1BCF}"/>
    <dgm:cxn modelId="{BE5C9BE3-4EAE-4C9F-BEAB-604A7C18369E}" type="presOf" srcId="{067AB2AA-1699-46F6-AC34-3BA12674F6D7}" destId="{A2B63090-DA3B-426A-B3DE-AA41B4F28B4E}" srcOrd="0" destOrd="0" presId="urn:microsoft.com/office/officeart/2008/layout/SquareAccentList"/>
    <dgm:cxn modelId="{CEBCC73F-1D11-47BE-B8CD-FB8CFBC3AFB9}" type="presOf" srcId="{A6296E2F-B36C-4062-8836-E1E35D224974}" destId="{75047712-0906-4913-9A2A-1CB9D117AB06}" srcOrd="0" destOrd="0" presId="urn:microsoft.com/office/officeart/2008/layout/SquareAccentList"/>
    <dgm:cxn modelId="{6CAA061A-537A-4BFD-BCDB-4133C5B40BFF}" type="presOf" srcId="{14E42430-7E87-405C-847A-83681C98025C}" destId="{5048AFD4-84C2-4CA1-8C91-2A011607DFD8}" srcOrd="0" destOrd="0" presId="urn:microsoft.com/office/officeart/2008/layout/SquareAccentList"/>
    <dgm:cxn modelId="{A14B1820-0FEB-4DFD-A77F-86068F2719AB}" srcId="{478D6DA9-225A-4273-9CE8-0C765823A9A6}" destId="{A6296E2F-B36C-4062-8836-E1E35D224974}" srcOrd="1" destOrd="0" parTransId="{1D684A5D-4D14-4BB5-9CA9-6C13E4899D1D}" sibTransId="{CC338391-E4D7-4D10-A0AD-ED1981901C89}"/>
    <dgm:cxn modelId="{14180B0E-E18E-45A1-BC32-5976577D826B}" type="presOf" srcId="{CAC0D383-0A6D-47DA-997E-E99B2127480B}" destId="{B1461A09-318B-4449-B0FC-39A682BE5C7A}" srcOrd="0" destOrd="0" presId="urn:microsoft.com/office/officeart/2008/layout/SquareAccentList"/>
    <dgm:cxn modelId="{11EBE038-80C4-4796-9B6E-2B6451472B22}" srcId="{478D6DA9-225A-4273-9CE8-0C765823A9A6}" destId="{BE565867-631D-4711-81E3-B4F4190519C2}" srcOrd="3" destOrd="0" parTransId="{CE6A1D71-AE34-465F-BB7D-89B6B027305B}" sibTransId="{CC012D06-3756-4009-A35B-802D8E233BC9}"/>
    <dgm:cxn modelId="{39533018-8973-4BE1-A5D9-D94BDB12701A}" srcId="{744C7A43-F0C7-43D0-BAA1-EF2EB02098B4}" destId="{C1D3C3CC-C5E0-4C74-89C2-C5C1B7967777}" srcOrd="1" destOrd="0" parTransId="{AAB8C64E-5CA9-423E-A702-9AE9203E5EE6}" sibTransId="{32C3ACCD-0E75-4F4C-995F-4A4C77547AF7}"/>
    <dgm:cxn modelId="{FB8C62B0-2FC9-4C1E-ABAC-C338EE57C1BF}" type="presParOf" srcId="{298F7DE4-CB98-4D87-9CF7-CC9338CDA08C}" destId="{AC02C5FE-9DC5-4363-95BC-00163AF4C67A}" srcOrd="0" destOrd="0" presId="urn:microsoft.com/office/officeart/2008/layout/SquareAccentList"/>
    <dgm:cxn modelId="{735E1E2F-D1AC-404A-9B68-54BB1A878DD1}" type="presParOf" srcId="{AC02C5FE-9DC5-4363-95BC-00163AF4C67A}" destId="{38658B42-87AF-4B8F-B4AB-C2D9598C2E51}" srcOrd="0" destOrd="0" presId="urn:microsoft.com/office/officeart/2008/layout/SquareAccentList"/>
    <dgm:cxn modelId="{AF4B0358-65B8-45EC-9A8F-A492BA0B3040}" type="presParOf" srcId="{38658B42-87AF-4B8F-B4AB-C2D9598C2E51}" destId="{D082FB5F-5F9C-47C2-94D4-19B3ABD9DEBF}" srcOrd="0" destOrd="0" presId="urn:microsoft.com/office/officeart/2008/layout/SquareAccentList"/>
    <dgm:cxn modelId="{DADA2CED-CE77-43AF-A00E-BAC848393961}" type="presParOf" srcId="{38658B42-87AF-4B8F-B4AB-C2D9598C2E51}" destId="{2AEE6AAB-2DBA-4CEF-84E0-EDCE53344518}" srcOrd="1" destOrd="0" presId="urn:microsoft.com/office/officeart/2008/layout/SquareAccentList"/>
    <dgm:cxn modelId="{EC5512EA-BD09-44D5-8B7E-8B25FF79721C}" type="presParOf" srcId="{38658B42-87AF-4B8F-B4AB-C2D9598C2E51}" destId="{79CB8D71-8994-403B-92D1-6EDC0ED8B833}" srcOrd="2" destOrd="0" presId="urn:microsoft.com/office/officeart/2008/layout/SquareAccentList"/>
    <dgm:cxn modelId="{F3DEE1BA-16F8-49B0-B7C6-404715527CEA}" type="presParOf" srcId="{AC02C5FE-9DC5-4363-95BC-00163AF4C67A}" destId="{FBC5AB54-74AC-45B0-AE3F-D6BBE7B5288B}" srcOrd="1" destOrd="0" presId="urn:microsoft.com/office/officeart/2008/layout/SquareAccentList"/>
    <dgm:cxn modelId="{057B4273-9940-43BB-87CF-5D26F7891648}" type="presParOf" srcId="{FBC5AB54-74AC-45B0-AE3F-D6BBE7B5288B}" destId="{83A0B515-0751-43CB-90B2-FC048FD54CBB}" srcOrd="0" destOrd="0" presId="urn:microsoft.com/office/officeart/2008/layout/SquareAccentList"/>
    <dgm:cxn modelId="{85FC4C10-FDEC-43C1-80BD-31C95B96BBF1}" type="presParOf" srcId="{83A0B515-0751-43CB-90B2-FC048FD54CBB}" destId="{FA0F7A8F-3AB1-4989-B6B3-F5347AA214E1}" srcOrd="0" destOrd="0" presId="urn:microsoft.com/office/officeart/2008/layout/SquareAccentList"/>
    <dgm:cxn modelId="{BB294F23-A082-4ACF-BA55-B666129DD5EC}" type="presParOf" srcId="{83A0B515-0751-43CB-90B2-FC048FD54CBB}" destId="{B1461A09-318B-4449-B0FC-39A682BE5C7A}" srcOrd="1" destOrd="0" presId="urn:microsoft.com/office/officeart/2008/layout/SquareAccentList"/>
    <dgm:cxn modelId="{4D39E764-2ADC-4EBD-8431-3256503E7E13}" type="presParOf" srcId="{FBC5AB54-74AC-45B0-AE3F-D6BBE7B5288B}" destId="{F4D2586B-2AB5-4AA5-84D4-FCE2521FC561}" srcOrd="1" destOrd="0" presId="urn:microsoft.com/office/officeart/2008/layout/SquareAccentList"/>
    <dgm:cxn modelId="{5D631F1D-BD56-426A-BF31-34FAC3F61104}" type="presParOf" srcId="{F4D2586B-2AB5-4AA5-84D4-FCE2521FC561}" destId="{5EE713B2-5E89-442D-9925-FD7DC2841550}" srcOrd="0" destOrd="0" presId="urn:microsoft.com/office/officeart/2008/layout/SquareAccentList"/>
    <dgm:cxn modelId="{411BC21D-FD83-4DDF-A647-509199CC1E2D}" type="presParOf" srcId="{F4D2586B-2AB5-4AA5-84D4-FCE2521FC561}" destId="{35053C1C-0C5C-4AEA-B36F-395C8C9AEB45}" srcOrd="1" destOrd="0" presId="urn:microsoft.com/office/officeart/2008/layout/SquareAccentList"/>
    <dgm:cxn modelId="{D8CB1B51-84A4-485F-B247-5838A8765146}" type="presParOf" srcId="{FBC5AB54-74AC-45B0-AE3F-D6BBE7B5288B}" destId="{5BD40B36-EB53-46C5-ADCB-F65C31FDD9D9}" srcOrd="2" destOrd="0" presId="urn:microsoft.com/office/officeart/2008/layout/SquareAccentList"/>
    <dgm:cxn modelId="{C28AD95F-AC3E-4FC3-AF5B-B38CDB43F4ED}" type="presParOf" srcId="{5BD40B36-EB53-46C5-ADCB-F65C31FDD9D9}" destId="{E6880572-A6BF-45CC-9DA9-2CCB43BB05EC}" srcOrd="0" destOrd="0" presId="urn:microsoft.com/office/officeart/2008/layout/SquareAccentList"/>
    <dgm:cxn modelId="{8527C5C8-A0A7-43AF-ADDC-532EA93F774B}" type="presParOf" srcId="{5BD40B36-EB53-46C5-ADCB-F65C31FDD9D9}" destId="{1B6103F7-02AD-4909-9695-CCC3DEA0B93B}" srcOrd="1" destOrd="0" presId="urn:microsoft.com/office/officeart/2008/layout/SquareAccentList"/>
    <dgm:cxn modelId="{A42CA995-1152-4144-B2DE-5EBB6CDF5EAB}" type="presParOf" srcId="{FBC5AB54-74AC-45B0-AE3F-D6BBE7B5288B}" destId="{E8356EAF-90F5-4CB2-9833-CAB00CACC9C9}" srcOrd="3" destOrd="0" presId="urn:microsoft.com/office/officeart/2008/layout/SquareAccentList"/>
    <dgm:cxn modelId="{62BD72B7-029B-4AD4-B25B-0FD635F27797}" type="presParOf" srcId="{E8356EAF-90F5-4CB2-9833-CAB00CACC9C9}" destId="{4439BD93-91A9-4576-BBCE-DCB6225D73E9}" srcOrd="0" destOrd="0" presId="urn:microsoft.com/office/officeart/2008/layout/SquareAccentList"/>
    <dgm:cxn modelId="{7B25AC7D-BEA9-4EED-A32F-3F769B24EFB3}" type="presParOf" srcId="{E8356EAF-90F5-4CB2-9833-CAB00CACC9C9}" destId="{6E5D604D-9B3A-4B50-BB1B-E52B49757B27}" srcOrd="1" destOrd="0" presId="urn:microsoft.com/office/officeart/2008/layout/SquareAccentList"/>
    <dgm:cxn modelId="{B37466FC-31E9-4AE2-8B34-EA876E1B8636}" type="presParOf" srcId="{298F7DE4-CB98-4D87-9CF7-CC9338CDA08C}" destId="{19F0B287-D3B4-4EE4-96E8-E34C26E8309E}" srcOrd="1" destOrd="0" presId="urn:microsoft.com/office/officeart/2008/layout/SquareAccentList"/>
    <dgm:cxn modelId="{1FBC9550-D9F3-4F50-9A1B-E8A5A7303987}" type="presParOf" srcId="{19F0B287-D3B4-4EE4-96E8-E34C26E8309E}" destId="{6B27F058-CB6D-4F2D-AFE2-3D6326BA1CE0}" srcOrd="0" destOrd="0" presId="urn:microsoft.com/office/officeart/2008/layout/SquareAccentList"/>
    <dgm:cxn modelId="{B0E27D69-3ED5-40A1-9D9B-5A984D3CF565}" type="presParOf" srcId="{6B27F058-CB6D-4F2D-AFE2-3D6326BA1CE0}" destId="{E843865B-7EA6-40C4-87DB-A33CE8C6D14C}" srcOrd="0" destOrd="0" presId="urn:microsoft.com/office/officeart/2008/layout/SquareAccentList"/>
    <dgm:cxn modelId="{E6A68152-50B5-41C1-9995-24361AECC0C1}" type="presParOf" srcId="{6B27F058-CB6D-4F2D-AFE2-3D6326BA1CE0}" destId="{74B87F66-01DA-4C7F-8B28-BFFD018FE4B4}" srcOrd="1" destOrd="0" presId="urn:microsoft.com/office/officeart/2008/layout/SquareAccentList"/>
    <dgm:cxn modelId="{1C448E66-845D-4358-9DB8-EF76B5E416B3}" type="presParOf" srcId="{6B27F058-CB6D-4F2D-AFE2-3D6326BA1CE0}" destId="{9B6E7AC7-9457-4671-8E11-BD8E50CD1BA3}" srcOrd="2" destOrd="0" presId="urn:microsoft.com/office/officeart/2008/layout/SquareAccentList"/>
    <dgm:cxn modelId="{B9D0F2E9-5013-4051-AA47-C8C89181BD31}" type="presParOf" srcId="{19F0B287-D3B4-4EE4-96E8-E34C26E8309E}" destId="{599BB8BA-96DF-45BE-9305-DE6E70BB8686}" srcOrd="1" destOrd="0" presId="urn:microsoft.com/office/officeart/2008/layout/SquareAccentList"/>
    <dgm:cxn modelId="{10A0838F-67BD-477B-B5FA-BDDE8FFA124B}" type="presParOf" srcId="{599BB8BA-96DF-45BE-9305-DE6E70BB8686}" destId="{41DD27CF-356F-44F2-8F95-C16F9249FE90}" srcOrd="0" destOrd="0" presId="urn:microsoft.com/office/officeart/2008/layout/SquareAccentList"/>
    <dgm:cxn modelId="{A048EC81-6648-477F-93C4-34F9D3E75D16}" type="presParOf" srcId="{41DD27CF-356F-44F2-8F95-C16F9249FE90}" destId="{000CFB9E-4D5B-499A-AAFB-092CA4069184}" srcOrd="0" destOrd="0" presId="urn:microsoft.com/office/officeart/2008/layout/SquareAccentList"/>
    <dgm:cxn modelId="{0615FB78-B2AE-4057-9138-8E1A81934FBD}" type="presParOf" srcId="{41DD27CF-356F-44F2-8F95-C16F9249FE90}" destId="{6ACEF411-05A9-4675-B125-1D1C9BC0E185}" srcOrd="1" destOrd="0" presId="urn:microsoft.com/office/officeart/2008/layout/SquareAccentList"/>
    <dgm:cxn modelId="{9982A8DE-03E3-4B21-997C-A200E698E405}" type="presParOf" srcId="{599BB8BA-96DF-45BE-9305-DE6E70BB8686}" destId="{71BFE9ED-C093-464D-B9B7-A8FA5831330A}" srcOrd="1" destOrd="0" presId="urn:microsoft.com/office/officeart/2008/layout/SquareAccentList"/>
    <dgm:cxn modelId="{3CA83BB8-FD50-4C41-919F-24C26DDE2DA2}" type="presParOf" srcId="{71BFE9ED-C093-464D-B9B7-A8FA5831330A}" destId="{EAA9ECE1-092C-4507-8B38-2F4C887DCE42}" srcOrd="0" destOrd="0" presId="urn:microsoft.com/office/officeart/2008/layout/SquareAccentList"/>
    <dgm:cxn modelId="{719150B6-65B0-42D1-8024-0E114CEF2857}" type="presParOf" srcId="{71BFE9ED-C093-464D-B9B7-A8FA5831330A}" destId="{75047712-0906-4913-9A2A-1CB9D117AB06}" srcOrd="1" destOrd="0" presId="urn:microsoft.com/office/officeart/2008/layout/SquareAccentList"/>
    <dgm:cxn modelId="{5490F7A0-EC2E-4122-A5F8-79382E0A35FB}" type="presParOf" srcId="{599BB8BA-96DF-45BE-9305-DE6E70BB8686}" destId="{8FA33042-F3C9-44E2-A33D-49BA3E240C90}" srcOrd="2" destOrd="0" presId="urn:microsoft.com/office/officeart/2008/layout/SquareAccentList"/>
    <dgm:cxn modelId="{FE004D41-B721-4B2B-95BC-3F1E9A9EC5B2}" type="presParOf" srcId="{8FA33042-F3C9-44E2-A33D-49BA3E240C90}" destId="{FB02C025-3F74-452C-9992-8DA1096E88F2}" srcOrd="0" destOrd="0" presId="urn:microsoft.com/office/officeart/2008/layout/SquareAccentList"/>
    <dgm:cxn modelId="{7F2DC525-5461-485C-A8D4-A0370413C035}" type="presParOf" srcId="{8FA33042-F3C9-44E2-A33D-49BA3E240C90}" destId="{BA9C0D05-292A-4031-99AE-63D1740EEFBA}" srcOrd="1" destOrd="0" presId="urn:microsoft.com/office/officeart/2008/layout/SquareAccentList"/>
    <dgm:cxn modelId="{9BA74717-52A8-4115-ADDD-B455DE20841D}" type="presParOf" srcId="{599BB8BA-96DF-45BE-9305-DE6E70BB8686}" destId="{98A106DE-D434-4CA8-A98D-A9F706168B2D}" srcOrd="3" destOrd="0" presId="urn:microsoft.com/office/officeart/2008/layout/SquareAccentList"/>
    <dgm:cxn modelId="{CA10B40D-6537-4C14-9FC5-0FE9267AA9F3}" type="presParOf" srcId="{98A106DE-D434-4CA8-A98D-A9F706168B2D}" destId="{FE586858-76CF-4347-B97A-25899C25A429}" srcOrd="0" destOrd="0" presId="urn:microsoft.com/office/officeart/2008/layout/SquareAccentList"/>
    <dgm:cxn modelId="{66122A56-0FB8-41A4-A5B6-EFCCE95A184B}" type="presParOf" srcId="{98A106DE-D434-4CA8-A98D-A9F706168B2D}" destId="{DCA03BB0-9239-45D4-9495-7A4DACD0DCE4}" srcOrd="1" destOrd="0" presId="urn:microsoft.com/office/officeart/2008/layout/SquareAccentList"/>
    <dgm:cxn modelId="{8EA9A6B6-D6B1-4E65-A603-CB33DE8C2FF2}" type="presParOf" srcId="{599BB8BA-96DF-45BE-9305-DE6E70BB8686}" destId="{014C8467-7A67-4B6F-8F23-06ED0A74A19E}" srcOrd="4" destOrd="0" presId="urn:microsoft.com/office/officeart/2008/layout/SquareAccentList"/>
    <dgm:cxn modelId="{06ED4462-FE1D-4D14-BF3A-DE90686E7AB2}" type="presParOf" srcId="{014C8467-7A67-4B6F-8F23-06ED0A74A19E}" destId="{F6F0DBD3-2D3F-440D-BFCF-AC8F1EBB537E}" srcOrd="0" destOrd="0" presId="urn:microsoft.com/office/officeart/2008/layout/SquareAccentList"/>
    <dgm:cxn modelId="{408E8D03-4F41-4FE5-97CD-1E4A473B967A}" type="presParOf" srcId="{014C8467-7A67-4B6F-8F23-06ED0A74A19E}" destId="{5048AFD4-84C2-4CA1-8C91-2A011607DFD8}" srcOrd="1" destOrd="0" presId="urn:microsoft.com/office/officeart/2008/layout/SquareAccentList"/>
    <dgm:cxn modelId="{135616CB-69C1-4056-9335-8C474878B6C9}" type="presParOf" srcId="{599BB8BA-96DF-45BE-9305-DE6E70BB8686}" destId="{F7EDA870-304D-4E44-B605-36A43F5EEF87}" srcOrd="5" destOrd="0" presId="urn:microsoft.com/office/officeart/2008/layout/SquareAccentList"/>
    <dgm:cxn modelId="{B45A7A66-C737-49A5-A112-685EDB9F71B3}" type="presParOf" srcId="{F7EDA870-304D-4E44-B605-36A43F5EEF87}" destId="{B6DE4DC3-5EBD-447E-8C51-F80693DFAA1C}" srcOrd="0" destOrd="0" presId="urn:microsoft.com/office/officeart/2008/layout/SquareAccentList"/>
    <dgm:cxn modelId="{95C4AB61-A228-44D9-80F8-929A3B550EF5}" type="presParOf" srcId="{F7EDA870-304D-4E44-B605-36A43F5EEF87}" destId="{2BC6727C-17AB-4AE4-9457-99AF3B019A8E}" srcOrd="1" destOrd="0" presId="urn:microsoft.com/office/officeart/2008/layout/SquareAccentList"/>
    <dgm:cxn modelId="{4E3D4F94-CC13-4362-A1D2-DC61B4148977}" type="presParOf" srcId="{298F7DE4-CB98-4D87-9CF7-CC9338CDA08C}" destId="{B7569BC2-6E9F-4F9A-92B4-9594EDA67A5E}" srcOrd="2" destOrd="0" presId="urn:microsoft.com/office/officeart/2008/layout/SquareAccentList"/>
    <dgm:cxn modelId="{DB0E03B6-4932-4DEC-823C-3E23014B6027}" type="presParOf" srcId="{B7569BC2-6E9F-4F9A-92B4-9594EDA67A5E}" destId="{761E3121-A6E5-4C6B-BE9B-0503D2B5AB76}" srcOrd="0" destOrd="0" presId="urn:microsoft.com/office/officeart/2008/layout/SquareAccentList"/>
    <dgm:cxn modelId="{33C41966-EDFF-4A9A-BD96-E9F5C7C3D96E}" type="presParOf" srcId="{761E3121-A6E5-4C6B-BE9B-0503D2B5AB76}" destId="{543E38F1-1F84-435E-8D3B-2A07973906DD}" srcOrd="0" destOrd="0" presId="urn:microsoft.com/office/officeart/2008/layout/SquareAccentList"/>
    <dgm:cxn modelId="{7002C11A-DFEA-4A5D-BC63-7C88146A6DD0}" type="presParOf" srcId="{761E3121-A6E5-4C6B-BE9B-0503D2B5AB76}" destId="{D85E4D79-5EDC-4713-A773-34B21348B0E6}" srcOrd="1" destOrd="0" presId="urn:microsoft.com/office/officeart/2008/layout/SquareAccentList"/>
    <dgm:cxn modelId="{3E4B96B8-669B-41AC-8ECE-ECFDCEE59237}" type="presParOf" srcId="{761E3121-A6E5-4C6B-BE9B-0503D2B5AB76}" destId="{E8C57D62-92B6-463C-8E48-611D8EF5CE62}" srcOrd="2" destOrd="0" presId="urn:microsoft.com/office/officeart/2008/layout/SquareAccentList"/>
    <dgm:cxn modelId="{773C879F-9E73-4D8F-A6AA-56E462D0FD59}" type="presParOf" srcId="{B7569BC2-6E9F-4F9A-92B4-9594EDA67A5E}" destId="{F36F5AB1-436D-4094-BD27-BFB222480088}" srcOrd="1" destOrd="0" presId="urn:microsoft.com/office/officeart/2008/layout/SquareAccentList"/>
    <dgm:cxn modelId="{15E621F1-B5A6-44B2-A8D8-67E4DDF95381}" type="presParOf" srcId="{F36F5AB1-436D-4094-BD27-BFB222480088}" destId="{1B4804B0-531A-4FBB-9DA6-773706496C38}" srcOrd="0" destOrd="0" presId="urn:microsoft.com/office/officeart/2008/layout/SquareAccentList"/>
    <dgm:cxn modelId="{A7333F75-0F35-4026-89AB-9CE63911E287}" type="presParOf" srcId="{1B4804B0-531A-4FBB-9DA6-773706496C38}" destId="{68A110F7-9CD8-4A70-A344-59D871A23965}" srcOrd="0" destOrd="0" presId="urn:microsoft.com/office/officeart/2008/layout/SquareAccentList"/>
    <dgm:cxn modelId="{8F601736-6EFA-4E2B-894B-159BBD93459C}" type="presParOf" srcId="{1B4804B0-531A-4FBB-9DA6-773706496C38}" destId="{0E673F4B-098E-447C-9C32-2BFAF9462186}" srcOrd="1" destOrd="0" presId="urn:microsoft.com/office/officeart/2008/layout/SquareAccentList"/>
    <dgm:cxn modelId="{75EB0036-E948-4C36-8063-10D9CBF0B367}" type="presParOf" srcId="{298F7DE4-CB98-4D87-9CF7-CC9338CDA08C}" destId="{A7748F75-4F01-440C-93B7-8A72DC7288D5}" srcOrd="3" destOrd="0" presId="urn:microsoft.com/office/officeart/2008/layout/SquareAccentList"/>
    <dgm:cxn modelId="{DAE18934-3CD9-409C-8522-5DCFEC107EC5}" type="presParOf" srcId="{A7748F75-4F01-440C-93B7-8A72DC7288D5}" destId="{A1851F15-9445-4E31-93DA-72472AB1D812}" srcOrd="0" destOrd="0" presId="urn:microsoft.com/office/officeart/2008/layout/SquareAccentList"/>
    <dgm:cxn modelId="{AEE1BC1A-46D0-485A-AE75-17D13540660A}" type="presParOf" srcId="{A1851F15-9445-4E31-93DA-72472AB1D812}" destId="{59729CAC-4DE8-443B-A01D-4A0455CA19CB}" srcOrd="0" destOrd="0" presId="urn:microsoft.com/office/officeart/2008/layout/SquareAccentList"/>
    <dgm:cxn modelId="{3C20688D-794C-48BD-97CF-C5F6412B159A}" type="presParOf" srcId="{A1851F15-9445-4E31-93DA-72472AB1D812}" destId="{427253A3-C94F-4CFA-A6F8-7F4FD08F8A55}" srcOrd="1" destOrd="0" presId="urn:microsoft.com/office/officeart/2008/layout/SquareAccentList"/>
    <dgm:cxn modelId="{273D5820-4286-4AF1-9826-EF2E616F25E9}" type="presParOf" srcId="{A1851F15-9445-4E31-93DA-72472AB1D812}" destId="{7CA49CA3-0D05-474E-9A0E-A030B2AC9760}" srcOrd="2" destOrd="0" presId="urn:microsoft.com/office/officeart/2008/layout/SquareAccentList"/>
    <dgm:cxn modelId="{2E37A0F1-DCCB-4A4B-BB0F-80B660B136A7}" type="presParOf" srcId="{A7748F75-4F01-440C-93B7-8A72DC7288D5}" destId="{54B9726C-CD73-4F46-9495-C20267C9DAB9}" srcOrd="1" destOrd="0" presId="urn:microsoft.com/office/officeart/2008/layout/SquareAccentList"/>
    <dgm:cxn modelId="{521EB6AB-13E3-4E19-9A05-4829C291FF1A}" type="presParOf" srcId="{54B9726C-CD73-4F46-9495-C20267C9DAB9}" destId="{8AB8DCB3-51C9-401B-954D-3117BF19C7EB}" srcOrd="0" destOrd="0" presId="urn:microsoft.com/office/officeart/2008/layout/SquareAccentList"/>
    <dgm:cxn modelId="{3475BF04-3D8A-4295-837E-BC665FE019EE}" type="presParOf" srcId="{8AB8DCB3-51C9-401B-954D-3117BF19C7EB}" destId="{DE5BF1A5-CF29-43E1-83B4-7C4CDB3658DB}" srcOrd="0" destOrd="0" presId="urn:microsoft.com/office/officeart/2008/layout/SquareAccentList"/>
    <dgm:cxn modelId="{ADC5D6C1-29C4-44D1-81BC-09E3FA67ED01}" type="presParOf" srcId="{8AB8DCB3-51C9-401B-954D-3117BF19C7EB}" destId="{541AC71D-9C2D-4899-B58E-50655A498159}" srcOrd="1" destOrd="0" presId="urn:microsoft.com/office/officeart/2008/layout/SquareAccentList"/>
    <dgm:cxn modelId="{00540452-7479-46EE-8DB5-BC622CD75F9E}" type="presParOf" srcId="{54B9726C-CD73-4F46-9495-C20267C9DAB9}" destId="{EFB34676-06A5-4ED3-A00E-58B3BDCE89BA}" srcOrd="1" destOrd="0" presId="urn:microsoft.com/office/officeart/2008/layout/SquareAccentList"/>
    <dgm:cxn modelId="{E838135A-C92E-4B4D-BE46-C6FB94E521AE}" type="presParOf" srcId="{EFB34676-06A5-4ED3-A00E-58B3BDCE89BA}" destId="{3753FA16-81B4-4FC8-AB8C-28DFBAE7648F}" srcOrd="0" destOrd="0" presId="urn:microsoft.com/office/officeart/2008/layout/SquareAccentList"/>
    <dgm:cxn modelId="{24D910C0-D608-4A61-AC6D-ECBC04AC0FB4}" type="presParOf" srcId="{EFB34676-06A5-4ED3-A00E-58B3BDCE89BA}" destId="{6376A750-76B6-4B02-9985-6B22B518C7B5}" srcOrd="1" destOrd="0" presId="urn:microsoft.com/office/officeart/2008/layout/SquareAccentList"/>
    <dgm:cxn modelId="{501C49B8-E607-44F6-BC9E-DECCB3878AB9}" type="presParOf" srcId="{54B9726C-CD73-4F46-9495-C20267C9DAB9}" destId="{EE991262-9F37-4E06-B648-F64A332001AD}" srcOrd="2" destOrd="0" presId="urn:microsoft.com/office/officeart/2008/layout/SquareAccentList"/>
    <dgm:cxn modelId="{1745357E-01CB-4D23-985C-F971459DC866}" type="presParOf" srcId="{EE991262-9F37-4E06-B648-F64A332001AD}" destId="{DF31D815-FC0F-40F7-A1E3-0174514824D6}" srcOrd="0" destOrd="0" presId="urn:microsoft.com/office/officeart/2008/layout/SquareAccentList"/>
    <dgm:cxn modelId="{B3CAFFDD-07B9-4C31-8599-2C62A2D85A26}" type="presParOf" srcId="{EE991262-9F37-4E06-B648-F64A332001AD}" destId="{A2B63090-DA3B-426A-B3DE-AA41B4F28B4E}" srcOrd="1" destOrd="0" presId="urn:microsoft.com/office/officeart/2008/layout/SquareAccentList"/>
    <dgm:cxn modelId="{5BC686D1-8358-42F2-9C8E-AD4CA3DF24D3}" type="presParOf" srcId="{54B9726C-CD73-4F46-9495-C20267C9DAB9}" destId="{68B630DB-ECD1-40AA-9B8B-FA6C15742F20}" srcOrd="3" destOrd="0" presId="urn:microsoft.com/office/officeart/2008/layout/SquareAccentList"/>
    <dgm:cxn modelId="{7C6EB834-D23D-4512-9DA2-ACF5E3F7B8E6}" type="presParOf" srcId="{68B630DB-ECD1-40AA-9B8B-FA6C15742F20}" destId="{EC0DEF58-A31D-4F3F-B2F4-F91ECEDB34CD}" srcOrd="0" destOrd="0" presId="urn:microsoft.com/office/officeart/2008/layout/SquareAccentList"/>
    <dgm:cxn modelId="{13EB7139-1402-4DE8-8E9D-4D4A78F42EE3}" type="presParOf" srcId="{68B630DB-ECD1-40AA-9B8B-FA6C15742F20}" destId="{7FD21AB5-E203-4349-A844-B299550F523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894290-25C5-4115-B344-7C1D204E76C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4C7A43-F0C7-43D0-BAA1-EF2EB02098B4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Step 1</a:t>
          </a:r>
          <a:endParaRPr lang="en-US" sz="2400" b="1" dirty="0">
            <a:solidFill>
              <a:schemeClr val="tx1"/>
            </a:solidFill>
          </a:endParaRPr>
        </a:p>
      </dgm:t>
    </dgm:pt>
    <dgm:pt modelId="{88283714-184A-499A-9749-BBBB3DCF5ECD}" type="parTrans" cxnId="{C9901CDA-D538-4E5B-95DB-740130F2DA78}">
      <dgm:prSet/>
      <dgm:spPr/>
      <dgm:t>
        <a:bodyPr/>
        <a:lstStyle/>
        <a:p>
          <a:endParaRPr lang="en-US"/>
        </a:p>
      </dgm:t>
    </dgm:pt>
    <dgm:pt modelId="{0607772A-564D-42A5-9DBB-A176DD757E9A}" type="sibTrans" cxnId="{C9901CDA-D538-4E5B-95DB-740130F2DA78}">
      <dgm:prSet/>
      <dgm:spPr/>
      <dgm:t>
        <a:bodyPr/>
        <a:lstStyle/>
        <a:p>
          <a:endParaRPr lang="en-US"/>
        </a:p>
      </dgm:t>
    </dgm:pt>
    <dgm:pt modelId="{CAC0D383-0A6D-47DA-997E-E99B2127480B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/>
              </a:solidFill>
            </a:rPr>
            <a:t>step1_conda_activate_qiime.py</a:t>
          </a:r>
          <a:endParaRPr lang="en-US" sz="1100" b="0" dirty="0">
            <a:solidFill>
              <a:schemeClr val="tx1"/>
            </a:solidFill>
          </a:endParaRPr>
        </a:p>
      </dgm:t>
    </dgm:pt>
    <dgm:pt modelId="{3F82A080-D22A-437A-9E77-D04C0DAC837D}" type="parTrans" cxnId="{4AA71E6F-3117-4C75-9A1C-7DAAA4709069}">
      <dgm:prSet/>
      <dgm:spPr/>
      <dgm:t>
        <a:bodyPr/>
        <a:lstStyle/>
        <a:p>
          <a:endParaRPr lang="en-US"/>
        </a:p>
      </dgm:t>
    </dgm:pt>
    <dgm:pt modelId="{2EBA8857-CC63-47F6-8155-A04449FB1BCF}" type="sibTrans" cxnId="{4AA71E6F-3117-4C75-9A1C-7DAAA4709069}">
      <dgm:prSet/>
      <dgm:spPr/>
      <dgm:t>
        <a:bodyPr/>
        <a:lstStyle/>
        <a:p>
          <a:endParaRPr lang="en-US"/>
        </a:p>
      </dgm:t>
    </dgm:pt>
    <dgm:pt modelId="{C1D3C3CC-C5E0-4C74-89C2-C5C1B7967777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/>
              </a:solidFill>
            </a:rPr>
            <a:t>step1.py</a:t>
          </a:r>
          <a:endParaRPr lang="en-US" sz="1100" b="0" dirty="0">
            <a:solidFill>
              <a:schemeClr val="tx1"/>
            </a:solidFill>
          </a:endParaRPr>
        </a:p>
      </dgm:t>
    </dgm:pt>
    <dgm:pt modelId="{AAB8C64E-5CA9-423E-A702-9AE9203E5EE6}" type="parTrans" cxnId="{39533018-8973-4BE1-A5D9-D94BDB12701A}">
      <dgm:prSet/>
      <dgm:spPr/>
      <dgm:t>
        <a:bodyPr/>
        <a:lstStyle/>
        <a:p>
          <a:endParaRPr lang="en-US"/>
        </a:p>
      </dgm:t>
    </dgm:pt>
    <dgm:pt modelId="{32C3ACCD-0E75-4F4C-995F-4A4C77547AF7}" type="sibTrans" cxnId="{39533018-8973-4BE1-A5D9-D94BDB12701A}">
      <dgm:prSet/>
      <dgm:spPr/>
      <dgm:t>
        <a:bodyPr/>
        <a:lstStyle/>
        <a:p>
          <a:endParaRPr lang="en-US"/>
        </a:p>
      </dgm:t>
    </dgm:pt>
    <dgm:pt modelId="{526AC710-911C-4AA4-AEF2-7BE53885FA57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/>
              </a:solidFill>
            </a:rPr>
            <a:t>step1.sub</a:t>
          </a:r>
          <a:endParaRPr lang="en-US" sz="1100" b="0" dirty="0">
            <a:solidFill>
              <a:schemeClr val="tx1"/>
            </a:solidFill>
          </a:endParaRPr>
        </a:p>
      </dgm:t>
    </dgm:pt>
    <dgm:pt modelId="{45BE5395-F0E5-465E-BE4D-F3ABA4B4D053}" type="parTrans" cxnId="{00806CCD-68B1-46B7-8EEE-AD4ACF937955}">
      <dgm:prSet/>
      <dgm:spPr/>
      <dgm:t>
        <a:bodyPr/>
        <a:lstStyle/>
        <a:p>
          <a:endParaRPr lang="en-US"/>
        </a:p>
      </dgm:t>
    </dgm:pt>
    <dgm:pt modelId="{7B4DA3F7-B5E6-4A24-8AD4-9E4961E6F2B9}" type="sibTrans" cxnId="{00806CCD-68B1-46B7-8EEE-AD4ACF937955}">
      <dgm:prSet/>
      <dgm:spPr/>
      <dgm:t>
        <a:bodyPr/>
        <a:lstStyle/>
        <a:p>
          <a:endParaRPr lang="en-US"/>
        </a:p>
      </dgm:t>
    </dgm:pt>
    <dgm:pt modelId="{478D6DA9-225A-4273-9CE8-0C765823A9A6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Step 2</a:t>
          </a:r>
          <a:endParaRPr lang="en-US" sz="2400" b="1" dirty="0">
            <a:solidFill>
              <a:schemeClr val="tx1"/>
            </a:solidFill>
          </a:endParaRPr>
        </a:p>
      </dgm:t>
    </dgm:pt>
    <dgm:pt modelId="{1B10C9C5-F01E-4751-BF84-283487541E0F}" type="parTrans" cxnId="{9F790886-76EF-4AFF-8B11-AFFB220AE6E8}">
      <dgm:prSet/>
      <dgm:spPr/>
      <dgm:t>
        <a:bodyPr/>
        <a:lstStyle/>
        <a:p>
          <a:endParaRPr lang="en-US"/>
        </a:p>
      </dgm:t>
    </dgm:pt>
    <dgm:pt modelId="{94D08EF1-820B-4733-8CC9-317CF095DE4B}" type="sibTrans" cxnId="{9F790886-76EF-4AFF-8B11-AFFB220AE6E8}">
      <dgm:prSet/>
      <dgm:spPr/>
      <dgm:t>
        <a:bodyPr/>
        <a:lstStyle/>
        <a:p>
          <a:endParaRPr lang="en-US"/>
        </a:p>
      </dgm:t>
    </dgm:pt>
    <dgm:pt modelId="{FE9FD142-0CBE-4068-A65E-ADD8AE5C5AAA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/>
              </a:solidFill>
            </a:rPr>
            <a:t>step2_conda_activate_qiime.py</a:t>
          </a:r>
          <a:endParaRPr lang="en-US" sz="1100" b="0" dirty="0">
            <a:solidFill>
              <a:schemeClr val="tx1"/>
            </a:solidFill>
          </a:endParaRPr>
        </a:p>
      </dgm:t>
    </dgm:pt>
    <dgm:pt modelId="{099060A0-A154-4D03-A792-E769B24B7DFD}" type="parTrans" cxnId="{997B8724-B006-427B-906F-F80691C233B8}">
      <dgm:prSet/>
      <dgm:spPr/>
      <dgm:t>
        <a:bodyPr/>
        <a:lstStyle/>
        <a:p>
          <a:endParaRPr lang="en-US"/>
        </a:p>
      </dgm:t>
    </dgm:pt>
    <dgm:pt modelId="{AB913887-B230-4E48-A63C-A661148E2B1C}" type="sibTrans" cxnId="{997B8724-B006-427B-906F-F80691C233B8}">
      <dgm:prSet/>
      <dgm:spPr/>
      <dgm:t>
        <a:bodyPr/>
        <a:lstStyle/>
        <a:p>
          <a:endParaRPr lang="en-US"/>
        </a:p>
      </dgm:t>
    </dgm:pt>
    <dgm:pt modelId="{A6296E2F-B36C-4062-8836-E1E35D224974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/>
              </a:solidFill>
            </a:rPr>
            <a:t>step2.py</a:t>
          </a:r>
          <a:endParaRPr lang="en-US" sz="1100" b="0" dirty="0">
            <a:solidFill>
              <a:schemeClr val="tx1"/>
            </a:solidFill>
          </a:endParaRPr>
        </a:p>
      </dgm:t>
    </dgm:pt>
    <dgm:pt modelId="{1D684A5D-4D14-4BB5-9CA9-6C13E4899D1D}" type="parTrans" cxnId="{A14B1820-0FEB-4DFD-A77F-86068F2719AB}">
      <dgm:prSet/>
      <dgm:spPr/>
      <dgm:t>
        <a:bodyPr/>
        <a:lstStyle/>
        <a:p>
          <a:endParaRPr lang="en-US"/>
        </a:p>
      </dgm:t>
    </dgm:pt>
    <dgm:pt modelId="{CC338391-E4D7-4D10-A0AD-ED1981901C89}" type="sibTrans" cxnId="{A14B1820-0FEB-4DFD-A77F-86068F2719AB}">
      <dgm:prSet/>
      <dgm:spPr/>
      <dgm:t>
        <a:bodyPr/>
        <a:lstStyle/>
        <a:p>
          <a:endParaRPr lang="en-US"/>
        </a:p>
      </dgm:t>
    </dgm:pt>
    <dgm:pt modelId="{87520537-F457-4F46-998D-CEC6D2CF46B7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Step 3</a:t>
          </a:r>
          <a:endParaRPr lang="en-US" sz="2400" b="1" dirty="0">
            <a:solidFill>
              <a:schemeClr val="tx1"/>
            </a:solidFill>
          </a:endParaRPr>
        </a:p>
      </dgm:t>
    </dgm:pt>
    <dgm:pt modelId="{45FFEFEE-8D9C-47F2-9C6A-0DB0943E0A2D}" type="parTrans" cxnId="{BB56D515-4F2E-41CC-A02C-2A61D89CE214}">
      <dgm:prSet/>
      <dgm:spPr/>
      <dgm:t>
        <a:bodyPr/>
        <a:lstStyle/>
        <a:p>
          <a:endParaRPr lang="en-US"/>
        </a:p>
      </dgm:t>
    </dgm:pt>
    <dgm:pt modelId="{CEF321D1-DD2C-483A-9428-98DA1F7128B8}" type="sibTrans" cxnId="{BB56D515-4F2E-41CC-A02C-2A61D89CE214}">
      <dgm:prSet/>
      <dgm:spPr/>
      <dgm:t>
        <a:bodyPr/>
        <a:lstStyle/>
        <a:p>
          <a:endParaRPr lang="en-US"/>
        </a:p>
      </dgm:t>
    </dgm:pt>
    <dgm:pt modelId="{EB12F9C0-2633-4B71-BC89-6303255D33A1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/>
              </a:solidFill>
            </a:rPr>
            <a:t>step2.sub</a:t>
          </a:r>
          <a:endParaRPr lang="en-US" sz="1100" b="0" dirty="0">
            <a:solidFill>
              <a:schemeClr val="tx1"/>
            </a:solidFill>
          </a:endParaRPr>
        </a:p>
      </dgm:t>
    </dgm:pt>
    <dgm:pt modelId="{243DFF93-E769-4F12-8523-44967EE1C280}" type="parTrans" cxnId="{D6C81C56-2A62-4FA1-B89A-76B20797E19D}">
      <dgm:prSet/>
      <dgm:spPr/>
      <dgm:t>
        <a:bodyPr/>
        <a:lstStyle/>
        <a:p>
          <a:endParaRPr lang="en-US"/>
        </a:p>
      </dgm:t>
    </dgm:pt>
    <dgm:pt modelId="{1454A24C-831A-418D-8031-3D98DD2E6247}" type="sibTrans" cxnId="{D6C81C56-2A62-4FA1-B89A-76B20797E19D}">
      <dgm:prSet/>
      <dgm:spPr/>
      <dgm:t>
        <a:bodyPr/>
        <a:lstStyle/>
        <a:p>
          <a:endParaRPr lang="en-US"/>
        </a:p>
      </dgm:t>
    </dgm:pt>
    <dgm:pt modelId="{F3681D07-F240-48CC-9EF5-28390FC8E87B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Step 4</a:t>
          </a:r>
          <a:endParaRPr lang="en-US" sz="2400" b="1" dirty="0">
            <a:solidFill>
              <a:schemeClr val="tx1"/>
            </a:solidFill>
          </a:endParaRPr>
        </a:p>
      </dgm:t>
    </dgm:pt>
    <dgm:pt modelId="{2385BF76-F522-4424-80AB-9BA9A897C150}" type="parTrans" cxnId="{4A36D722-7F2E-4553-A3B5-3DA0437603C3}">
      <dgm:prSet/>
      <dgm:spPr/>
      <dgm:t>
        <a:bodyPr/>
        <a:lstStyle/>
        <a:p>
          <a:endParaRPr lang="en-US"/>
        </a:p>
      </dgm:t>
    </dgm:pt>
    <dgm:pt modelId="{9BCDD1DE-AD58-47A3-8277-E72DFC8BF62A}" type="sibTrans" cxnId="{4A36D722-7F2E-4553-A3B5-3DA0437603C3}">
      <dgm:prSet/>
      <dgm:spPr/>
      <dgm:t>
        <a:bodyPr/>
        <a:lstStyle/>
        <a:p>
          <a:endParaRPr lang="en-US"/>
        </a:p>
      </dgm:t>
    </dgm:pt>
    <dgm:pt modelId="{9D651E47-AAFD-4B8A-9D77-2707A7BBC48E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/>
              </a:solidFill>
            </a:rPr>
            <a:t>step3.sub</a:t>
          </a:r>
          <a:endParaRPr lang="en-US" sz="1100" b="0" dirty="0">
            <a:solidFill>
              <a:schemeClr val="tx1"/>
            </a:solidFill>
          </a:endParaRPr>
        </a:p>
      </dgm:t>
    </dgm:pt>
    <dgm:pt modelId="{FFAD6182-B33C-4A2C-B4A0-A63C68D72AF3}" type="parTrans" cxnId="{76387C54-47F5-4DB1-9EE5-3720B34E0FCD}">
      <dgm:prSet/>
      <dgm:spPr/>
      <dgm:t>
        <a:bodyPr/>
        <a:lstStyle/>
        <a:p>
          <a:endParaRPr lang="en-US"/>
        </a:p>
      </dgm:t>
    </dgm:pt>
    <dgm:pt modelId="{B85DFCFB-A33E-495F-BAFF-50F63ACECF9E}" type="sibTrans" cxnId="{76387C54-47F5-4DB1-9EE5-3720B34E0FCD}">
      <dgm:prSet/>
      <dgm:spPr/>
      <dgm:t>
        <a:bodyPr/>
        <a:lstStyle/>
        <a:p>
          <a:endParaRPr lang="en-US"/>
        </a:p>
      </dgm:t>
    </dgm:pt>
    <dgm:pt modelId="{2ABD1B1A-2D63-42FF-B0E3-129367B21B19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/>
              </a:solidFill>
            </a:rPr>
            <a:t>step4_conda_activate_qiime.py</a:t>
          </a:r>
          <a:endParaRPr lang="en-US" sz="1100" b="0" dirty="0">
            <a:solidFill>
              <a:schemeClr val="tx1"/>
            </a:solidFill>
          </a:endParaRPr>
        </a:p>
      </dgm:t>
    </dgm:pt>
    <dgm:pt modelId="{81EA0176-EDD9-4B25-8B78-B8FEC113478D}" type="parTrans" cxnId="{F4AAB9B1-3E0D-46E1-8EAB-8EB2B5A32714}">
      <dgm:prSet/>
      <dgm:spPr/>
      <dgm:t>
        <a:bodyPr/>
        <a:lstStyle/>
        <a:p>
          <a:endParaRPr lang="en-US"/>
        </a:p>
      </dgm:t>
    </dgm:pt>
    <dgm:pt modelId="{8C969DAB-2448-4B35-A8E9-D40AC41D3356}" type="sibTrans" cxnId="{F4AAB9B1-3E0D-46E1-8EAB-8EB2B5A32714}">
      <dgm:prSet/>
      <dgm:spPr/>
      <dgm:t>
        <a:bodyPr/>
        <a:lstStyle/>
        <a:p>
          <a:endParaRPr lang="en-US"/>
        </a:p>
      </dgm:t>
    </dgm:pt>
    <dgm:pt modelId="{F48FBD10-BC83-490D-80ED-B1F23A981FBC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/>
              </a:solidFill>
            </a:rPr>
            <a:t>step4.py</a:t>
          </a:r>
          <a:endParaRPr lang="en-US" sz="1100" b="0" dirty="0">
            <a:solidFill>
              <a:schemeClr val="tx1"/>
            </a:solidFill>
          </a:endParaRPr>
        </a:p>
      </dgm:t>
    </dgm:pt>
    <dgm:pt modelId="{57C08D6B-9B79-4EA0-B0AB-81076EA77172}" type="parTrans" cxnId="{5D477D84-D952-44CC-93BD-5BEFBA59B003}">
      <dgm:prSet/>
      <dgm:spPr/>
      <dgm:t>
        <a:bodyPr/>
        <a:lstStyle/>
        <a:p>
          <a:endParaRPr lang="en-US"/>
        </a:p>
      </dgm:t>
    </dgm:pt>
    <dgm:pt modelId="{FB3551F8-C305-4AD8-99F8-AC5B8D48A0E4}" type="sibTrans" cxnId="{5D477D84-D952-44CC-93BD-5BEFBA59B003}">
      <dgm:prSet/>
      <dgm:spPr/>
      <dgm:t>
        <a:bodyPr/>
        <a:lstStyle/>
        <a:p>
          <a:endParaRPr lang="en-US"/>
        </a:p>
      </dgm:t>
    </dgm:pt>
    <dgm:pt modelId="{067AB2AA-1699-46F6-AC34-3BA12674F6D7}">
      <dgm:prSet phldrT="[Text]" custT="1"/>
      <dgm:spPr/>
      <dgm:t>
        <a:bodyPr/>
        <a:lstStyle/>
        <a:p>
          <a:r>
            <a:rPr lang="en-US" sz="1100" b="0" dirty="0" smtClean="0">
              <a:solidFill>
                <a:schemeClr val="tx1"/>
              </a:solidFill>
            </a:rPr>
            <a:t>step4.sub</a:t>
          </a:r>
          <a:endParaRPr lang="en-US" sz="1100" b="0" dirty="0">
            <a:solidFill>
              <a:schemeClr val="tx1"/>
            </a:solidFill>
          </a:endParaRPr>
        </a:p>
      </dgm:t>
    </dgm:pt>
    <dgm:pt modelId="{8032CEB5-F348-45DB-8B9F-B5495ADF9F35}" type="parTrans" cxnId="{F8054DA4-4DF6-4006-AD29-6B7C7D36C619}">
      <dgm:prSet/>
      <dgm:spPr/>
      <dgm:t>
        <a:bodyPr/>
        <a:lstStyle/>
        <a:p>
          <a:endParaRPr lang="en-US"/>
        </a:p>
      </dgm:t>
    </dgm:pt>
    <dgm:pt modelId="{225ED2B8-F8F6-49A0-8D7E-FC6E283E794F}" type="sibTrans" cxnId="{F8054DA4-4DF6-4006-AD29-6B7C7D36C619}">
      <dgm:prSet/>
      <dgm:spPr/>
      <dgm:t>
        <a:bodyPr/>
        <a:lstStyle/>
        <a:p>
          <a:endParaRPr lang="en-US"/>
        </a:p>
      </dgm:t>
    </dgm:pt>
    <dgm:pt modelId="{298F7DE4-CB98-4D87-9CF7-CC9338CDA08C}" type="pres">
      <dgm:prSet presAssocID="{5C894290-25C5-4115-B344-7C1D204E76C4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C02C5FE-9DC5-4363-95BC-00163AF4C67A}" type="pres">
      <dgm:prSet presAssocID="{744C7A43-F0C7-43D0-BAA1-EF2EB02098B4}" presName="root" presStyleCnt="0">
        <dgm:presLayoutVars>
          <dgm:chMax/>
          <dgm:chPref/>
        </dgm:presLayoutVars>
      </dgm:prSet>
      <dgm:spPr/>
    </dgm:pt>
    <dgm:pt modelId="{38658B42-87AF-4B8F-B4AB-C2D9598C2E51}" type="pres">
      <dgm:prSet presAssocID="{744C7A43-F0C7-43D0-BAA1-EF2EB02098B4}" presName="rootComposite" presStyleCnt="0">
        <dgm:presLayoutVars/>
      </dgm:prSet>
      <dgm:spPr/>
    </dgm:pt>
    <dgm:pt modelId="{D082FB5F-5F9C-47C2-94D4-19B3ABD9DEBF}" type="pres">
      <dgm:prSet presAssocID="{744C7A43-F0C7-43D0-BAA1-EF2EB02098B4}" presName="ParentAccent" presStyleLbl="alignNode1" presStyleIdx="0" presStyleCnt="4"/>
      <dgm:spPr/>
    </dgm:pt>
    <dgm:pt modelId="{2AEE6AAB-2DBA-4CEF-84E0-EDCE53344518}" type="pres">
      <dgm:prSet presAssocID="{744C7A43-F0C7-43D0-BAA1-EF2EB02098B4}" presName="ParentSmallAccent" presStyleLbl="fgAcc1" presStyleIdx="0" presStyleCnt="4"/>
      <dgm:spPr/>
    </dgm:pt>
    <dgm:pt modelId="{79CB8D71-8994-403B-92D1-6EDC0ED8B833}" type="pres">
      <dgm:prSet presAssocID="{744C7A43-F0C7-43D0-BAA1-EF2EB02098B4}" presName="Parent" presStyleLbl="revTx" presStyleIdx="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5AB54-74AC-45B0-AE3F-D6BBE7B5288B}" type="pres">
      <dgm:prSet presAssocID="{744C7A43-F0C7-43D0-BAA1-EF2EB02098B4}" presName="childShape" presStyleCnt="0">
        <dgm:presLayoutVars>
          <dgm:chMax val="0"/>
          <dgm:chPref val="0"/>
        </dgm:presLayoutVars>
      </dgm:prSet>
      <dgm:spPr/>
    </dgm:pt>
    <dgm:pt modelId="{83A0B515-0751-43CB-90B2-FC048FD54CBB}" type="pres">
      <dgm:prSet presAssocID="{CAC0D383-0A6D-47DA-997E-E99B2127480B}" presName="childComposite" presStyleCnt="0">
        <dgm:presLayoutVars>
          <dgm:chMax val="0"/>
          <dgm:chPref val="0"/>
        </dgm:presLayoutVars>
      </dgm:prSet>
      <dgm:spPr/>
    </dgm:pt>
    <dgm:pt modelId="{FA0F7A8F-3AB1-4989-B6B3-F5347AA214E1}" type="pres">
      <dgm:prSet presAssocID="{CAC0D383-0A6D-47DA-997E-E99B2127480B}" presName="ChildAccent" presStyleLbl="solidFgAcc1" presStyleIdx="0" presStyleCnt="10"/>
      <dgm:spPr/>
    </dgm:pt>
    <dgm:pt modelId="{B1461A09-318B-4449-B0FC-39A682BE5C7A}" type="pres">
      <dgm:prSet presAssocID="{CAC0D383-0A6D-47DA-997E-E99B2127480B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2586B-2AB5-4AA5-84D4-FCE2521FC561}" type="pres">
      <dgm:prSet presAssocID="{C1D3C3CC-C5E0-4C74-89C2-C5C1B7967777}" presName="childComposite" presStyleCnt="0">
        <dgm:presLayoutVars>
          <dgm:chMax val="0"/>
          <dgm:chPref val="0"/>
        </dgm:presLayoutVars>
      </dgm:prSet>
      <dgm:spPr/>
    </dgm:pt>
    <dgm:pt modelId="{5EE713B2-5E89-442D-9925-FD7DC2841550}" type="pres">
      <dgm:prSet presAssocID="{C1D3C3CC-C5E0-4C74-89C2-C5C1B7967777}" presName="ChildAccent" presStyleLbl="solidFgAcc1" presStyleIdx="1" presStyleCnt="10"/>
      <dgm:spPr/>
    </dgm:pt>
    <dgm:pt modelId="{35053C1C-0C5C-4AEA-B36F-395C8C9AEB45}" type="pres">
      <dgm:prSet presAssocID="{C1D3C3CC-C5E0-4C74-89C2-C5C1B7967777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40B36-EB53-46C5-ADCB-F65C31FDD9D9}" type="pres">
      <dgm:prSet presAssocID="{526AC710-911C-4AA4-AEF2-7BE53885FA57}" presName="childComposite" presStyleCnt="0">
        <dgm:presLayoutVars>
          <dgm:chMax val="0"/>
          <dgm:chPref val="0"/>
        </dgm:presLayoutVars>
      </dgm:prSet>
      <dgm:spPr/>
    </dgm:pt>
    <dgm:pt modelId="{E6880572-A6BF-45CC-9DA9-2CCB43BB05EC}" type="pres">
      <dgm:prSet presAssocID="{526AC710-911C-4AA4-AEF2-7BE53885FA57}" presName="ChildAccent" presStyleLbl="solidFgAcc1" presStyleIdx="2" presStyleCnt="10"/>
      <dgm:spPr/>
    </dgm:pt>
    <dgm:pt modelId="{1B6103F7-02AD-4909-9695-CCC3DEA0B93B}" type="pres">
      <dgm:prSet presAssocID="{526AC710-911C-4AA4-AEF2-7BE53885FA57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0B287-D3B4-4EE4-96E8-E34C26E8309E}" type="pres">
      <dgm:prSet presAssocID="{478D6DA9-225A-4273-9CE8-0C765823A9A6}" presName="root" presStyleCnt="0">
        <dgm:presLayoutVars>
          <dgm:chMax/>
          <dgm:chPref/>
        </dgm:presLayoutVars>
      </dgm:prSet>
      <dgm:spPr/>
    </dgm:pt>
    <dgm:pt modelId="{6B27F058-CB6D-4F2D-AFE2-3D6326BA1CE0}" type="pres">
      <dgm:prSet presAssocID="{478D6DA9-225A-4273-9CE8-0C765823A9A6}" presName="rootComposite" presStyleCnt="0">
        <dgm:presLayoutVars/>
      </dgm:prSet>
      <dgm:spPr/>
    </dgm:pt>
    <dgm:pt modelId="{E843865B-7EA6-40C4-87DB-A33CE8C6D14C}" type="pres">
      <dgm:prSet presAssocID="{478D6DA9-225A-4273-9CE8-0C765823A9A6}" presName="ParentAccent" presStyleLbl="alignNode1" presStyleIdx="1" presStyleCnt="4"/>
      <dgm:spPr/>
    </dgm:pt>
    <dgm:pt modelId="{74B87F66-01DA-4C7F-8B28-BFFD018FE4B4}" type="pres">
      <dgm:prSet presAssocID="{478D6DA9-225A-4273-9CE8-0C765823A9A6}" presName="ParentSmallAccent" presStyleLbl="fgAcc1" presStyleIdx="1" presStyleCnt="4"/>
      <dgm:spPr/>
    </dgm:pt>
    <dgm:pt modelId="{9B6E7AC7-9457-4671-8E11-BD8E50CD1BA3}" type="pres">
      <dgm:prSet presAssocID="{478D6DA9-225A-4273-9CE8-0C765823A9A6}" presName="Parent" presStyleLbl="revTx" presStyleIdx="4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BB8BA-96DF-45BE-9305-DE6E70BB8686}" type="pres">
      <dgm:prSet presAssocID="{478D6DA9-225A-4273-9CE8-0C765823A9A6}" presName="childShape" presStyleCnt="0">
        <dgm:presLayoutVars>
          <dgm:chMax val="0"/>
          <dgm:chPref val="0"/>
        </dgm:presLayoutVars>
      </dgm:prSet>
      <dgm:spPr/>
    </dgm:pt>
    <dgm:pt modelId="{41DD27CF-356F-44F2-8F95-C16F9249FE90}" type="pres">
      <dgm:prSet presAssocID="{FE9FD142-0CBE-4068-A65E-ADD8AE5C5AAA}" presName="childComposite" presStyleCnt="0">
        <dgm:presLayoutVars>
          <dgm:chMax val="0"/>
          <dgm:chPref val="0"/>
        </dgm:presLayoutVars>
      </dgm:prSet>
      <dgm:spPr/>
    </dgm:pt>
    <dgm:pt modelId="{000CFB9E-4D5B-499A-AAFB-092CA4069184}" type="pres">
      <dgm:prSet presAssocID="{FE9FD142-0CBE-4068-A65E-ADD8AE5C5AAA}" presName="ChildAccent" presStyleLbl="solidFgAcc1" presStyleIdx="3" presStyleCnt="10"/>
      <dgm:spPr/>
    </dgm:pt>
    <dgm:pt modelId="{6ACEF411-05A9-4675-B125-1D1C9BC0E185}" type="pres">
      <dgm:prSet presAssocID="{FE9FD142-0CBE-4068-A65E-ADD8AE5C5AAA}" presName="Child" presStyleLbl="revTx" presStyleIdx="5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FE9ED-C093-464D-B9B7-A8FA5831330A}" type="pres">
      <dgm:prSet presAssocID="{A6296E2F-B36C-4062-8836-E1E35D224974}" presName="childComposite" presStyleCnt="0">
        <dgm:presLayoutVars>
          <dgm:chMax val="0"/>
          <dgm:chPref val="0"/>
        </dgm:presLayoutVars>
      </dgm:prSet>
      <dgm:spPr/>
    </dgm:pt>
    <dgm:pt modelId="{EAA9ECE1-092C-4507-8B38-2F4C887DCE42}" type="pres">
      <dgm:prSet presAssocID="{A6296E2F-B36C-4062-8836-E1E35D224974}" presName="ChildAccent" presStyleLbl="solidFgAcc1" presStyleIdx="4" presStyleCnt="10"/>
      <dgm:spPr/>
    </dgm:pt>
    <dgm:pt modelId="{75047712-0906-4913-9A2A-1CB9D117AB06}" type="pres">
      <dgm:prSet presAssocID="{A6296E2F-B36C-4062-8836-E1E35D224974}" presName="Child" presStyleLbl="revTx" presStyleIdx="6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DA870-304D-4E44-B605-36A43F5EEF87}" type="pres">
      <dgm:prSet presAssocID="{EB12F9C0-2633-4B71-BC89-6303255D33A1}" presName="childComposite" presStyleCnt="0">
        <dgm:presLayoutVars>
          <dgm:chMax val="0"/>
          <dgm:chPref val="0"/>
        </dgm:presLayoutVars>
      </dgm:prSet>
      <dgm:spPr/>
    </dgm:pt>
    <dgm:pt modelId="{B6DE4DC3-5EBD-447E-8C51-F80693DFAA1C}" type="pres">
      <dgm:prSet presAssocID="{EB12F9C0-2633-4B71-BC89-6303255D33A1}" presName="ChildAccent" presStyleLbl="solidFgAcc1" presStyleIdx="5" presStyleCnt="10"/>
      <dgm:spPr/>
    </dgm:pt>
    <dgm:pt modelId="{2BC6727C-17AB-4AE4-9457-99AF3B019A8E}" type="pres">
      <dgm:prSet presAssocID="{EB12F9C0-2633-4B71-BC89-6303255D33A1}" presName="Child" presStyleLbl="revTx" presStyleIdx="7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69BC2-6E9F-4F9A-92B4-9594EDA67A5E}" type="pres">
      <dgm:prSet presAssocID="{87520537-F457-4F46-998D-CEC6D2CF46B7}" presName="root" presStyleCnt="0">
        <dgm:presLayoutVars>
          <dgm:chMax/>
          <dgm:chPref/>
        </dgm:presLayoutVars>
      </dgm:prSet>
      <dgm:spPr/>
    </dgm:pt>
    <dgm:pt modelId="{761E3121-A6E5-4C6B-BE9B-0503D2B5AB76}" type="pres">
      <dgm:prSet presAssocID="{87520537-F457-4F46-998D-CEC6D2CF46B7}" presName="rootComposite" presStyleCnt="0">
        <dgm:presLayoutVars/>
      </dgm:prSet>
      <dgm:spPr/>
    </dgm:pt>
    <dgm:pt modelId="{543E38F1-1F84-435E-8D3B-2A07973906DD}" type="pres">
      <dgm:prSet presAssocID="{87520537-F457-4F46-998D-CEC6D2CF46B7}" presName="ParentAccent" presStyleLbl="alignNode1" presStyleIdx="2" presStyleCnt="4"/>
      <dgm:spPr/>
    </dgm:pt>
    <dgm:pt modelId="{D85E4D79-5EDC-4713-A773-34B21348B0E6}" type="pres">
      <dgm:prSet presAssocID="{87520537-F457-4F46-998D-CEC6D2CF46B7}" presName="ParentSmallAccent" presStyleLbl="fgAcc1" presStyleIdx="2" presStyleCnt="4"/>
      <dgm:spPr/>
    </dgm:pt>
    <dgm:pt modelId="{E8C57D62-92B6-463C-8E48-611D8EF5CE62}" type="pres">
      <dgm:prSet presAssocID="{87520537-F457-4F46-998D-CEC6D2CF46B7}" presName="Parent" presStyleLbl="revTx" presStyleIdx="8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F5AB1-436D-4094-BD27-BFB222480088}" type="pres">
      <dgm:prSet presAssocID="{87520537-F457-4F46-998D-CEC6D2CF46B7}" presName="childShape" presStyleCnt="0">
        <dgm:presLayoutVars>
          <dgm:chMax val="0"/>
          <dgm:chPref val="0"/>
        </dgm:presLayoutVars>
      </dgm:prSet>
      <dgm:spPr/>
    </dgm:pt>
    <dgm:pt modelId="{1B4804B0-531A-4FBB-9DA6-773706496C38}" type="pres">
      <dgm:prSet presAssocID="{9D651E47-AAFD-4B8A-9D77-2707A7BBC48E}" presName="childComposite" presStyleCnt="0">
        <dgm:presLayoutVars>
          <dgm:chMax val="0"/>
          <dgm:chPref val="0"/>
        </dgm:presLayoutVars>
      </dgm:prSet>
      <dgm:spPr/>
    </dgm:pt>
    <dgm:pt modelId="{68A110F7-9CD8-4A70-A344-59D871A23965}" type="pres">
      <dgm:prSet presAssocID="{9D651E47-AAFD-4B8A-9D77-2707A7BBC48E}" presName="ChildAccent" presStyleLbl="solidFgAcc1" presStyleIdx="6" presStyleCnt="10"/>
      <dgm:spPr/>
    </dgm:pt>
    <dgm:pt modelId="{0E673F4B-098E-447C-9C32-2BFAF9462186}" type="pres">
      <dgm:prSet presAssocID="{9D651E47-AAFD-4B8A-9D77-2707A7BBC48E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48F75-4F01-440C-93B7-8A72DC7288D5}" type="pres">
      <dgm:prSet presAssocID="{F3681D07-F240-48CC-9EF5-28390FC8E87B}" presName="root" presStyleCnt="0">
        <dgm:presLayoutVars>
          <dgm:chMax/>
          <dgm:chPref/>
        </dgm:presLayoutVars>
      </dgm:prSet>
      <dgm:spPr/>
    </dgm:pt>
    <dgm:pt modelId="{A1851F15-9445-4E31-93DA-72472AB1D812}" type="pres">
      <dgm:prSet presAssocID="{F3681D07-F240-48CC-9EF5-28390FC8E87B}" presName="rootComposite" presStyleCnt="0">
        <dgm:presLayoutVars/>
      </dgm:prSet>
      <dgm:spPr/>
    </dgm:pt>
    <dgm:pt modelId="{59729CAC-4DE8-443B-A01D-4A0455CA19CB}" type="pres">
      <dgm:prSet presAssocID="{F3681D07-F240-48CC-9EF5-28390FC8E87B}" presName="ParentAccent" presStyleLbl="alignNode1" presStyleIdx="3" presStyleCnt="4"/>
      <dgm:spPr/>
    </dgm:pt>
    <dgm:pt modelId="{427253A3-C94F-4CFA-A6F8-7F4FD08F8A55}" type="pres">
      <dgm:prSet presAssocID="{F3681D07-F240-48CC-9EF5-28390FC8E87B}" presName="ParentSmallAccent" presStyleLbl="fgAcc1" presStyleIdx="3" presStyleCnt="4"/>
      <dgm:spPr/>
    </dgm:pt>
    <dgm:pt modelId="{7CA49CA3-0D05-474E-9A0E-A030B2AC9760}" type="pres">
      <dgm:prSet presAssocID="{F3681D07-F240-48CC-9EF5-28390FC8E87B}" presName="Parent" presStyleLbl="revTx" presStyleIdx="1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9726C-CD73-4F46-9495-C20267C9DAB9}" type="pres">
      <dgm:prSet presAssocID="{F3681D07-F240-48CC-9EF5-28390FC8E87B}" presName="childShape" presStyleCnt="0">
        <dgm:presLayoutVars>
          <dgm:chMax val="0"/>
          <dgm:chPref val="0"/>
        </dgm:presLayoutVars>
      </dgm:prSet>
      <dgm:spPr/>
    </dgm:pt>
    <dgm:pt modelId="{8AB8DCB3-51C9-401B-954D-3117BF19C7EB}" type="pres">
      <dgm:prSet presAssocID="{2ABD1B1A-2D63-42FF-B0E3-129367B21B19}" presName="childComposite" presStyleCnt="0">
        <dgm:presLayoutVars>
          <dgm:chMax val="0"/>
          <dgm:chPref val="0"/>
        </dgm:presLayoutVars>
      </dgm:prSet>
      <dgm:spPr/>
    </dgm:pt>
    <dgm:pt modelId="{DE5BF1A5-CF29-43E1-83B4-7C4CDB3658DB}" type="pres">
      <dgm:prSet presAssocID="{2ABD1B1A-2D63-42FF-B0E3-129367B21B19}" presName="ChildAccent" presStyleLbl="solidFgAcc1" presStyleIdx="7" presStyleCnt="10"/>
      <dgm:spPr/>
    </dgm:pt>
    <dgm:pt modelId="{541AC71D-9C2D-4899-B58E-50655A498159}" type="pres">
      <dgm:prSet presAssocID="{2ABD1B1A-2D63-42FF-B0E3-129367B21B19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34676-06A5-4ED3-A00E-58B3BDCE89BA}" type="pres">
      <dgm:prSet presAssocID="{F48FBD10-BC83-490D-80ED-B1F23A981FBC}" presName="childComposite" presStyleCnt="0">
        <dgm:presLayoutVars>
          <dgm:chMax val="0"/>
          <dgm:chPref val="0"/>
        </dgm:presLayoutVars>
      </dgm:prSet>
      <dgm:spPr/>
    </dgm:pt>
    <dgm:pt modelId="{3753FA16-81B4-4FC8-AB8C-28DFBAE7648F}" type="pres">
      <dgm:prSet presAssocID="{F48FBD10-BC83-490D-80ED-B1F23A981FBC}" presName="ChildAccent" presStyleLbl="solidFgAcc1" presStyleIdx="8" presStyleCnt="10"/>
      <dgm:spPr/>
    </dgm:pt>
    <dgm:pt modelId="{6376A750-76B6-4B02-9985-6B22B518C7B5}" type="pres">
      <dgm:prSet presAssocID="{F48FBD10-BC83-490D-80ED-B1F23A981FBC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91262-9F37-4E06-B648-F64A332001AD}" type="pres">
      <dgm:prSet presAssocID="{067AB2AA-1699-46F6-AC34-3BA12674F6D7}" presName="childComposite" presStyleCnt="0">
        <dgm:presLayoutVars>
          <dgm:chMax val="0"/>
          <dgm:chPref val="0"/>
        </dgm:presLayoutVars>
      </dgm:prSet>
      <dgm:spPr/>
    </dgm:pt>
    <dgm:pt modelId="{DF31D815-FC0F-40F7-A1E3-0174514824D6}" type="pres">
      <dgm:prSet presAssocID="{067AB2AA-1699-46F6-AC34-3BA12674F6D7}" presName="ChildAccent" presStyleLbl="solidFgAcc1" presStyleIdx="9" presStyleCnt="10"/>
      <dgm:spPr/>
    </dgm:pt>
    <dgm:pt modelId="{A2B63090-DA3B-426A-B3DE-AA41B4F28B4E}" type="pres">
      <dgm:prSet presAssocID="{067AB2AA-1699-46F6-AC34-3BA12674F6D7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7B8724-B006-427B-906F-F80691C233B8}" srcId="{478D6DA9-225A-4273-9CE8-0C765823A9A6}" destId="{FE9FD142-0CBE-4068-A65E-ADD8AE5C5AAA}" srcOrd="0" destOrd="0" parTransId="{099060A0-A154-4D03-A792-E769B24B7DFD}" sibTransId="{AB913887-B230-4E48-A63C-A661148E2B1C}"/>
    <dgm:cxn modelId="{5D477D84-D952-44CC-93BD-5BEFBA59B003}" srcId="{F3681D07-F240-48CC-9EF5-28390FC8E87B}" destId="{F48FBD10-BC83-490D-80ED-B1F23A981FBC}" srcOrd="1" destOrd="0" parTransId="{57C08D6B-9B79-4EA0-B0AB-81076EA77172}" sibTransId="{FB3551F8-C305-4AD8-99F8-AC5B8D48A0E4}"/>
    <dgm:cxn modelId="{C3A46037-6A04-4B37-976C-A452CECDB5F8}" type="presOf" srcId="{FE9FD142-0CBE-4068-A65E-ADD8AE5C5AAA}" destId="{6ACEF411-05A9-4675-B125-1D1C9BC0E185}" srcOrd="0" destOrd="0" presId="urn:microsoft.com/office/officeart/2008/layout/SquareAccentList"/>
    <dgm:cxn modelId="{3CC81504-3DF1-457A-8059-5CDC26C851F9}" type="presOf" srcId="{EB12F9C0-2633-4B71-BC89-6303255D33A1}" destId="{2BC6727C-17AB-4AE4-9457-99AF3B019A8E}" srcOrd="0" destOrd="0" presId="urn:microsoft.com/office/officeart/2008/layout/SquareAccentList"/>
    <dgm:cxn modelId="{3DCE94C9-A1F2-45B3-AAE3-581E32D014B6}" type="presOf" srcId="{526AC710-911C-4AA4-AEF2-7BE53885FA57}" destId="{1B6103F7-02AD-4909-9695-CCC3DEA0B93B}" srcOrd="0" destOrd="0" presId="urn:microsoft.com/office/officeart/2008/layout/SquareAccentList"/>
    <dgm:cxn modelId="{F8054DA4-4DF6-4006-AD29-6B7C7D36C619}" srcId="{F3681D07-F240-48CC-9EF5-28390FC8E87B}" destId="{067AB2AA-1699-46F6-AC34-3BA12674F6D7}" srcOrd="2" destOrd="0" parTransId="{8032CEB5-F348-45DB-8B9F-B5495ADF9F35}" sibTransId="{225ED2B8-F8F6-49A0-8D7E-FC6E283E794F}"/>
    <dgm:cxn modelId="{74E01F9A-D3BA-4361-98F3-D50DA2C7DCEC}" type="presOf" srcId="{9D651E47-AAFD-4B8A-9D77-2707A7BBC48E}" destId="{0E673F4B-098E-447C-9C32-2BFAF9462186}" srcOrd="0" destOrd="0" presId="urn:microsoft.com/office/officeart/2008/layout/SquareAccentList"/>
    <dgm:cxn modelId="{76387C54-47F5-4DB1-9EE5-3720B34E0FCD}" srcId="{87520537-F457-4F46-998D-CEC6D2CF46B7}" destId="{9D651E47-AAFD-4B8A-9D77-2707A7BBC48E}" srcOrd="0" destOrd="0" parTransId="{FFAD6182-B33C-4A2C-B4A0-A63C68D72AF3}" sibTransId="{B85DFCFB-A33E-495F-BAFF-50F63ACECF9E}"/>
    <dgm:cxn modelId="{F4AAB9B1-3E0D-46E1-8EAB-8EB2B5A32714}" srcId="{F3681D07-F240-48CC-9EF5-28390FC8E87B}" destId="{2ABD1B1A-2D63-42FF-B0E3-129367B21B19}" srcOrd="0" destOrd="0" parTransId="{81EA0176-EDD9-4B25-8B78-B8FEC113478D}" sibTransId="{8C969DAB-2448-4B35-A8E9-D40AC41D3356}"/>
    <dgm:cxn modelId="{3163CB1E-F4D3-4657-9F4E-46B46D05606C}" type="presOf" srcId="{067AB2AA-1699-46F6-AC34-3BA12674F6D7}" destId="{A2B63090-DA3B-426A-B3DE-AA41B4F28B4E}" srcOrd="0" destOrd="0" presId="urn:microsoft.com/office/officeart/2008/layout/SquareAccentList"/>
    <dgm:cxn modelId="{0B8855F1-3097-45EF-9241-4D1B13343C88}" type="presOf" srcId="{478D6DA9-225A-4273-9CE8-0C765823A9A6}" destId="{9B6E7AC7-9457-4671-8E11-BD8E50CD1BA3}" srcOrd="0" destOrd="0" presId="urn:microsoft.com/office/officeart/2008/layout/SquareAccentList"/>
    <dgm:cxn modelId="{1DDA6694-7F30-45DB-971F-3641CD979758}" type="presOf" srcId="{CAC0D383-0A6D-47DA-997E-E99B2127480B}" destId="{B1461A09-318B-4449-B0FC-39A682BE5C7A}" srcOrd="0" destOrd="0" presId="urn:microsoft.com/office/officeart/2008/layout/SquareAccentList"/>
    <dgm:cxn modelId="{E8544F08-4DEF-45A9-A99B-AA01027A3C38}" type="presOf" srcId="{5C894290-25C5-4115-B344-7C1D204E76C4}" destId="{298F7DE4-CB98-4D87-9CF7-CC9338CDA08C}" srcOrd="0" destOrd="0" presId="urn:microsoft.com/office/officeart/2008/layout/SquareAccentList"/>
    <dgm:cxn modelId="{A14B1820-0FEB-4DFD-A77F-86068F2719AB}" srcId="{478D6DA9-225A-4273-9CE8-0C765823A9A6}" destId="{A6296E2F-B36C-4062-8836-E1E35D224974}" srcOrd="1" destOrd="0" parTransId="{1D684A5D-4D14-4BB5-9CA9-6C13E4899D1D}" sibTransId="{CC338391-E4D7-4D10-A0AD-ED1981901C89}"/>
    <dgm:cxn modelId="{4A36D722-7F2E-4553-A3B5-3DA0437603C3}" srcId="{5C894290-25C5-4115-B344-7C1D204E76C4}" destId="{F3681D07-F240-48CC-9EF5-28390FC8E87B}" srcOrd="3" destOrd="0" parTransId="{2385BF76-F522-4424-80AB-9BA9A897C150}" sibTransId="{9BCDD1DE-AD58-47A3-8277-E72DFC8BF62A}"/>
    <dgm:cxn modelId="{4AA71E6F-3117-4C75-9A1C-7DAAA4709069}" srcId="{744C7A43-F0C7-43D0-BAA1-EF2EB02098B4}" destId="{CAC0D383-0A6D-47DA-997E-E99B2127480B}" srcOrd="0" destOrd="0" parTransId="{3F82A080-D22A-437A-9E77-D04C0DAC837D}" sibTransId="{2EBA8857-CC63-47F6-8155-A04449FB1BCF}"/>
    <dgm:cxn modelId="{0D1A7F40-0918-47AF-B194-F6BF8C54069F}" type="presOf" srcId="{F48FBD10-BC83-490D-80ED-B1F23A981FBC}" destId="{6376A750-76B6-4B02-9985-6B22B518C7B5}" srcOrd="0" destOrd="0" presId="urn:microsoft.com/office/officeart/2008/layout/SquareAccentList"/>
    <dgm:cxn modelId="{5C5EBB3B-3B46-46CE-989A-DA6B9F4A1D19}" type="presOf" srcId="{C1D3C3CC-C5E0-4C74-89C2-C5C1B7967777}" destId="{35053C1C-0C5C-4AEA-B36F-395C8C9AEB45}" srcOrd="0" destOrd="0" presId="urn:microsoft.com/office/officeart/2008/layout/SquareAccentList"/>
    <dgm:cxn modelId="{8E160383-48BC-40EE-A766-15F7AF7D9A4E}" type="presOf" srcId="{A6296E2F-B36C-4062-8836-E1E35D224974}" destId="{75047712-0906-4913-9A2A-1CB9D117AB06}" srcOrd="0" destOrd="0" presId="urn:microsoft.com/office/officeart/2008/layout/SquareAccentList"/>
    <dgm:cxn modelId="{BB56D515-4F2E-41CC-A02C-2A61D89CE214}" srcId="{5C894290-25C5-4115-B344-7C1D204E76C4}" destId="{87520537-F457-4F46-998D-CEC6D2CF46B7}" srcOrd="2" destOrd="0" parTransId="{45FFEFEE-8D9C-47F2-9C6A-0DB0943E0A2D}" sibTransId="{CEF321D1-DD2C-483A-9428-98DA1F7128B8}"/>
    <dgm:cxn modelId="{00806CCD-68B1-46B7-8EEE-AD4ACF937955}" srcId="{744C7A43-F0C7-43D0-BAA1-EF2EB02098B4}" destId="{526AC710-911C-4AA4-AEF2-7BE53885FA57}" srcOrd="2" destOrd="0" parTransId="{45BE5395-F0E5-465E-BE4D-F3ABA4B4D053}" sibTransId="{7B4DA3F7-B5E6-4A24-8AD4-9E4961E6F2B9}"/>
    <dgm:cxn modelId="{9F790886-76EF-4AFF-8B11-AFFB220AE6E8}" srcId="{5C894290-25C5-4115-B344-7C1D204E76C4}" destId="{478D6DA9-225A-4273-9CE8-0C765823A9A6}" srcOrd="1" destOrd="0" parTransId="{1B10C9C5-F01E-4751-BF84-283487541E0F}" sibTransId="{94D08EF1-820B-4733-8CC9-317CF095DE4B}"/>
    <dgm:cxn modelId="{978197AB-0D87-4ADF-AC6F-FB63DEC38EA3}" type="presOf" srcId="{87520537-F457-4F46-998D-CEC6D2CF46B7}" destId="{E8C57D62-92B6-463C-8E48-611D8EF5CE62}" srcOrd="0" destOrd="0" presId="urn:microsoft.com/office/officeart/2008/layout/SquareAccentList"/>
    <dgm:cxn modelId="{C9901CDA-D538-4E5B-95DB-740130F2DA78}" srcId="{5C894290-25C5-4115-B344-7C1D204E76C4}" destId="{744C7A43-F0C7-43D0-BAA1-EF2EB02098B4}" srcOrd="0" destOrd="0" parTransId="{88283714-184A-499A-9749-BBBB3DCF5ECD}" sibTransId="{0607772A-564D-42A5-9DBB-A176DD757E9A}"/>
    <dgm:cxn modelId="{2CCA0ED3-75A4-4F59-8506-A39702BD441A}" type="presOf" srcId="{744C7A43-F0C7-43D0-BAA1-EF2EB02098B4}" destId="{79CB8D71-8994-403B-92D1-6EDC0ED8B833}" srcOrd="0" destOrd="0" presId="urn:microsoft.com/office/officeart/2008/layout/SquareAccentList"/>
    <dgm:cxn modelId="{871AB4D0-2696-49FD-8B52-45C2A6BC319F}" type="presOf" srcId="{2ABD1B1A-2D63-42FF-B0E3-129367B21B19}" destId="{541AC71D-9C2D-4899-B58E-50655A498159}" srcOrd="0" destOrd="0" presId="urn:microsoft.com/office/officeart/2008/layout/SquareAccentList"/>
    <dgm:cxn modelId="{784914E3-B653-4CBF-9040-251FF97EB3B6}" type="presOf" srcId="{F3681D07-F240-48CC-9EF5-28390FC8E87B}" destId="{7CA49CA3-0D05-474E-9A0E-A030B2AC9760}" srcOrd="0" destOrd="0" presId="urn:microsoft.com/office/officeart/2008/layout/SquareAccentList"/>
    <dgm:cxn modelId="{39533018-8973-4BE1-A5D9-D94BDB12701A}" srcId="{744C7A43-F0C7-43D0-BAA1-EF2EB02098B4}" destId="{C1D3C3CC-C5E0-4C74-89C2-C5C1B7967777}" srcOrd="1" destOrd="0" parTransId="{AAB8C64E-5CA9-423E-A702-9AE9203E5EE6}" sibTransId="{32C3ACCD-0E75-4F4C-995F-4A4C77547AF7}"/>
    <dgm:cxn modelId="{D6C81C56-2A62-4FA1-B89A-76B20797E19D}" srcId="{478D6DA9-225A-4273-9CE8-0C765823A9A6}" destId="{EB12F9C0-2633-4B71-BC89-6303255D33A1}" srcOrd="2" destOrd="0" parTransId="{243DFF93-E769-4F12-8523-44967EE1C280}" sibTransId="{1454A24C-831A-418D-8031-3D98DD2E6247}"/>
    <dgm:cxn modelId="{AEC5DA29-5D88-4624-B7C9-3C5EDD4BF718}" type="presParOf" srcId="{298F7DE4-CB98-4D87-9CF7-CC9338CDA08C}" destId="{AC02C5FE-9DC5-4363-95BC-00163AF4C67A}" srcOrd="0" destOrd="0" presId="urn:microsoft.com/office/officeart/2008/layout/SquareAccentList"/>
    <dgm:cxn modelId="{8BDA9284-83D6-4AE0-B15A-96F49AC72BFC}" type="presParOf" srcId="{AC02C5FE-9DC5-4363-95BC-00163AF4C67A}" destId="{38658B42-87AF-4B8F-B4AB-C2D9598C2E51}" srcOrd="0" destOrd="0" presId="urn:microsoft.com/office/officeart/2008/layout/SquareAccentList"/>
    <dgm:cxn modelId="{DFE55B47-8F8B-483C-911B-38D01DFCFBC4}" type="presParOf" srcId="{38658B42-87AF-4B8F-B4AB-C2D9598C2E51}" destId="{D082FB5F-5F9C-47C2-94D4-19B3ABD9DEBF}" srcOrd="0" destOrd="0" presId="urn:microsoft.com/office/officeart/2008/layout/SquareAccentList"/>
    <dgm:cxn modelId="{CB9132ED-FA1D-4CBA-AEA6-76E72EBCE652}" type="presParOf" srcId="{38658B42-87AF-4B8F-B4AB-C2D9598C2E51}" destId="{2AEE6AAB-2DBA-4CEF-84E0-EDCE53344518}" srcOrd="1" destOrd="0" presId="urn:microsoft.com/office/officeart/2008/layout/SquareAccentList"/>
    <dgm:cxn modelId="{04DB02C3-DA9F-4591-913D-034861B2B81A}" type="presParOf" srcId="{38658B42-87AF-4B8F-B4AB-C2D9598C2E51}" destId="{79CB8D71-8994-403B-92D1-6EDC0ED8B833}" srcOrd="2" destOrd="0" presId="urn:microsoft.com/office/officeart/2008/layout/SquareAccentList"/>
    <dgm:cxn modelId="{35243C66-2228-41CE-9C5A-BF89F234948E}" type="presParOf" srcId="{AC02C5FE-9DC5-4363-95BC-00163AF4C67A}" destId="{FBC5AB54-74AC-45B0-AE3F-D6BBE7B5288B}" srcOrd="1" destOrd="0" presId="urn:microsoft.com/office/officeart/2008/layout/SquareAccentList"/>
    <dgm:cxn modelId="{B8834973-5B72-4E12-BB52-5CE9CA2DDD41}" type="presParOf" srcId="{FBC5AB54-74AC-45B0-AE3F-D6BBE7B5288B}" destId="{83A0B515-0751-43CB-90B2-FC048FD54CBB}" srcOrd="0" destOrd="0" presId="urn:microsoft.com/office/officeart/2008/layout/SquareAccentList"/>
    <dgm:cxn modelId="{E932CDC1-7277-41CE-8EB3-EC074719D13E}" type="presParOf" srcId="{83A0B515-0751-43CB-90B2-FC048FD54CBB}" destId="{FA0F7A8F-3AB1-4989-B6B3-F5347AA214E1}" srcOrd="0" destOrd="0" presId="urn:microsoft.com/office/officeart/2008/layout/SquareAccentList"/>
    <dgm:cxn modelId="{A17C9832-A89B-4080-8AAC-4EE5D27FF47A}" type="presParOf" srcId="{83A0B515-0751-43CB-90B2-FC048FD54CBB}" destId="{B1461A09-318B-4449-B0FC-39A682BE5C7A}" srcOrd="1" destOrd="0" presId="urn:microsoft.com/office/officeart/2008/layout/SquareAccentList"/>
    <dgm:cxn modelId="{7E328AB9-9109-49CA-8C9E-A9E443602C34}" type="presParOf" srcId="{FBC5AB54-74AC-45B0-AE3F-D6BBE7B5288B}" destId="{F4D2586B-2AB5-4AA5-84D4-FCE2521FC561}" srcOrd="1" destOrd="0" presId="urn:microsoft.com/office/officeart/2008/layout/SquareAccentList"/>
    <dgm:cxn modelId="{F25273B5-3050-4ED5-9A44-4387EA35F40D}" type="presParOf" srcId="{F4D2586B-2AB5-4AA5-84D4-FCE2521FC561}" destId="{5EE713B2-5E89-442D-9925-FD7DC2841550}" srcOrd="0" destOrd="0" presId="urn:microsoft.com/office/officeart/2008/layout/SquareAccentList"/>
    <dgm:cxn modelId="{4CC356EC-F295-457E-8430-076699AB69DC}" type="presParOf" srcId="{F4D2586B-2AB5-4AA5-84D4-FCE2521FC561}" destId="{35053C1C-0C5C-4AEA-B36F-395C8C9AEB45}" srcOrd="1" destOrd="0" presId="urn:microsoft.com/office/officeart/2008/layout/SquareAccentList"/>
    <dgm:cxn modelId="{4E69F48F-C4D7-4824-8227-CA4282A63834}" type="presParOf" srcId="{FBC5AB54-74AC-45B0-AE3F-D6BBE7B5288B}" destId="{5BD40B36-EB53-46C5-ADCB-F65C31FDD9D9}" srcOrd="2" destOrd="0" presId="urn:microsoft.com/office/officeart/2008/layout/SquareAccentList"/>
    <dgm:cxn modelId="{4CB4969C-6DCF-4744-BA55-DC21D776F0C6}" type="presParOf" srcId="{5BD40B36-EB53-46C5-ADCB-F65C31FDD9D9}" destId="{E6880572-A6BF-45CC-9DA9-2CCB43BB05EC}" srcOrd="0" destOrd="0" presId="urn:microsoft.com/office/officeart/2008/layout/SquareAccentList"/>
    <dgm:cxn modelId="{C5EB3278-C6E7-419E-8624-35E5724F4F4C}" type="presParOf" srcId="{5BD40B36-EB53-46C5-ADCB-F65C31FDD9D9}" destId="{1B6103F7-02AD-4909-9695-CCC3DEA0B93B}" srcOrd="1" destOrd="0" presId="urn:microsoft.com/office/officeart/2008/layout/SquareAccentList"/>
    <dgm:cxn modelId="{2F1C88D3-40D3-4AEE-9F0D-E74343EBFCAD}" type="presParOf" srcId="{298F7DE4-CB98-4D87-9CF7-CC9338CDA08C}" destId="{19F0B287-D3B4-4EE4-96E8-E34C26E8309E}" srcOrd="1" destOrd="0" presId="urn:microsoft.com/office/officeart/2008/layout/SquareAccentList"/>
    <dgm:cxn modelId="{DC737A0C-6EC7-49C3-A607-3D0B76EA29F5}" type="presParOf" srcId="{19F0B287-D3B4-4EE4-96E8-E34C26E8309E}" destId="{6B27F058-CB6D-4F2D-AFE2-3D6326BA1CE0}" srcOrd="0" destOrd="0" presId="urn:microsoft.com/office/officeart/2008/layout/SquareAccentList"/>
    <dgm:cxn modelId="{F5DDDBD6-8F63-4F92-AD90-72736C261215}" type="presParOf" srcId="{6B27F058-CB6D-4F2D-AFE2-3D6326BA1CE0}" destId="{E843865B-7EA6-40C4-87DB-A33CE8C6D14C}" srcOrd="0" destOrd="0" presId="urn:microsoft.com/office/officeart/2008/layout/SquareAccentList"/>
    <dgm:cxn modelId="{B3B03402-EC82-4894-B697-19729DAF3A29}" type="presParOf" srcId="{6B27F058-CB6D-4F2D-AFE2-3D6326BA1CE0}" destId="{74B87F66-01DA-4C7F-8B28-BFFD018FE4B4}" srcOrd="1" destOrd="0" presId="urn:microsoft.com/office/officeart/2008/layout/SquareAccentList"/>
    <dgm:cxn modelId="{4AF6BE37-E8B1-47BC-B507-22E080B5C202}" type="presParOf" srcId="{6B27F058-CB6D-4F2D-AFE2-3D6326BA1CE0}" destId="{9B6E7AC7-9457-4671-8E11-BD8E50CD1BA3}" srcOrd="2" destOrd="0" presId="urn:microsoft.com/office/officeart/2008/layout/SquareAccentList"/>
    <dgm:cxn modelId="{D17334C0-965F-439C-B5E9-1243BD906B35}" type="presParOf" srcId="{19F0B287-D3B4-4EE4-96E8-E34C26E8309E}" destId="{599BB8BA-96DF-45BE-9305-DE6E70BB8686}" srcOrd="1" destOrd="0" presId="urn:microsoft.com/office/officeart/2008/layout/SquareAccentList"/>
    <dgm:cxn modelId="{84A090EE-B639-4D6F-B210-9B77BC5C3832}" type="presParOf" srcId="{599BB8BA-96DF-45BE-9305-DE6E70BB8686}" destId="{41DD27CF-356F-44F2-8F95-C16F9249FE90}" srcOrd="0" destOrd="0" presId="urn:microsoft.com/office/officeart/2008/layout/SquareAccentList"/>
    <dgm:cxn modelId="{7E5EF041-1BDF-4755-A668-5C0E92140CF5}" type="presParOf" srcId="{41DD27CF-356F-44F2-8F95-C16F9249FE90}" destId="{000CFB9E-4D5B-499A-AAFB-092CA4069184}" srcOrd="0" destOrd="0" presId="urn:microsoft.com/office/officeart/2008/layout/SquareAccentList"/>
    <dgm:cxn modelId="{AAE64708-FE99-49EA-92C0-D55401CA7FDC}" type="presParOf" srcId="{41DD27CF-356F-44F2-8F95-C16F9249FE90}" destId="{6ACEF411-05A9-4675-B125-1D1C9BC0E185}" srcOrd="1" destOrd="0" presId="urn:microsoft.com/office/officeart/2008/layout/SquareAccentList"/>
    <dgm:cxn modelId="{4064A27B-5FEC-475E-8A65-D65FD64DD620}" type="presParOf" srcId="{599BB8BA-96DF-45BE-9305-DE6E70BB8686}" destId="{71BFE9ED-C093-464D-B9B7-A8FA5831330A}" srcOrd="1" destOrd="0" presId="urn:microsoft.com/office/officeart/2008/layout/SquareAccentList"/>
    <dgm:cxn modelId="{14E2D851-ACDA-4FF4-8092-D0A02A07FA89}" type="presParOf" srcId="{71BFE9ED-C093-464D-B9B7-A8FA5831330A}" destId="{EAA9ECE1-092C-4507-8B38-2F4C887DCE42}" srcOrd="0" destOrd="0" presId="urn:microsoft.com/office/officeart/2008/layout/SquareAccentList"/>
    <dgm:cxn modelId="{539F7163-4DEB-4378-8BE3-BCABBD8AEB9D}" type="presParOf" srcId="{71BFE9ED-C093-464D-B9B7-A8FA5831330A}" destId="{75047712-0906-4913-9A2A-1CB9D117AB06}" srcOrd="1" destOrd="0" presId="urn:microsoft.com/office/officeart/2008/layout/SquareAccentList"/>
    <dgm:cxn modelId="{645E1BE8-4275-4898-8E1A-5D001DF7E7E1}" type="presParOf" srcId="{599BB8BA-96DF-45BE-9305-DE6E70BB8686}" destId="{F7EDA870-304D-4E44-B605-36A43F5EEF87}" srcOrd="2" destOrd="0" presId="urn:microsoft.com/office/officeart/2008/layout/SquareAccentList"/>
    <dgm:cxn modelId="{5B29E2BD-267A-49F8-A6B1-15CFD0FA90CC}" type="presParOf" srcId="{F7EDA870-304D-4E44-B605-36A43F5EEF87}" destId="{B6DE4DC3-5EBD-447E-8C51-F80693DFAA1C}" srcOrd="0" destOrd="0" presId="urn:microsoft.com/office/officeart/2008/layout/SquareAccentList"/>
    <dgm:cxn modelId="{32D5DF8B-93A9-4873-B7B8-5E992BE06BB9}" type="presParOf" srcId="{F7EDA870-304D-4E44-B605-36A43F5EEF87}" destId="{2BC6727C-17AB-4AE4-9457-99AF3B019A8E}" srcOrd="1" destOrd="0" presId="urn:microsoft.com/office/officeart/2008/layout/SquareAccentList"/>
    <dgm:cxn modelId="{EEE7DC33-DE72-4228-A77C-AE6B0CA8EF30}" type="presParOf" srcId="{298F7DE4-CB98-4D87-9CF7-CC9338CDA08C}" destId="{B7569BC2-6E9F-4F9A-92B4-9594EDA67A5E}" srcOrd="2" destOrd="0" presId="urn:microsoft.com/office/officeart/2008/layout/SquareAccentList"/>
    <dgm:cxn modelId="{4360EF98-64F9-4990-B896-887AB61097BC}" type="presParOf" srcId="{B7569BC2-6E9F-4F9A-92B4-9594EDA67A5E}" destId="{761E3121-A6E5-4C6B-BE9B-0503D2B5AB76}" srcOrd="0" destOrd="0" presId="urn:microsoft.com/office/officeart/2008/layout/SquareAccentList"/>
    <dgm:cxn modelId="{CFCF59EB-D3C0-46FC-98A5-8B799879B934}" type="presParOf" srcId="{761E3121-A6E5-4C6B-BE9B-0503D2B5AB76}" destId="{543E38F1-1F84-435E-8D3B-2A07973906DD}" srcOrd="0" destOrd="0" presId="urn:microsoft.com/office/officeart/2008/layout/SquareAccentList"/>
    <dgm:cxn modelId="{DE2F008F-4C26-456E-AEE5-3D5B9090E4A1}" type="presParOf" srcId="{761E3121-A6E5-4C6B-BE9B-0503D2B5AB76}" destId="{D85E4D79-5EDC-4713-A773-34B21348B0E6}" srcOrd="1" destOrd="0" presId="urn:microsoft.com/office/officeart/2008/layout/SquareAccentList"/>
    <dgm:cxn modelId="{AEE82E2A-9E5C-4740-B9DC-8BB5F519C0E7}" type="presParOf" srcId="{761E3121-A6E5-4C6B-BE9B-0503D2B5AB76}" destId="{E8C57D62-92B6-463C-8E48-611D8EF5CE62}" srcOrd="2" destOrd="0" presId="urn:microsoft.com/office/officeart/2008/layout/SquareAccentList"/>
    <dgm:cxn modelId="{E59FCF3B-D07F-4FB7-9BF7-0D2AE1DEB420}" type="presParOf" srcId="{B7569BC2-6E9F-4F9A-92B4-9594EDA67A5E}" destId="{F36F5AB1-436D-4094-BD27-BFB222480088}" srcOrd="1" destOrd="0" presId="urn:microsoft.com/office/officeart/2008/layout/SquareAccentList"/>
    <dgm:cxn modelId="{5EF47A6A-433E-4608-93CA-0EB55829E8D0}" type="presParOf" srcId="{F36F5AB1-436D-4094-BD27-BFB222480088}" destId="{1B4804B0-531A-4FBB-9DA6-773706496C38}" srcOrd="0" destOrd="0" presId="urn:microsoft.com/office/officeart/2008/layout/SquareAccentList"/>
    <dgm:cxn modelId="{10C50B26-F73E-4E7C-9AC7-CB17418CF418}" type="presParOf" srcId="{1B4804B0-531A-4FBB-9DA6-773706496C38}" destId="{68A110F7-9CD8-4A70-A344-59D871A23965}" srcOrd="0" destOrd="0" presId="urn:microsoft.com/office/officeart/2008/layout/SquareAccentList"/>
    <dgm:cxn modelId="{5A41C2F9-61A1-43E7-8C93-DE140284DF09}" type="presParOf" srcId="{1B4804B0-531A-4FBB-9DA6-773706496C38}" destId="{0E673F4B-098E-447C-9C32-2BFAF9462186}" srcOrd="1" destOrd="0" presId="urn:microsoft.com/office/officeart/2008/layout/SquareAccentList"/>
    <dgm:cxn modelId="{05A44C86-EEEF-48C0-9C20-FCE2176C4E0F}" type="presParOf" srcId="{298F7DE4-CB98-4D87-9CF7-CC9338CDA08C}" destId="{A7748F75-4F01-440C-93B7-8A72DC7288D5}" srcOrd="3" destOrd="0" presId="urn:microsoft.com/office/officeart/2008/layout/SquareAccentList"/>
    <dgm:cxn modelId="{278A53A7-145E-4531-9D1F-21F7DA5CE59B}" type="presParOf" srcId="{A7748F75-4F01-440C-93B7-8A72DC7288D5}" destId="{A1851F15-9445-4E31-93DA-72472AB1D812}" srcOrd="0" destOrd="0" presId="urn:microsoft.com/office/officeart/2008/layout/SquareAccentList"/>
    <dgm:cxn modelId="{6B5BE776-6464-49B8-88FB-1367337CA138}" type="presParOf" srcId="{A1851F15-9445-4E31-93DA-72472AB1D812}" destId="{59729CAC-4DE8-443B-A01D-4A0455CA19CB}" srcOrd="0" destOrd="0" presId="urn:microsoft.com/office/officeart/2008/layout/SquareAccentList"/>
    <dgm:cxn modelId="{B3560876-C24D-410B-924A-2227145A44E5}" type="presParOf" srcId="{A1851F15-9445-4E31-93DA-72472AB1D812}" destId="{427253A3-C94F-4CFA-A6F8-7F4FD08F8A55}" srcOrd="1" destOrd="0" presId="urn:microsoft.com/office/officeart/2008/layout/SquareAccentList"/>
    <dgm:cxn modelId="{C4570D4F-DC9A-48CC-A582-88850394992F}" type="presParOf" srcId="{A1851F15-9445-4E31-93DA-72472AB1D812}" destId="{7CA49CA3-0D05-474E-9A0E-A030B2AC9760}" srcOrd="2" destOrd="0" presId="urn:microsoft.com/office/officeart/2008/layout/SquareAccentList"/>
    <dgm:cxn modelId="{B0135795-88AD-41CB-8DFD-5A9BCD0E948C}" type="presParOf" srcId="{A7748F75-4F01-440C-93B7-8A72DC7288D5}" destId="{54B9726C-CD73-4F46-9495-C20267C9DAB9}" srcOrd="1" destOrd="0" presId="urn:microsoft.com/office/officeart/2008/layout/SquareAccentList"/>
    <dgm:cxn modelId="{3CC6F686-A3BD-478F-80F3-94B7D241AB63}" type="presParOf" srcId="{54B9726C-CD73-4F46-9495-C20267C9DAB9}" destId="{8AB8DCB3-51C9-401B-954D-3117BF19C7EB}" srcOrd="0" destOrd="0" presId="urn:microsoft.com/office/officeart/2008/layout/SquareAccentList"/>
    <dgm:cxn modelId="{8534525C-90FE-485F-8793-91757FDA507D}" type="presParOf" srcId="{8AB8DCB3-51C9-401B-954D-3117BF19C7EB}" destId="{DE5BF1A5-CF29-43E1-83B4-7C4CDB3658DB}" srcOrd="0" destOrd="0" presId="urn:microsoft.com/office/officeart/2008/layout/SquareAccentList"/>
    <dgm:cxn modelId="{4DAB21D3-3E7F-4FD6-9518-227430BBC11A}" type="presParOf" srcId="{8AB8DCB3-51C9-401B-954D-3117BF19C7EB}" destId="{541AC71D-9C2D-4899-B58E-50655A498159}" srcOrd="1" destOrd="0" presId="urn:microsoft.com/office/officeart/2008/layout/SquareAccentList"/>
    <dgm:cxn modelId="{B4369295-2B95-42BB-9C9B-A1DF876766D6}" type="presParOf" srcId="{54B9726C-CD73-4F46-9495-C20267C9DAB9}" destId="{EFB34676-06A5-4ED3-A00E-58B3BDCE89BA}" srcOrd="1" destOrd="0" presId="urn:microsoft.com/office/officeart/2008/layout/SquareAccentList"/>
    <dgm:cxn modelId="{C3CB0E67-8A72-48E8-9E9E-F6565E220C2B}" type="presParOf" srcId="{EFB34676-06A5-4ED3-A00E-58B3BDCE89BA}" destId="{3753FA16-81B4-4FC8-AB8C-28DFBAE7648F}" srcOrd="0" destOrd="0" presId="urn:microsoft.com/office/officeart/2008/layout/SquareAccentList"/>
    <dgm:cxn modelId="{679D98D8-3C7A-4E33-8836-26D8099EF749}" type="presParOf" srcId="{EFB34676-06A5-4ED3-A00E-58B3BDCE89BA}" destId="{6376A750-76B6-4B02-9985-6B22B518C7B5}" srcOrd="1" destOrd="0" presId="urn:microsoft.com/office/officeart/2008/layout/SquareAccentList"/>
    <dgm:cxn modelId="{BDE07A4F-D0B4-4F4D-AB94-E39EACDAF726}" type="presParOf" srcId="{54B9726C-CD73-4F46-9495-C20267C9DAB9}" destId="{EE991262-9F37-4E06-B648-F64A332001AD}" srcOrd="2" destOrd="0" presId="urn:microsoft.com/office/officeart/2008/layout/SquareAccentList"/>
    <dgm:cxn modelId="{BFBE3D60-B5B8-4B95-A144-1864BC37083E}" type="presParOf" srcId="{EE991262-9F37-4E06-B648-F64A332001AD}" destId="{DF31D815-FC0F-40F7-A1E3-0174514824D6}" srcOrd="0" destOrd="0" presId="urn:microsoft.com/office/officeart/2008/layout/SquareAccentList"/>
    <dgm:cxn modelId="{9DE7CF23-DD2C-48B4-89D1-FAD6C42944F1}" type="presParOf" srcId="{EE991262-9F37-4E06-B648-F64A332001AD}" destId="{A2B63090-DA3B-426A-B3DE-AA41B4F28B4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0AEEA6-1A83-438D-AE6D-638BFBC071F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9675BB-0B92-4F16-94AC-12896C269DE1}">
      <dgm:prSet phldrT="[Text]" custT="1"/>
      <dgm:spPr/>
      <dgm:t>
        <a:bodyPr/>
        <a:lstStyle/>
        <a:p>
          <a:r>
            <a:rPr lang="en-US" sz="1000" dirty="0" smtClean="0"/>
            <a:t>GAIM_12</a:t>
          </a:r>
          <a:endParaRPr lang="en-US" sz="1000" dirty="0"/>
        </a:p>
      </dgm:t>
    </dgm:pt>
    <dgm:pt modelId="{70E2FCAD-7996-4D15-87D8-0B2205D7B6F8}" type="parTrans" cxnId="{5691DBD0-FF95-4A08-949B-329F67690EA8}">
      <dgm:prSet/>
      <dgm:spPr/>
      <dgm:t>
        <a:bodyPr/>
        <a:lstStyle/>
        <a:p>
          <a:endParaRPr lang="en-US"/>
        </a:p>
      </dgm:t>
    </dgm:pt>
    <dgm:pt modelId="{7A59245B-AA5D-4090-B383-05995F15F9A7}" type="sibTrans" cxnId="{5691DBD0-FF95-4A08-949B-329F67690EA8}">
      <dgm:prSet/>
      <dgm:spPr/>
      <dgm:t>
        <a:bodyPr/>
        <a:lstStyle/>
        <a:p>
          <a:endParaRPr lang="en-US"/>
        </a:p>
      </dgm:t>
    </dgm:pt>
    <dgm:pt modelId="{D4C10192-B1B8-4777-95C9-52E766F3187C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00" dirty="0" smtClean="0"/>
            <a:t>data</a:t>
          </a:r>
          <a:endParaRPr lang="en-US" sz="1000" dirty="0"/>
        </a:p>
      </dgm:t>
    </dgm:pt>
    <dgm:pt modelId="{12D04B0C-FA89-4EEF-9410-1798F9EACE15}" type="parTrans" cxnId="{84579A02-934E-4C1E-AC44-8D9C3EE53571}">
      <dgm:prSet/>
      <dgm:spPr/>
      <dgm:t>
        <a:bodyPr/>
        <a:lstStyle/>
        <a:p>
          <a:endParaRPr lang="en-US"/>
        </a:p>
      </dgm:t>
    </dgm:pt>
    <dgm:pt modelId="{E45D5CF3-0B30-44C5-B21C-C9CD87D85208}" type="sibTrans" cxnId="{84579A02-934E-4C1E-AC44-8D9C3EE53571}">
      <dgm:prSet/>
      <dgm:spPr/>
      <dgm:t>
        <a:bodyPr/>
        <a:lstStyle/>
        <a:p>
          <a:endParaRPr lang="en-US"/>
        </a:p>
      </dgm:t>
    </dgm:pt>
    <dgm:pt modelId="{174D6E62-D76B-4D01-8197-E9D76216E722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050" dirty="0" smtClean="0"/>
            <a:t>fasta_files</a:t>
          </a:r>
          <a:endParaRPr lang="en-US" sz="1050" dirty="0"/>
        </a:p>
      </dgm:t>
    </dgm:pt>
    <dgm:pt modelId="{299302DA-9AAE-4767-8867-4AA55FF9FF7A}" type="parTrans" cxnId="{A696555C-7417-425C-AC3F-0B3EB0BF8CC0}">
      <dgm:prSet/>
      <dgm:spPr/>
      <dgm:t>
        <a:bodyPr/>
        <a:lstStyle/>
        <a:p>
          <a:endParaRPr lang="en-US"/>
        </a:p>
      </dgm:t>
    </dgm:pt>
    <dgm:pt modelId="{D27DAD1D-9951-413D-8599-4FFD14CE1A8D}" type="sibTrans" cxnId="{A696555C-7417-425C-AC3F-0B3EB0BF8CC0}">
      <dgm:prSet/>
      <dgm:spPr/>
      <dgm:t>
        <a:bodyPr/>
        <a:lstStyle/>
        <a:p>
          <a:endParaRPr lang="en-US" dirty="0"/>
        </a:p>
      </dgm:t>
    </dgm:pt>
    <dgm:pt modelId="{67729030-8DD4-4BCD-9D9D-282861BE0876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smtClean="0"/>
            <a:t>join_paired_ends</a:t>
          </a:r>
          <a:endParaRPr lang="en-US" sz="1050" dirty="0"/>
        </a:p>
      </dgm:t>
    </dgm:pt>
    <dgm:pt modelId="{23A03C35-C387-47C8-9BA4-72A904A548D0}" type="parTrans" cxnId="{6E27D965-1249-4C47-A4CE-B67B0D0153D6}">
      <dgm:prSet/>
      <dgm:spPr/>
      <dgm:t>
        <a:bodyPr/>
        <a:lstStyle/>
        <a:p>
          <a:endParaRPr lang="en-US"/>
        </a:p>
      </dgm:t>
    </dgm:pt>
    <dgm:pt modelId="{7C8B2D47-1169-4D76-A06A-1BBA4E40071E}" type="sibTrans" cxnId="{6E27D965-1249-4C47-A4CE-B67B0D0153D6}">
      <dgm:prSet/>
      <dgm:spPr/>
      <dgm:t>
        <a:bodyPr/>
        <a:lstStyle/>
        <a:p>
          <a:endParaRPr lang="en-US"/>
        </a:p>
      </dgm:t>
    </dgm:pt>
    <dgm:pt modelId="{A256E79E-6C22-4B5E-A3CD-228C4D9664DC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smtClean="0"/>
            <a:t>Trimdata</a:t>
          </a:r>
          <a:endParaRPr lang="en-US" sz="1050" dirty="0"/>
        </a:p>
      </dgm:t>
    </dgm:pt>
    <dgm:pt modelId="{5BEE57B6-0C45-46DF-8EFC-496BDAF351FA}" type="parTrans" cxnId="{54199E08-DAB3-44A1-A502-BB041743DD06}">
      <dgm:prSet/>
      <dgm:spPr/>
      <dgm:t>
        <a:bodyPr/>
        <a:lstStyle/>
        <a:p>
          <a:endParaRPr lang="en-US"/>
        </a:p>
      </dgm:t>
    </dgm:pt>
    <dgm:pt modelId="{25F4DDCD-8AFB-45BC-9538-141589EF54F5}" type="sibTrans" cxnId="{54199E08-DAB3-44A1-A502-BB041743DD06}">
      <dgm:prSet/>
      <dgm:spPr/>
      <dgm:t>
        <a:bodyPr/>
        <a:lstStyle/>
        <a:p>
          <a:endParaRPr lang="en-US"/>
        </a:p>
      </dgm:t>
    </dgm:pt>
    <dgm:pt modelId="{66D57826-4916-44DA-86F6-C392F53BD3A8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err="1" smtClean="0"/>
            <a:t>fastQValidator</a:t>
          </a:r>
          <a:endParaRPr lang="en-US" sz="1050" dirty="0"/>
        </a:p>
      </dgm:t>
    </dgm:pt>
    <dgm:pt modelId="{75FACD96-60BB-4E4D-906A-C532CFC94F05}" type="parTrans" cxnId="{AFF3DCC9-7EA4-4B2B-AF09-BEF015E4AD89}">
      <dgm:prSet/>
      <dgm:spPr/>
      <dgm:t>
        <a:bodyPr/>
        <a:lstStyle/>
        <a:p>
          <a:endParaRPr lang="en-US"/>
        </a:p>
      </dgm:t>
    </dgm:pt>
    <dgm:pt modelId="{0BA2AE9A-2551-4E58-AC6A-90D00DF8B432}" type="sibTrans" cxnId="{AFF3DCC9-7EA4-4B2B-AF09-BEF015E4AD89}">
      <dgm:prSet/>
      <dgm:spPr/>
      <dgm:t>
        <a:bodyPr/>
        <a:lstStyle/>
        <a:p>
          <a:endParaRPr lang="en-US"/>
        </a:p>
      </dgm:t>
    </dgm:pt>
    <dgm:pt modelId="{9ED6FC48-3497-4E67-8321-FFA7BE1464AB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err="1" smtClean="0"/>
            <a:t>fastQC</a:t>
          </a:r>
          <a:endParaRPr lang="en-US" sz="1050" dirty="0"/>
        </a:p>
      </dgm:t>
    </dgm:pt>
    <dgm:pt modelId="{D4D15D9F-246F-49D3-9DA6-2B904F9A8D7D}" type="parTrans" cxnId="{3032D457-3C5E-4C92-93B4-D86F31844506}">
      <dgm:prSet/>
      <dgm:spPr/>
      <dgm:t>
        <a:bodyPr/>
        <a:lstStyle/>
        <a:p>
          <a:endParaRPr lang="en-US"/>
        </a:p>
      </dgm:t>
    </dgm:pt>
    <dgm:pt modelId="{E4659135-BE65-474F-94B4-BA81A396EA22}" type="sibTrans" cxnId="{3032D457-3C5E-4C92-93B4-D86F31844506}">
      <dgm:prSet/>
      <dgm:spPr/>
      <dgm:t>
        <a:bodyPr/>
        <a:lstStyle/>
        <a:p>
          <a:endParaRPr lang="en-US"/>
        </a:p>
      </dgm:t>
    </dgm:pt>
    <dgm:pt modelId="{5645CA47-A591-4B1A-8BC8-D2C6CA1D40B8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smtClean="0"/>
            <a:t>fasta_manyfiles</a:t>
          </a:r>
          <a:endParaRPr lang="en-US" sz="1050" dirty="0"/>
        </a:p>
      </dgm:t>
    </dgm:pt>
    <dgm:pt modelId="{FC4E9448-2A2B-421D-91C4-0DA24BBA53EB}" type="parTrans" cxnId="{C3462D05-56F3-4AEC-99EE-CC0039D68CE5}">
      <dgm:prSet/>
      <dgm:spPr/>
      <dgm:t>
        <a:bodyPr/>
        <a:lstStyle/>
        <a:p>
          <a:endParaRPr lang="en-US"/>
        </a:p>
      </dgm:t>
    </dgm:pt>
    <dgm:pt modelId="{362E1D3A-8265-44C8-AF84-7D422FFA3EDC}" type="sibTrans" cxnId="{C3462D05-56F3-4AEC-99EE-CC0039D68CE5}">
      <dgm:prSet/>
      <dgm:spPr/>
      <dgm:t>
        <a:bodyPr/>
        <a:lstStyle/>
        <a:p>
          <a:endParaRPr lang="en-US"/>
        </a:p>
      </dgm:t>
    </dgm:pt>
    <dgm:pt modelId="{68F8726E-3C70-47A6-AA29-A0B13FAF213D}">
      <dgm:prSet phldrT="[Text]" custT="1"/>
      <dgm:spPr/>
      <dgm:t>
        <a:bodyPr/>
        <a:lstStyle/>
        <a:p>
          <a:r>
            <a:rPr lang="en-US" sz="1000" dirty="0" smtClean="0"/>
            <a:t>condor</a:t>
          </a:r>
          <a:endParaRPr lang="en-US" sz="1000" dirty="0"/>
        </a:p>
      </dgm:t>
    </dgm:pt>
    <dgm:pt modelId="{73B11900-181F-4170-926E-A4E29A1102D2}" type="parTrans" cxnId="{BA362273-3198-4EAD-9A4E-1294390CE4A7}">
      <dgm:prSet/>
      <dgm:spPr/>
      <dgm:t>
        <a:bodyPr/>
        <a:lstStyle/>
        <a:p>
          <a:endParaRPr lang="en-US"/>
        </a:p>
      </dgm:t>
    </dgm:pt>
    <dgm:pt modelId="{D923F279-828C-488D-8A45-F0D9C328F4D8}" type="sibTrans" cxnId="{BA362273-3198-4EAD-9A4E-1294390CE4A7}">
      <dgm:prSet/>
      <dgm:spPr/>
      <dgm:t>
        <a:bodyPr/>
        <a:lstStyle/>
        <a:p>
          <a:endParaRPr lang="en-US"/>
        </a:p>
      </dgm:t>
    </dgm:pt>
    <dgm:pt modelId="{09A5F635-B7C3-45B9-A491-009C56B48BE1}">
      <dgm:prSet phldrT="[Text]" custT="1"/>
      <dgm:spPr/>
      <dgm:t>
        <a:bodyPr/>
        <a:lstStyle/>
        <a:p>
          <a:r>
            <a:rPr lang="en-US" sz="1200" dirty="0" smtClean="0"/>
            <a:t>log</a:t>
          </a:r>
          <a:endParaRPr lang="en-US" sz="1200" dirty="0"/>
        </a:p>
      </dgm:t>
    </dgm:pt>
    <dgm:pt modelId="{4A3B87D6-945C-453C-926B-BF39946B2D6A}" type="parTrans" cxnId="{1519B0B6-E6C3-4A7F-9537-9D0182DF121F}">
      <dgm:prSet/>
      <dgm:spPr/>
      <dgm:t>
        <a:bodyPr/>
        <a:lstStyle/>
        <a:p>
          <a:endParaRPr lang="en-US"/>
        </a:p>
      </dgm:t>
    </dgm:pt>
    <dgm:pt modelId="{CFFBB50D-D0CA-413E-8165-424E7B2DAD38}" type="sibTrans" cxnId="{1519B0B6-E6C3-4A7F-9537-9D0182DF121F}">
      <dgm:prSet/>
      <dgm:spPr/>
      <dgm:t>
        <a:bodyPr/>
        <a:lstStyle/>
        <a:p>
          <a:endParaRPr lang="en-US"/>
        </a:p>
      </dgm:t>
    </dgm:pt>
    <dgm:pt modelId="{B6576B03-F37E-48E4-8B8B-42977AD74FCC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EC2D2E74-7C52-4A36-B02B-CB15EDD74A6B}" type="parTrans" cxnId="{83FE4DC3-9F25-4AD5-B060-094C91F5E489}">
      <dgm:prSet/>
      <dgm:spPr/>
      <dgm:t>
        <a:bodyPr/>
        <a:lstStyle/>
        <a:p>
          <a:endParaRPr lang="en-US"/>
        </a:p>
      </dgm:t>
    </dgm:pt>
    <dgm:pt modelId="{4A2EC653-1DBA-40DA-BB3D-8138455A9483}" type="sibTrans" cxnId="{83FE4DC3-9F25-4AD5-B060-094C91F5E489}">
      <dgm:prSet/>
      <dgm:spPr/>
      <dgm:t>
        <a:bodyPr/>
        <a:lstStyle/>
        <a:p>
          <a:endParaRPr lang="en-US" dirty="0"/>
        </a:p>
      </dgm:t>
    </dgm:pt>
    <dgm:pt modelId="{2DDB9C2E-F98B-463A-93A9-912CB5367602}">
      <dgm:prSet phldrT="[Text]" custT="1"/>
      <dgm:spPr/>
      <dgm:t>
        <a:bodyPr/>
        <a:lstStyle/>
        <a:p>
          <a:r>
            <a:rPr lang="en-US" sz="1100" dirty="0" smtClean="0"/>
            <a:t>BLAST output</a:t>
          </a:r>
          <a:endParaRPr lang="en-US" sz="1100" dirty="0"/>
        </a:p>
      </dgm:t>
    </dgm:pt>
    <dgm:pt modelId="{0273CE4A-4903-403F-9CF4-D277B7555847}" type="parTrans" cxnId="{B01353C8-881D-43B6-A146-41A31AB108BA}">
      <dgm:prSet/>
      <dgm:spPr/>
      <dgm:t>
        <a:bodyPr/>
        <a:lstStyle/>
        <a:p>
          <a:endParaRPr lang="en-US"/>
        </a:p>
      </dgm:t>
    </dgm:pt>
    <dgm:pt modelId="{1725CF44-16CB-4F96-8ED8-82E9BDD9DC5E}" type="sibTrans" cxnId="{B01353C8-881D-43B6-A146-41A31AB108BA}">
      <dgm:prSet/>
      <dgm:spPr/>
      <dgm:t>
        <a:bodyPr/>
        <a:lstStyle/>
        <a:p>
          <a:endParaRPr lang="en-US"/>
        </a:p>
      </dgm:t>
    </dgm:pt>
    <dgm:pt modelId="{08C23CE8-5094-4516-A70E-56775883D271}">
      <dgm:prSet phldrT="[Text]" custT="1"/>
      <dgm:spPr/>
      <dgm:t>
        <a:bodyPr/>
        <a:lstStyle/>
        <a:p>
          <a:r>
            <a:rPr lang="en-US" sz="1100" dirty="0" smtClean="0"/>
            <a:t>BROCC output</a:t>
          </a:r>
          <a:endParaRPr lang="en-US" sz="1100" dirty="0"/>
        </a:p>
      </dgm:t>
    </dgm:pt>
    <dgm:pt modelId="{86D6832F-7AD5-4F1D-A4A9-B9687600A48E}" type="parTrans" cxnId="{F164646D-52F2-4A9E-8DF9-F9D949FFEF34}">
      <dgm:prSet/>
      <dgm:spPr/>
      <dgm:t>
        <a:bodyPr/>
        <a:lstStyle/>
        <a:p>
          <a:endParaRPr lang="en-US"/>
        </a:p>
      </dgm:t>
    </dgm:pt>
    <dgm:pt modelId="{9B611B43-EB34-415B-99B1-FE48565CF2D3}" type="sibTrans" cxnId="{F164646D-52F2-4A9E-8DF9-F9D949FFEF34}">
      <dgm:prSet/>
      <dgm:spPr/>
      <dgm:t>
        <a:bodyPr/>
        <a:lstStyle/>
        <a:p>
          <a:endParaRPr lang="en-US"/>
        </a:p>
      </dgm:t>
    </dgm:pt>
    <dgm:pt modelId="{0B0DF5CA-9AA9-496E-8F5A-957EFB33DBDF}">
      <dgm:prSet phldrT="[Text]" custT="1"/>
      <dgm:spPr/>
      <dgm:t>
        <a:bodyPr/>
        <a:lstStyle/>
        <a:p>
          <a:r>
            <a:rPr lang="en-US" sz="1100" dirty="0" smtClean="0"/>
            <a:t>BROCC output</a:t>
          </a:r>
          <a:endParaRPr lang="en-US" sz="1100" dirty="0"/>
        </a:p>
      </dgm:t>
    </dgm:pt>
    <dgm:pt modelId="{F5D1AF47-15D8-409A-8F95-82D4257C8C5C}" type="parTrans" cxnId="{54313125-094E-4C4C-B058-4A3C6E85D9F3}">
      <dgm:prSet/>
      <dgm:spPr/>
      <dgm:t>
        <a:bodyPr/>
        <a:lstStyle/>
        <a:p>
          <a:endParaRPr lang="en-US"/>
        </a:p>
      </dgm:t>
    </dgm:pt>
    <dgm:pt modelId="{13483F21-09FC-412E-8DB7-1858A8D37256}" type="sibTrans" cxnId="{54313125-094E-4C4C-B058-4A3C6E85D9F3}">
      <dgm:prSet/>
      <dgm:spPr/>
      <dgm:t>
        <a:bodyPr/>
        <a:lstStyle/>
        <a:p>
          <a:endParaRPr lang="en-US"/>
        </a:p>
      </dgm:t>
    </dgm:pt>
    <dgm:pt modelId="{14CAAAB4-C7DC-4B69-9F68-C6F82AAF7453}">
      <dgm:prSet phldrT="[Text]" custT="1"/>
      <dgm:spPr/>
      <dgm:t>
        <a:bodyPr/>
        <a:lstStyle/>
        <a:p>
          <a:r>
            <a:rPr lang="en-US" sz="1100" dirty="0" smtClean="0"/>
            <a:t>BLAST output</a:t>
          </a:r>
          <a:endParaRPr lang="en-US" sz="1100" dirty="0"/>
        </a:p>
      </dgm:t>
    </dgm:pt>
    <dgm:pt modelId="{DFE427FC-4651-4462-9D1E-BDC358742620}" type="parTrans" cxnId="{BF961DFE-C808-48F4-B4BA-149B243ECA6E}">
      <dgm:prSet/>
      <dgm:spPr/>
      <dgm:t>
        <a:bodyPr/>
        <a:lstStyle/>
        <a:p>
          <a:endParaRPr lang="en-US"/>
        </a:p>
      </dgm:t>
    </dgm:pt>
    <dgm:pt modelId="{2D836894-B1C2-4099-9B21-792CE63242EC}" type="sibTrans" cxnId="{BF961DFE-C808-48F4-B4BA-149B243ECA6E}">
      <dgm:prSet/>
      <dgm:spPr/>
      <dgm:t>
        <a:bodyPr/>
        <a:lstStyle/>
        <a:p>
          <a:endParaRPr lang="en-US"/>
        </a:p>
      </dgm:t>
    </dgm:pt>
    <dgm:pt modelId="{BC1EECD4-A368-4CAA-9DD8-318E6ED14428}">
      <dgm:prSet phldrT="[Text]" custT="1"/>
      <dgm:spPr/>
      <dgm:t>
        <a:bodyPr/>
        <a:lstStyle/>
        <a:p>
          <a:r>
            <a:rPr lang="en-US" sz="1100" dirty="0" smtClean="0"/>
            <a:t>Many FASTA files</a:t>
          </a:r>
          <a:endParaRPr lang="en-US" sz="1100" dirty="0"/>
        </a:p>
      </dgm:t>
    </dgm:pt>
    <dgm:pt modelId="{2558B081-8F95-477E-8317-222732F2E4EE}" type="parTrans" cxnId="{310467D3-2862-45DC-BB77-D0B11828B4B5}">
      <dgm:prSet/>
      <dgm:spPr/>
      <dgm:t>
        <a:bodyPr/>
        <a:lstStyle/>
        <a:p>
          <a:endParaRPr lang="en-US"/>
        </a:p>
      </dgm:t>
    </dgm:pt>
    <dgm:pt modelId="{08BB6C69-E845-4037-B76A-A22F10E5975B}" type="sibTrans" cxnId="{310467D3-2862-45DC-BB77-D0B11828B4B5}">
      <dgm:prSet/>
      <dgm:spPr/>
      <dgm:t>
        <a:bodyPr/>
        <a:lstStyle/>
        <a:p>
          <a:endParaRPr lang="en-US"/>
        </a:p>
      </dgm:t>
    </dgm:pt>
    <dgm:pt modelId="{F5627039-4515-4C49-BC9F-05AE689F8806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050" dirty="0" smtClean="0"/>
            <a:t>fastqjoin.join.fna.formatted</a:t>
          </a:r>
          <a:endParaRPr lang="en-US" sz="1050" dirty="0"/>
        </a:p>
      </dgm:t>
    </dgm:pt>
    <dgm:pt modelId="{4BF88AE6-BE00-46E7-8DCF-BED742E95AE2}" type="parTrans" cxnId="{ABBC3C2C-99CF-4C57-B4F9-626A48891CA3}">
      <dgm:prSet/>
      <dgm:spPr/>
      <dgm:t>
        <a:bodyPr/>
        <a:lstStyle/>
        <a:p>
          <a:endParaRPr lang="en-US"/>
        </a:p>
      </dgm:t>
    </dgm:pt>
    <dgm:pt modelId="{6FAF239B-BEC7-4F33-A1C7-551CCC512605}" type="sibTrans" cxnId="{ABBC3C2C-99CF-4C57-B4F9-626A48891CA3}">
      <dgm:prSet/>
      <dgm:spPr/>
      <dgm:t>
        <a:bodyPr/>
        <a:lstStyle/>
        <a:p>
          <a:endParaRPr lang="en-US"/>
        </a:p>
      </dgm:t>
    </dgm:pt>
    <dgm:pt modelId="{B6DD9EE3-82D6-47FB-BC03-2B3E50A29DB2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combined_seqs.fna</a:t>
          </a:r>
          <a:endParaRPr lang="en-US" sz="1050" dirty="0"/>
        </a:p>
      </dgm:t>
    </dgm:pt>
    <dgm:pt modelId="{B9F5ADA1-8F54-49DB-AD60-D651EF2CC7C9}" type="parTrans" cxnId="{B40ED261-2D6A-45C3-893E-EBD7F5C7B251}">
      <dgm:prSet/>
      <dgm:spPr/>
      <dgm:t>
        <a:bodyPr/>
        <a:lstStyle/>
        <a:p>
          <a:endParaRPr lang="en-US"/>
        </a:p>
      </dgm:t>
    </dgm:pt>
    <dgm:pt modelId="{2053FA39-B060-4F0B-BCCB-651258A6E4BD}" type="sibTrans" cxnId="{B40ED261-2D6A-45C3-893E-EBD7F5C7B251}">
      <dgm:prSet/>
      <dgm:spPr/>
      <dgm:t>
        <a:bodyPr/>
        <a:lstStyle/>
        <a:p>
          <a:endParaRPr lang="en-US"/>
        </a:p>
      </dgm:t>
    </dgm:pt>
    <dgm:pt modelId="{4C43C92C-C9E2-4558-9468-E4068A06BA7E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000" dirty="0" smtClean="0"/>
            <a:t>fastqjoin.join.fna</a:t>
          </a:r>
          <a:endParaRPr lang="en-US" sz="1000" dirty="0"/>
        </a:p>
      </dgm:t>
    </dgm:pt>
    <dgm:pt modelId="{327AD75E-2A01-4E89-80CA-EC0828041899}" type="parTrans" cxnId="{0678F187-366D-4690-A982-D5B1FDFBD2EF}">
      <dgm:prSet/>
      <dgm:spPr/>
      <dgm:t>
        <a:bodyPr/>
        <a:lstStyle/>
        <a:p>
          <a:endParaRPr lang="en-US"/>
        </a:p>
      </dgm:t>
    </dgm:pt>
    <dgm:pt modelId="{DCB26289-A1EF-4C58-A5BF-73F50D48B434}" type="sibTrans" cxnId="{0678F187-366D-4690-A982-D5B1FDFBD2EF}">
      <dgm:prSet custT="1"/>
      <dgm:spPr/>
      <dgm:t>
        <a:bodyPr/>
        <a:lstStyle/>
        <a:p>
          <a:r>
            <a:rPr lang="en-US" sz="800" dirty="0" smtClean="0"/>
            <a:t>convert fasta to fastq product </a:t>
          </a:r>
        </a:p>
        <a:p>
          <a:r>
            <a:rPr lang="en-US" sz="800" dirty="0" smtClean="0"/>
            <a:t>add_qiime_labels.py</a:t>
          </a:r>
          <a:endParaRPr lang="en-US" sz="800" dirty="0"/>
        </a:p>
      </dgm:t>
    </dgm:pt>
    <dgm:pt modelId="{ECD0A145-EA44-4D38-B3E3-5F1BFA4484C8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900" dirty="0" smtClean="0"/>
            <a:t>fastqjoin.join.qual</a:t>
          </a:r>
          <a:endParaRPr lang="en-US" sz="900" dirty="0"/>
        </a:p>
      </dgm:t>
    </dgm:pt>
    <dgm:pt modelId="{99354CA4-31D4-4EB9-A1F8-057E8815E866}" type="parTrans" cxnId="{EB52F18D-9512-4327-9866-D4175432F714}">
      <dgm:prSet/>
      <dgm:spPr/>
      <dgm:t>
        <a:bodyPr/>
        <a:lstStyle/>
        <a:p>
          <a:endParaRPr lang="en-US"/>
        </a:p>
      </dgm:t>
    </dgm:pt>
    <dgm:pt modelId="{1BD802F9-C543-4E70-8B71-96203E264170}" type="sibTrans" cxnId="{EB52F18D-9512-4327-9866-D4175432F714}">
      <dgm:prSet/>
      <dgm:spPr/>
      <dgm:t>
        <a:bodyPr/>
        <a:lstStyle/>
        <a:p>
          <a:endParaRPr lang="en-US"/>
        </a:p>
      </dgm:t>
    </dgm:pt>
    <dgm:pt modelId="{13154DA3-4477-4116-81A5-C148F5F13422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smtClean="0"/>
            <a:t>3,000 files</a:t>
          </a:r>
          <a:endParaRPr lang="en-US" sz="1050" dirty="0"/>
        </a:p>
      </dgm:t>
    </dgm:pt>
    <dgm:pt modelId="{505B783F-0120-47A9-A8FD-71581696D02C}" type="parTrans" cxnId="{1B6A3D25-2D5E-4F55-8F09-E67D8E363B74}">
      <dgm:prSet/>
      <dgm:spPr/>
      <dgm:t>
        <a:bodyPr/>
        <a:lstStyle/>
        <a:p>
          <a:endParaRPr lang="en-US"/>
        </a:p>
      </dgm:t>
    </dgm:pt>
    <dgm:pt modelId="{471AB259-1E93-4E72-A353-612297234DA6}" type="sibTrans" cxnId="{1B6A3D25-2D5E-4F55-8F09-E67D8E363B74}">
      <dgm:prSet/>
      <dgm:spPr/>
      <dgm:t>
        <a:bodyPr/>
        <a:lstStyle/>
        <a:p>
          <a:endParaRPr lang="en-US"/>
        </a:p>
      </dgm:t>
    </dgm:pt>
    <dgm:pt modelId="{BA90F095-DACF-4998-A299-FAC84818E0F4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err="1" smtClean="0"/>
            <a:t>fastQValidator</a:t>
          </a:r>
          <a:r>
            <a:rPr lang="en-US" sz="1050" dirty="0" smtClean="0"/>
            <a:t> output</a:t>
          </a:r>
          <a:endParaRPr lang="en-US" sz="1050" dirty="0"/>
        </a:p>
      </dgm:t>
    </dgm:pt>
    <dgm:pt modelId="{3522EAC9-EADD-4652-AD35-E748181AF768}" type="parTrans" cxnId="{49DCCEF5-61ED-4938-8F27-FB268903C724}">
      <dgm:prSet/>
      <dgm:spPr/>
      <dgm:t>
        <a:bodyPr/>
        <a:lstStyle/>
        <a:p>
          <a:endParaRPr lang="en-US"/>
        </a:p>
      </dgm:t>
    </dgm:pt>
    <dgm:pt modelId="{C99F6529-DBB8-4281-9A40-201E47297D5C}" type="sibTrans" cxnId="{49DCCEF5-61ED-4938-8F27-FB268903C724}">
      <dgm:prSet/>
      <dgm:spPr/>
      <dgm:t>
        <a:bodyPr/>
        <a:lstStyle/>
        <a:p>
          <a:endParaRPr lang="en-US"/>
        </a:p>
      </dgm:t>
    </dgm:pt>
    <dgm:pt modelId="{1FCB226B-C6F1-42E8-B494-90E9060CC79D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err="1" smtClean="0"/>
            <a:t>fastQC</a:t>
          </a:r>
          <a:r>
            <a:rPr lang="en-US" sz="1050" dirty="0" smtClean="0"/>
            <a:t> output</a:t>
          </a:r>
          <a:endParaRPr lang="en-US" sz="1050" dirty="0"/>
        </a:p>
      </dgm:t>
    </dgm:pt>
    <dgm:pt modelId="{2431D839-F984-4C12-B8CC-ACF7E54E5168}" type="parTrans" cxnId="{ABEABD40-CDC9-4B89-81E5-E664F9D5AFE8}">
      <dgm:prSet/>
      <dgm:spPr/>
      <dgm:t>
        <a:bodyPr/>
        <a:lstStyle/>
        <a:p>
          <a:endParaRPr lang="en-US"/>
        </a:p>
      </dgm:t>
    </dgm:pt>
    <dgm:pt modelId="{D7A8A71F-B43C-49C0-A91A-E4D5A2C930D3}" type="sibTrans" cxnId="{ABEABD40-CDC9-4B89-81E5-E664F9D5AFE8}">
      <dgm:prSet/>
      <dgm:spPr/>
      <dgm:t>
        <a:bodyPr/>
        <a:lstStyle/>
        <a:p>
          <a:endParaRPr lang="en-US"/>
        </a:p>
      </dgm:t>
    </dgm:pt>
    <dgm:pt modelId="{5A1C2FA7-CA6B-4D0E-BEB5-07AEB0A236EB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smtClean="0"/>
            <a:t>fastqjoin.join.fastq</a:t>
          </a:r>
          <a:endParaRPr lang="en-US" sz="1050" dirty="0"/>
        </a:p>
      </dgm:t>
    </dgm:pt>
    <dgm:pt modelId="{5467246F-7A16-474C-ABBC-957E6C5FDF42}" type="parTrans" cxnId="{26912215-4C46-4335-8D1F-0D87F885F7DE}">
      <dgm:prSet/>
      <dgm:spPr/>
      <dgm:t>
        <a:bodyPr/>
        <a:lstStyle/>
        <a:p>
          <a:endParaRPr lang="en-US"/>
        </a:p>
      </dgm:t>
    </dgm:pt>
    <dgm:pt modelId="{D5116183-32D5-478F-931D-DA14D55BC91E}" type="sibTrans" cxnId="{26912215-4C46-4335-8D1F-0D87F885F7DE}">
      <dgm:prSet/>
      <dgm:spPr/>
      <dgm:t>
        <a:bodyPr/>
        <a:lstStyle/>
        <a:p>
          <a:r>
            <a:rPr lang="en-US" dirty="0" smtClean="0"/>
            <a:t>convert fasta to fastq input</a:t>
          </a:r>
          <a:endParaRPr lang="en-US" dirty="0"/>
        </a:p>
      </dgm:t>
    </dgm:pt>
    <dgm:pt modelId="{29951361-5D10-46C5-B85E-49B1A4988B8C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smtClean="0"/>
            <a:t>fastqjoin.un1.fastq</a:t>
          </a:r>
          <a:endParaRPr lang="en-US" sz="1050" dirty="0"/>
        </a:p>
      </dgm:t>
    </dgm:pt>
    <dgm:pt modelId="{B0BD7265-7DD6-4A4B-A72B-848B6989B131}" type="parTrans" cxnId="{5CC8145E-926D-4785-A691-C1F70301357A}">
      <dgm:prSet/>
      <dgm:spPr/>
      <dgm:t>
        <a:bodyPr/>
        <a:lstStyle/>
        <a:p>
          <a:endParaRPr lang="en-US"/>
        </a:p>
      </dgm:t>
    </dgm:pt>
    <dgm:pt modelId="{76BD189F-EF21-4D1A-8334-80D7AB9C41B0}" type="sibTrans" cxnId="{5CC8145E-926D-4785-A691-C1F70301357A}">
      <dgm:prSet/>
      <dgm:spPr/>
      <dgm:t>
        <a:bodyPr/>
        <a:lstStyle/>
        <a:p>
          <a:endParaRPr lang="en-US"/>
        </a:p>
      </dgm:t>
    </dgm:pt>
    <dgm:pt modelId="{B1255BEB-6B7C-4009-A1B9-B7FC92451180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smtClean="0"/>
            <a:t>fastqjoin.un2.fastq</a:t>
          </a:r>
          <a:endParaRPr lang="en-US" sz="1050" dirty="0"/>
        </a:p>
      </dgm:t>
    </dgm:pt>
    <dgm:pt modelId="{5C86585B-91F3-4267-BAED-CCB6C7617F8B}" type="parTrans" cxnId="{D4A5113C-30F8-40E8-B16B-B1E6D80EBD84}">
      <dgm:prSet/>
      <dgm:spPr/>
      <dgm:t>
        <a:bodyPr/>
        <a:lstStyle/>
        <a:p>
          <a:endParaRPr lang="en-US"/>
        </a:p>
      </dgm:t>
    </dgm:pt>
    <dgm:pt modelId="{CF4ACCF8-70BB-4316-AA99-966C4FAFBA4B}" type="sibTrans" cxnId="{D4A5113C-30F8-40E8-B16B-B1E6D80EBD84}">
      <dgm:prSet/>
      <dgm:spPr/>
      <dgm:t>
        <a:bodyPr/>
        <a:lstStyle/>
        <a:p>
          <a:endParaRPr lang="en-US"/>
        </a:p>
      </dgm:t>
    </dgm:pt>
    <dgm:pt modelId="{40CF5C2B-B965-4DD0-A9B9-5FF33F73B476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smtClean="0"/>
            <a:t>R1single.fastq</a:t>
          </a:r>
          <a:endParaRPr lang="en-US" sz="1050" dirty="0"/>
        </a:p>
      </dgm:t>
    </dgm:pt>
    <dgm:pt modelId="{AFB85B45-2079-462B-9748-63BB278575CA}" type="parTrans" cxnId="{6DF70000-E62A-42EE-8AA5-9F90E25E9E54}">
      <dgm:prSet/>
      <dgm:spPr/>
      <dgm:t>
        <a:bodyPr/>
        <a:lstStyle/>
        <a:p>
          <a:endParaRPr lang="en-US"/>
        </a:p>
      </dgm:t>
    </dgm:pt>
    <dgm:pt modelId="{AC027DC8-1CCC-4FE5-9EB4-22B3402D5763}" type="sibTrans" cxnId="{6DF70000-E62A-42EE-8AA5-9F90E25E9E54}">
      <dgm:prSet/>
      <dgm:spPr/>
      <dgm:t>
        <a:bodyPr/>
        <a:lstStyle/>
        <a:p>
          <a:endParaRPr lang="en-US"/>
        </a:p>
      </dgm:t>
    </dgm:pt>
    <dgm:pt modelId="{FAF0105B-8EC9-4B9C-A74F-84FA50E6FB07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smtClean="0"/>
            <a:t>R1trimmed.fastq</a:t>
          </a:r>
          <a:endParaRPr lang="en-US" sz="1050" dirty="0"/>
        </a:p>
      </dgm:t>
    </dgm:pt>
    <dgm:pt modelId="{483188D9-BB79-41B4-B402-4FF06D03BED4}" type="parTrans" cxnId="{3AF615FA-9D78-40FC-B16A-7D627829996E}">
      <dgm:prSet/>
      <dgm:spPr/>
      <dgm:t>
        <a:bodyPr/>
        <a:lstStyle/>
        <a:p>
          <a:endParaRPr lang="en-US"/>
        </a:p>
      </dgm:t>
    </dgm:pt>
    <dgm:pt modelId="{ED181949-C98C-4DE5-9E5C-3EF551A0D457}" type="sibTrans" cxnId="{3AF615FA-9D78-40FC-B16A-7D627829996E}">
      <dgm:prSet/>
      <dgm:spPr/>
      <dgm:t>
        <a:bodyPr/>
        <a:lstStyle/>
        <a:p>
          <a:endParaRPr lang="en-US"/>
        </a:p>
      </dgm:t>
    </dgm:pt>
    <dgm:pt modelId="{D4DA5464-9090-466D-9F32-AEC42355871E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smtClean="0"/>
            <a:t>R2single.fastq</a:t>
          </a:r>
          <a:endParaRPr lang="en-US" sz="1050" dirty="0"/>
        </a:p>
      </dgm:t>
    </dgm:pt>
    <dgm:pt modelId="{286B73EF-4FD7-4867-B482-8974A9E478BD}" type="parTrans" cxnId="{99C45549-04F1-4D5E-B768-8E08D01BF79C}">
      <dgm:prSet/>
      <dgm:spPr/>
      <dgm:t>
        <a:bodyPr/>
        <a:lstStyle/>
        <a:p>
          <a:endParaRPr lang="en-US"/>
        </a:p>
      </dgm:t>
    </dgm:pt>
    <dgm:pt modelId="{1668FF0E-8B1F-4F30-A4B1-FF59899A0262}" type="sibTrans" cxnId="{99C45549-04F1-4D5E-B768-8E08D01BF79C}">
      <dgm:prSet/>
      <dgm:spPr/>
      <dgm:t>
        <a:bodyPr/>
        <a:lstStyle/>
        <a:p>
          <a:endParaRPr lang="en-US"/>
        </a:p>
      </dgm:t>
    </dgm:pt>
    <dgm:pt modelId="{4C641F21-0405-4673-AC3C-DBCABA57D53D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050" dirty="0" smtClean="0"/>
            <a:t>R2trimmed.fastq</a:t>
          </a:r>
          <a:endParaRPr lang="en-US" sz="1050" dirty="0"/>
        </a:p>
      </dgm:t>
    </dgm:pt>
    <dgm:pt modelId="{C32072E8-F0E8-44F7-AA5B-0D2624858BEB}" type="parTrans" cxnId="{FA897384-699B-4BFA-9F90-FCA659CA1F52}">
      <dgm:prSet/>
      <dgm:spPr/>
      <dgm:t>
        <a:bodyPr/>
        <a:lstStyle/>
        <a:p>
          <a:endParaRPr lang="en-US"/>
        </a:p>
      </dgm:t>
    </dgm:pt>
    <dgm:pt modelId="{46C93B80-F751-4770-B871-A7E7B63C9207}" type="sibTrans" cxnId="{FA897384-699B-4BFA-9F90-FCA659CA1F52}">
      <dgm:prSet/>
      <dgm:spPr/>
      <dgm:t>
        <a:bodyPr/>
        <a:lstStyle/>
        <a:p>
          <a:endParaRPr lang="en-US"/>
        </a:p>
      </dgm:t>
    </dgm:pt>
    <dgm:pt modelId="{F39C3AC1-3DBD-4AEF-8E52-76322BE6409F}" type="asst">
      <dgm:prSet/>
      <dgm:spPr/>
      <dgm:t>
        <a:bodyPr/>
        <a:lstStyle/>
        <a:p>
          <a:endParaRPr lang="en-US" dirty="0"/>
        </a:p>
      </dgm:t>
    </dgm:pt>
    <dgm:pt modelId="{6F418842-B9E7-4B94-802F-60AA148BE90A}" type="sibTrans" cxnId="{5C402DAC-9604-44AB-9099-E8DE46E5A030}">
      <dgm:prSet/>
      <dgm:spPr/>
      <dgm:t>
        <a:bodyPr/>
        <a:lstStyle/>
        <a:p>
          <a:endParaRPr lang="en-US"/>
        </a:p>
      </dgm:t>
    </dgm:pt>
    <dgm:pt modelId="{9C426AD3-1010-406C-AA02-CA6D2C23097F}" type="parTrans" cxnId="{5C402DAC-9604-44AB-9099-E8DE46E5A030}">
      <dgm:prSet/>
      <dgm:spPr/>
      <dgm:t>
        <a:bodyPr/>
        <a:lstStyle/>
        <a:p>
          <a:endParaRPr lang="en-US"/>
        </a:p>
      </dgm:t>
    </dgm:pt>
    <dgm:pt modelId="{FFFF5364-1345-4C29-91DD-4FBEC9C00165}" type="asst">
      <dgm:prSet/>
      <dgm:spPr/>
      <dgm:t>
        <a:bodyPr/>
        <a:lstStyle/>
        <a:p>
          <a:endParaRPr lang="en-US"/>
        </a:p>
      </dgm:t>
    </dgm:pt>
    <dgm:pt modelId="{842982D1-CBCC-4C69-A59B-46ECE7608BD4}" type="parTrans" cxnId="{FDBA8D2F-1DA8-4049-B354-7D2AB51801D6}">
      <dgm:prSet/>
      <dgm:spPr/>
      <dgm:t>
        <a:bodyPr/>
        <a:lstStyle/>
        <a:p>
          <a:endParaRPr lang="en-US"/>
        </a:p>
      </dgm:t>
    </dgm:pt>
    <dgm:pt modelId="{711228CE-96B1-4BE1-BFCE-378033A4BEA7}" type="sibTrans" cxnId="{FDBA8D2F-1DA8-4049-B354-7D2AB51801D6}">
      <dgm:prSet/>
      <dgm:spPr/>
      <dgm:t>
        <a:bodyPr/>
        <a:lstStyle/>
        <a:p>
          <a:endParaRPr lang="en-US"/>
        </a:p>
      </dgm:t>
    </dgm:pt>
    <dgm:pt modelId="{F8CFD906-3627-45C8-929C-C1D8790BE0E3}" type="asst">
      <dgm:prSet/>
      <dgm:spPr/>
      <dgm:t>
        <a:bodyPr/>
        <a:lstStyle/>
        <a:p>
          <a:endParaRPr lang="en-US"/>
        </a:p>
      </dgm:t>
    </dgm:pt>
    <dgm:pt modelId="{EA50C10A-EFFC-4EFC-8E2A-147D9B5A7BF7}" type="parTrans" cxnId="{9CAFFFD3-AF9D-4922-A4F4-8C8F05D6A77E}">
      <dgm:prSet/>
      <dgm:spPr/>
      <dgm:t>
        <a:bodyPr/>
        <a:lstStyle/>
        <a:p>
          <a:endParaRPr lang="en-US"/>
        </a:p>
      </dgm:t>
    </dgm:pt>
    <dgm:pt modelId="{F79AC7E0-A753-4602-BA24-4740DBAEF19B}" type="sibTrans" cxnId="{9CAFFFD3-AF9D-4922-A4F4-8C8F05D6A77E}">
      <dgm:prSet/>
      <dgm:spPr/>
      <dgm:t>
        <a:bodyPr/>
        <a:lstStyle/>
        <a:p>
          <a:endParaRPr lang="en-US"/>
        </a:p>
      </dgm:t>
    </dgm:pt>
    <dgm:pt modelId="{65E431C4-9256-45D7-B16A-338A9BC7BA0E}">
      <dgm:prSet phldrT="[Text]" custT="1"/>
      <dgm:spPr>
        <a:solidFill>
          <a:srgbClr val="00B050"/>
        </a:solidFill>
        <a:ln>
          <a:solidFill>
            <a:srgbClr val="2BF530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Assigned_Taxonomy</a:t>
          </a:r>
          <a:endParaRPr lang="en-US" sz="1050" dirty="0"/>
        </a:p>
      </dgm:t>
    </dgm:pt>
    <dgm:pt modelId="{72F3E7CD-B488-435D-A84F-3EB8B8A3CB39}" type="parTrans" cxnId="{7FFEB1FB-1B8B-4EA4-A09F-D152F92B1FBD}">
      <dgm:prSet/>
      <dgm:spPr/>
      <dgm:t>
        <a:bodyPr/>
        <a:lstStyle/>
        <a:p>
          <a:endParaRPr lang="en-US"/>
        </a:p>
      </dgm:t>
    </dgm:pt>
    <dgm:pt modelId="{4EB99118-1647-4CC8-9A65-E12C01E14EF8}" type="sibTrans" cxnId="{7FFEB1FB-1B8B-4EA4-A09F-D152F92B1FBD}">
      <dgm:prSet/>
      <dgm:spPr/>
      <dgm:t>
        <a:bodyPr/>
        <a:lstStyle/>
        <a:p>
          <a:endParaRPr lang="en-US"/>
        </a:p>
      </dgm:t>
    </dgm:pt>
    <dgm:pt modelId="{D7FB6E08-80AE-41DA-A5B9-0417886AC9F6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rgbClr val="2BF530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saved_files</a:t>
          </a:r>
          <a:endParaRPr lang="en-US" sz="1050" dirty="0"/>
        </a:p>
      </dgm:t>
    </dgm:pt>
    <dgm:pt modelId="{5B9DC034-11EB-4487-8554-245851A6D818}" type="parTrans" cxnId="{94BF7ADA-F565-4663-B254-31A9F12390CE}">
      <dgm:prSet/>
      <dgm:spPr/>
      <dgm:t>
        <a:bodyPr/>
        <a:lstStyle/>
        <a:p>
          <a:endParaRPr lang="en-US"/>
        </a:p>
      </dgm:t>
    </dgm:pt>
    <dgm:pt modelId="{D9BCD8D0-431B-46E5-B084-22321740F49D}" type="sibTrans" cxnId="{94BF7ADA-F565-4663-B254-31A9F12390CE}">
      <dgm:prSet/>
      <dgm:spPr/>
      <dgm:t>
        <a:bodyPr/>
        <a:lstStyle/>
        <a:p>
          <a:endParaRPr lang="en-US"/>
        </a:p>
      </dgm:t>
    </dgm:pt>
    <dgm:pt modelId="{348BD6B2-92C5-47F7-A188-472297A0FABC}">
      <dgm:prSet phldrT="[Text]" custT="1"/>
      <dgm:spPr>
        <a:solidFill>
          <a:schemeClr val="accent2">
            <a:lumMod val="75000"/>
          </a:schemeClr>
        </a:solidFill>
        <a:ln>
          <a:solidFill>
            <a:srgbClr val="2BF530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log</a:t>
          </a:r>
          <a:endParaRPr lang="en-US" sz="1050" dirty="0"/>
        </a:p>
      </dgm:t>
    </dgm:pt>
    <dgm:pt modelId="{0E0512EF-22E1-4356-97A4-098EB93F08B1}" type="parTrans" cxnId="{E5605E0F-E431-468C-9BC8-3D2C1195F8E0}">
      <dgm:prSet/>
      <dgm:spPr/>
      <dgm:t>
        <a:bodyPr/>
        <a:lstStyle/>
        <a:p>
          <a:endParaRPr lang="en-US"/>
        </a:p>
      </dgm:t>
    </dgm:pt>
    <dgm:pt modelId="{0399EDB9-4AA2-478C-8BBC-6C338C0BCFE1}" type="sibTrans" cxnId="{E5605E0F-E431-468C-9BC8-3D2C1195F8E0}">
      <dgm:prSet/>
      <dgm:spPr/>
      <dgm:t>
        <a:bodyPr/>
        <a:lstStyle/>
        <a:p>
          <a:r>
            <a:rPr lang="en-US" dirty="0" smtClean="0"/>
            <a:t>HTCondor blast log</a:t>
          </a:r>
          <a:endParaRPr lang="en-US" dirty="0"/>
        </a:p>
      </dgm:t>
    </dgm:pt>
    <dgm:pt modelId="{1AB7A0B4-C100-47AA-BE3A-C79277C8FD45}">
      <dgm:prSet phldrT="[Text]" custT="1"/>
      <dgm:spPr>
        <a:solidFill>
          <a:schemeClr val="accent2">
            <a:lumMod val="75000"/>
          </a:schemeClr>
        </a:solidFill>
        <a:ln>
          <a:solidFill>
            <a:srgbClr val="2BF530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results</a:t>
          </a:r>
          <a:endParaRPr lang="en-US" sz="1050" dirty="0"/>
        </a:p>
      </dgm:t>
    </dgm:pt>
    <dgm:pt modelId="{496ABC65-274D-47B1-B57C-0E9C8AE4538E}" type="parTrans" cxnId="{0D5F0136-7F9A-4833-840E-46099676E5F9}">
      <dgm:prSet/>
      <dgm:spPr/>
      <dgm:t>
        <a:bodyPr/>
        <a:lstStyle/>
        <a:p>
          <a:endParaRPr lang="en-US"/>
        </a:p>
      </dgm:t>
    </dgm:pt>
    <dgm:pt modelId="{A0130D51-8A82-4038-A29B-A5DB46DB1FFA}" type="sibTrans" cxnId="{0D5F0136-7F9A-4833-840E-46099676E5F9}">
      <dgm:prSet/>
      <dgm:spPr/>
      <dgm:t>
        <a:bodyPr/>
        <a:lstStyle/>
        <a:p>
          <a:endParaRPr lang="en-US"/>
        </a:p>
      </dgm:t>
    </dgm:pt>
    <dgm:pt modelId="{2EF1CAD3-4BB1-43BB-9C3F-280F88D48DCA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rgbClr val="2BF530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otu_picking_output</a:t>
          </a:r>
          <a:endParaRPr lang="en-US" sz="1050" dirty="0"/>
        </a:p>
      </dgm:t>
    </dgm:pt>
    <dgm:pt modelId="{736EFE29-8514-4906-B0F7-BC591E6DF442}" type="parTrans" cxnId="{416B5FC5-7857-4A5C-9132-450AD8F81330}">
      <dgm:prSet/>
      <dgm:spPr/>
      <dgm:t>
        <a:bodyPr/>
        <a:lstStyle/>
        <a:p>
          <a:endParaRPr lang="en-US"/>
        </a:p>
      </dgm:t>
    </dgm:pt>
    <dgm:pt modelId="{998EE95C-CD94-4BFB-BF53-9F8D97E11BC9}" type="sibTrans" cxnId="{416B5FC5-7857-4A5C-9132-450AD8F81330}">
      <dgm:prSet/>
      <dgm:spPr/>
      <dgm:t>
        <a:bodyPr/>
        <a:lstStyle/>
        <a:p>
          <a:endParaRPr lang="en-US"/>
        </a:p>
      </dgm:t>
    </dgm:pt>
    <dgm:pt modelId="{36E5E1D5-7ADE-438A-AF29-F699495F8A0B}">
      <dgm:prSet phldrT="[Text]" custT="1"/>
      <dgm:spPr>
        <a:solidFill>
          <a:srgbClr val="00B050"/>
        </a:solidFill>
        <a:ln>
          <a:solidFill>
            <a:srgbClr val="2BF530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otu_table.biom</a:t>
          </a:r>
          <a:endParaRPr lang="en-US" sz="1050" dirty="0"/>
        </a:p>
      </dgm:t>
    </dgm:pt>
    <dgm:pt modelId="{639ED06C-31F0-4E2D-9AA0-28AFA2B68DC5}" type="parTrans" cxnId="{3960B729-97A9-44CB-8496-9CA3AAF7AF01}">
      <dgm:prSet/>
      <dgm:spPr/>
      <dgm:t>
        <a:bodyPr/>
        <a:lstStyle/>
        <a:p>
          <a:endParaRPr lang="en-US"/>
        </a:p>
      </dgm:t>
    </dgm:pt>
    <dgm:pt modelId="{288D511A-286D-4A32-B9DC-9434490D982B}" type="sibTrans" cxnId="{3960B729-97A9-44CB-8496-9CA3AAF7AF01}">
      <dgm:prSet/>
      <dgm:spPr/>
      <dgm:t>
        <a:bodyPr/>
        <a:lstStyle/>
        <a:p>
          <a:endParaRPr lang="en-US"/>
        </a:p>
      </dgm:t>
    </dgm:pt>
    <dgm:pt modelId="{739ECC20-43A7-4CB4-9EDB-8E4F92C0096B}">
      <dgm:prSet phldrT="[Text]" custT="1"/>
      <dgm:spPr>
        <a:solidFill>
          <a:srgbClr val="00B050"/>
        </a:solidFill>
        <a:ln>
          <a:solidFill>
            <a:srgbClr val="2BF530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otu_seqs.fasta</a:t>
          </a:r>
          <a:endParaRPr lang="en-US" sz="1050" dirty="0"/>
        </a:p>
      </dgm:t>
    </dgm:pt>
    <dgm:pt modelId="{2BE5750F-75DF-4AA4-A0ED-8CEED53FF0A2}" type="parTrans" cxnId="{CE7F886C-2A89-42B0-9861-78E93AA264B9}">
      <dgm:prSet/>
      <dgm:spPr/>
      <dgm:t>
        <a:bodyPr/>
        <a:lstStyle/>
        <a:p>
          <a:endParaRPr lang="en-US"/>
        </a:p>
      </dgm:t>
    </dgm:pt>
    <dgm:pt modelId="{DFC7CCC8-9A56-4223-81C5-760F81A10813}" type="sibTrans" cxnId="{CE7F886C-2A89-42B0-9861-78E93AA264B9}">
      <dgm:prSet/>
      <dgm:spPr/>
      <dgm:t>
        <a:bodyPr/>
        <a:lstStyle/>
        <a:p>
          <a:endParaRPr lang="en-US"/>
        </a:p>
      </dgm:t>
    </dgm:pt>
    <dgm:pt modelId="{226AEB68-C6D2-4DA8-9359-9830198ED30E}">
      <dgm:prSet phldrT="[Text]" custT="1"/>
      <dgm:spPr>
        <a:solidFill>
          <a:srgbClr val="00B050"/>
        </a:solidFill>
        <a:ln>
          <a:solidFill>
            <a:srgbClr val="2BF530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3,000 files fasta blast input</a:t>
          </a:r>
          <a:endParaRPr lang="en-US" sz="1050" dirty="0"/>
        </a:p>
      </dgm:t>
    </dgm:pt>
    <dgm:pt modelId="{076F2FBB-0773-4188-A3CE-2FE58900BB13}" type="parTrans" cxnId="{16E60E07-84B2-4519-9A63-9863369415DA}">
      <dgm:prSet/>
      <dgm:spPr/>
      <dgm:t>
        <a:bodyPr/>
        <a:lstStyle/>
        <a:p>
          <a:endParaRPr lang="en-US"/>
        </a:p>
      </dgm:t>
    </dgm:pt>
    <dgm:pt modelId="{943FEBF5-C752-4456-9AF6-3390FA8B9D64}" type="sibTrans" cxnId="{16E60E07-84B2-4519-9A63-9863369415DA}">
      <dgm:prSet/>
      <dgm:spPr/>
      <dgm:t>
        <a:bodyPr/>
        <a:lstStyle/>
        <a:p>
          <a:endParaRPr lang="en-US"/>
        </a:p>
      </dgm:t>
    </dgm:pt>
    <dgm:pt modelId="{6CDED94B-50C4-4D1C-B530-166EDD16B237}">
      <dgm:prSet phldrT="[Text]" custT="1"/>
      <dgm:spPr>
        <a:solidFill>
          <a:schemeClr val="accent2">
            <a:lumMod val="75000"/>
          </a:schemeClr>
        </a:solidFill>
        <a:ln>
          <a:solidFill>
            <a:srgbClr val="2BF530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3,000 files blast output</a:t>
          </a:r>
          <a:endParaRPr lang="en-US" sz="1050" dirty="0"/>
        </a:p>
      </dgm:t>
    </dgm:pt>
    <dgm:pt modelId="{55EDCFF3-74D6-4A97-878E-15AF268DFCC5}" type="parTrans" cxnId="{861A6E0C-95A5-42E5-B13A-60277FD1F326}">
      <dgm:prSet/>
      <dgm:spPr/>
      <dgm:t>
        <a:bodyPr/>
        <a:lstStyle/>
        <a:p>
          <a:endParaRPr lang="en-US"/>
        </a:p>
      </dgm:t>
    </dgm:pt>
    <dgm:pt modelId="{A5681D80-8ABC-4A25-AC77-9BB32A8AB92F}" type="sibTrans" cxnId="{861A6E0C-95A5-42E5-B13A-60277FD1F326}">
      <dgm:prSet/>
      <dgm:spPr/>
      <dgm:t>
        <a:bodyPr/>
        <a:lstStyle/>
        <a:p>
          <a:endParaRPr lang="en-US"/>
        </a:p>
      </dgm:t>
    </dgm:pt>
    <dgm:pt modelId="{C5F742D7-295E-4B60-9A06-7B9A695CAA14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rgbClr val="2BF530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combined_seqs_otus.txt</a:t>
          </a:r>
          <a:endParaRPr lang="en-US" sz="1050" dirty="0"/>
        </a:p>
      </dgm:t>
    </dgm:pt>
    <dgm:pt modelId="{5CCE822D-C1FC-48AA-B86B-D886A0D2F76C}" type="parTrans" cxnId="{161E2D70-92EF-4185-B378-79C1536B8423}">
      <dgm:prSet/>
      <dgm:spPr/>
      <dgm:t>
        <a:bodyPr/>
        <a:lstStyle/>
        <a:p>
          <a:endParaRPr lang="en-US"/>
        </a:p>
      </dgm:t>
    </dgm:pt>
    <dgm:pt modelId="{55C5F8F4-41F5-4DE4-BB34-F4E3EA4F9A16}" type="sibTrans" cxnId="{161E2D70-92EF-4185-B378-79C1536B8423}">
      <dgm:prSet/>
      <dgm:spPr/>
      <dgm:t>
        <a:bodyPr/>
        <a:lstStyle/>
        <a:p>
          <a:endParaRPr lang="en-US"/>
        </a:p>
      </dgm:t>
    </dgm:pt>
    <dgm:pt modelId="{84A309EF-6C4F-4693-B585-BFB2D94E720C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rgbClr val="2BF530"/>
          </a:solidFill>
        </a:ln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050" dirty="0" smtClean="0"/>
            <a:t>otu_seqs.fasta</a:t>
          </a:r>
          <a:endParaRPr lang="en-US" sz="1050" dirty="0"/>
        </a:p>
      </dgm:t>
    </dgm:pt>
    <dgm:pt modelId="{986637F0-8061-4871-8D8A-22CFD6FB0A85}" type="parTrans" cxnId="{86D0CB11-9774-43C3-8C68-B20EDFE74ABC}">
      <dgm:prSet/>
      <dgm:spPr/>
      <dgm:t>
        <a:bodyPr/>
        <a:lstStyle/>
        <a:p>
          <a:endParaRPr lang="en-US"/>
        </a:p>
      </dgm:t>
    </dgm:pt>
    <dgm:pt modelId="{20FD034C-89BA-4FCE-A7D2-46DEE3BB5445}" type="sibTrans" cxnId="{86D0CB11-9774-43C3-8C68-B20EDFE74ABC}">
      <dgm:prSet/>
      <dgm:spPr/>
      <dgm:t>
        <a:bodyPr/>
        <a:lstStyle/>
        <a:p>
          <a:endParaRPr lang="en-US"/>
        </a:p>
      </dgm:t>
    </dgm:pt>
    <dgm:pt modelId="{1AF46073-0FB6-497B-9453-04D6A64275A2}" type="pres">
      <dgm:prSet presAssocID="{AC0AEEA6-1A83-438D-AE6D-638BFBC071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FC3D18-969E-48DD-8E34-2C20EA259618}" type="pres">
      <dgm:prSet presAssocID="{E59675BB-0B92-4F16-94AC-12896C269DE1}" presName="hierRoot1" presStyleCnt="0">
        <dgm:presLayoutVars>
          <dgm:hierBranch val="init"/>
        </dgm:presLayoutVars>
      </dgm:prSet>
      <dgm:spPr/>
    </dgm:pt>
    <dgm:pt modelId="{FFCFAB2B-189C-40D7-BA1D-B86A59AA7F3F}" type="pres">
      <dgm:prSet presAssocID="{E59675BB-0B92-4F16-94AC-12896C269DE1}" presName="rootComposite1" presStyleCnt="0"/>
      <dgm:spPr/>
    </dgm:pt>
    <dgm:pt modelId="{444B78DB-0C3F-4AC8-84DA-1AEC75D52C85}" type="pres">
      <dgm:prSet presAssocID="{E59675BB-0B92-4F16-94AC-12896C269DE1}" presName="rootText1" presStyleLbl="node0" presStyleIdx="0" presStyleCnt="1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A9EF8E0-3EDA-49B7-B96E-CC73F21E8045}" type="pres">
      <dgm:prSet presAssocID="{E59675BB-0B92-4F16-94AC-12896C269DE1}" presName="titleText1" presStyleLbl="fgAcc0" presStyleIdx="0" presStyleCnt="1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5A4DF59-832E-4A0F-ADC4-9F6581874C5F}" type="pres">
      <dgm:prSet presAssocID="{E59675BB-0B92-4F16-94AC-12896C269DE1}" presName="rootConnector1" presStyleLbl="node1" presStyleIdx="0" presStyleCnt="40"/>
      <dgm:spPr/>
      <dgm:t>
        <a:bodyPr/>
        <a:lstStyle/>
        <a:p>
          <a:endParaRPr lang="en-US"/>
        </a:p>
      </dgm:t>
    </dgm:pt>
    <dgm:pt modelId="{CD23E843-DF5B-48D8-85BD-461A7E106EAB}" type="pres">
      <dgm:prSet presAssocID="{E59675BB-0B92-4F16-94AC-12896C269DE1}" presName="hierChild2" presStyleCnt="0"/>
      <dgm:spPr/>
    </dgm:pt>
    <dgm:pt modelId="{83A5226A-4AEB-45A8-9CE8-E35256BD0E99}" type="pres">
      <dgm:prSet presAssocID="{73B11900-181F-4170-926E-A4E29A1102D2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A6DAD10-A591-4C8F-B293-D55917E614E7}" type="pres">
      <dgm:prSet presAssocID="{68F8726E-3C70-47A6-AA29-A0B13FAF213D}" presName="hierRoot2" presStyleCnt="0">
        <dgm:presLayoutVars>
          <dgm:hierBranch val="init"/>
        </dgm:presLayoutVars>
      </dgm:prSet>
      <dgm:spPr/>
    </dgm:pt>
    <dgm:pt modelId="{AC3C4166-CCC6-4FA0-8F5A-CEA650B62C84}" type="pres">
      <dgm:prSet presAssocID="{68F8726E-3C70-47A6-AA29-A0B13FAF213D}" presName="rootComposite" presStyleCnt="0"/>
      <dgm:spPr/>
    </dgm:pt>
    <dgm:pt modelId="{A80D55C8-89ED-422F-8688-8645C802A92C}" type="pres">
      <dgm:prSet presAssocID="{68F8726E-3C70-47A6-AA29-A0B13FAF213D}" presName="rootText" presStyleLbl="node1" presStyleIdx="0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93797BA-5ACF-41D8-94FD-32343DA7DB6F}" type="pres">
      <dgm:prSet presAssocID="{68F8726E-3C70-47A6-AA29-A0B13FAF213D}" presName="titleText2" presStyleLbl="fgAcc1" presStyleIdx="0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CE572F2-E476-4B57-8C51-B35B5F5036B2}" type="pres">
      <dgm:prSet presAssocID="{68F8726E-3C70-47A6-AA29-A0B13FAF213D}" presName="rootConnector" presStyleLbl="node2" presStyleIdx="0" presStyleCnt="0"/>
      <dgm:spPr/>
      <dgm:t>
        <a:bodyPr/>
        <a:lstStyle/>
        <a:p>
          <a:endParaRPr lang="en-US"/>
        </a:p>
      </dgm:t>
    </dgm:pt>
    <dgm:pt modelId="{5FDD74FD-2EC4-43BA-826F-D8827E6DD37D}" type="pres">
      <dgm:prSet presAssocID="{68F8726E-3C70-47A6-AA29-A0B13FAF213D}" presName="hierChild4" presStyleCnt="0"/>
      <dgm:spPr/>
    </dgm:pt>
    <dgm:pt modelId="{E96B8FE4-A60A-44EC-B00B-D1EC5BF774C0}" type="pres">
      <dgm:prSet presAssocID="{4A3B87D6-945C-453C-926B-BF39946B2D6A}" presName="Name37" presStyleLbl="parChTrans1D3" presStyleIdx="0" presStyleCnt="8"/>
      <dgm:spPr/>
      <dgm:t>
        <a:bodyPr/>
        <a:lstStyle/>
        <a:p>
          <a:endParaRPr lang="en-US"/>
        </a:p>
      </dgm:t>
    </dgm:pt>
    <dgm:pt modelId="{FFDF694B-433C-465E-B2BF-07A0198A51D6}" type="pres">
      <dgm:prSet presAssocID="{09A5F635-B7C3-45B9-A491-009C56B48BE1}" presName="hierRoot2" presStyleCnt="0">
        <dgm:presLayoutVars>
          <dgm:hierBranch val="init"/>
        </dgm:presLayoutVars>
      </dgm:prSet>
      <dgm:spPr/>
    </dgm:pt>
    <dgm:pt modelId="{EB47471F-A626-4744-BE6E-CD7A7DBC905B}" type="pres">
      <dgm:prSet presAssocID="{09A5F635-B7C3-45B9-A491-009C56B48BE1}" presName="rootComposite" presStyleCnt="0"/>
      <dgm:spPr/>
    </dgm:pt>
    <dgm:pt modelId="{5380B925-898D-4633-A517-494460CDC2E7}" type="pres">
      <dgm:prSet presAssocID="{09A5F635-B7C3-45B9-A491-009C56B48BE1}" presName="rootText" presStyleLbl="node1" presStyleIdx="1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55A0097-04F8-4EFA-B234-DF65EE3C6E23}" type="pres">
      <dgm:prSet presAssocID="{09A5F635-B7C3-45B9-A491-009C56B48BE1}" presName="titleText2" presStyleLbl="fgAcc1" presStyleIdx="1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2F0571-DA14-464F-AE33-E2E5326DBD71}" type="pres">
      <dgm:prSet presAssocID="{09A5F635-B7C3-45B9-A491-009C56B48BE1}" presName="rootConnector" presStyleLbl="node3" presStyleIdx="0" presStyleCnt="0"/>
      <dgm:spPr/>
      <dgm:t>
        <a:bodyPr/>
        <a:lstStyle/>
        <a:p>
          <a:endParaRPr lang="en-US"/>
        </a:p>
      </dgm:t>
    </dgm:pt>
    <dgm:pt modelId="{5FB36721-9072-4470-BFF5-5471A0A5507C}" type="pres">
      <dgm:prSet presAssocID="{09A5F635-B7C3-45B9-A491-009C56B48BE1}" presName="hierChild4" presStyleCnt="0"/>
      <dgm:spPr/>
    </dgm:pt>
    <dgm:pt modelId="{D7C8CBA2-44BD-4C73-998F-7437DAF8F30E}" type="pres">
      <dgm:prSet presAssocID="{F5D1AF47-15D8-409A-8F95-82D4257C8C5C}" presName="Name37" presStyleLbl="parChTrans1D4" presStyleIdx="0" presStyleCnt="33"/>
      <dgm:spPr/>
      <dgm:t>
        <a:bodyPr/>
        <a:lstStyle/>
        <a:p>
          <a:endParaRPr lang="en-US"/>
        </a:p>
      </dgm:t>
    </dgm:pt>
    <dgm:pt modelId="{E7E164F4-77E1-48D1-9F20-DCE602512824}" type="pres">
      <dgm:prSet presAssocID="{0B0DF5CA-9AA9-496E-8F5A-957EFB33DBDF}" presName="hierRoot2" presStyleCnt="0">
        <dgm:presLayoutVars>
          <dgm:hierBranch val="init"/>
        </dgm:presLayoutVars>
      </dgm:prSet>
      <dgm:spPr/>
    </dgm:pt>
    <dgm:pt modelId="{E7F72748-5ADA-4AF1-915B-72C099598C15}" type="pres">
      <dgm:prSet presAssocID="{0B0DF5CA-9AA9-496E-8F5A-957EFB33DBDF}" presName="rootComposite" presStyleCnt="0"/>
      <dgm:spPr/>
    </dgm:pt>
    <dgm:pt modelId="{4EA48BE4-0A0E-40B7-BCDD-47DC54495D4F}" type="pres">
      <dgm:prSet presAssocID="{0B0DF5CA-9AA9-496E-8F5A-957EFB33DBDF}" presName="rootText" presStyleLbl="node1" presStyleIdx="2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7853079-1E42-4138-9DE2-BF49E49AFFC9}" type="pres">
      <dgm:prSet presAssocID="{0B0DF5CA-9AA9-496E-8F5A-957EFB33DBDF}" presName="titleText2" presStyleLbl="fgAcc1" presStyleIdx="2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49BEBFF-50ED-469F-8C65-DB5848D02A3C}" type="pres">
      <dgm:prSet presAssocID="{0B0DF5CA-9AA9-496E-8F5A-957EFB33DBDF}" presName="rootConnector" presStyleLbl="node4" presStyleIdx="0" presStyleCnt="0"/>
      <dgm:spPr/>
      <dgm:t>
        <a:bodyPr/>
        <a:lstStyle/>
        <a:p>
          <a:endParaRPr lang="en-US"/>
        </a:p>
      </dgm:t>
    </dgm:pt>
    <dgm:pt modelId="{83AD9678-E86A-42E0-A8D3-015637470A1A}" type="pres">
      <dgm:prSet presAssocID="{0B0DF5CA-9AA9-496E-8F5A-957EFB33DBDF}" presName="hierChild4" presStyleCnt="0"/>
      <dgm:spPr/>
    </dgm:pt>
    <dgm:pt modelId="{2BC2D020-DFB0-4395-B939-329D93D4ABC2}" type="pres">
      <dgm:prSet presAssocID="{0B0DF5CA-9AA9-496E-8F5A-957EFB33DBDF}" presName="hierChild5" presStyleCnt="0"/>
      <dgm:spPr/>
    </dgm:pt>
    <dgm:pt modelId="{2CC1817E-66A9-4086-BD16-295F99513BA3}" type="pres">
      <dgm:prSet presAssocID="{DFE427FC-4651-4462-9D1E-BDC358742620}" presName="Name37" presStyleLbl="parChTrans1D4" presStyleIdx="1" presStyleCnt="33"/>
      <dgm:spPr/>
      <dgm:t>
        <a:bodyPr/>
        <a:lstStyle/>
        <a:p>
          <a:endParaRPr lang="en-US"/>
        </a:p>
      </dgm:t>
    </dgm:pt>
    <dgm:pt modelId="{B72EEA14-0867-4B91-A15D-E49B141B43C2}" type="pres">
      <dgm:prSet presAssocID="{14CAAAB4-C7DC-4B69-9F68-C6F82AAF7453}" presName="hierRoot2" presStyleCnt="0">
        <dgm:presLayoutVars>
          <dgm:hierBranch val="init"/>
        </dgm:presLayoutVars>
      </dgm:prSet>
      <dgm:spPr/>
    </dgm:pt>
    <dgm:pt modelId="{405BE045-5132-4FC0-A649-23B4D3F36784}" type="pres">
      <dgm:prSet presAssocID="{14CAAAB4-C7DC-4B69-9F68-C6F82AAF7453}" presName="rootComposite" presStyleCnt="0"/>
      <dgm:spPr/>
    </dgm:pt>
    <dgm:pt modelId="{670AD20B-E5D9-4A81-A030-9C06F7EC2E78}" type="pres">
      <dgm:prSet presAssocID="{14CAAAB4-C7DC-4B69-9F68-C6F82AAF7453}" presName="rootText" presStyleLbl="node1" presStyleIdx="3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6B5A6E4-62EE-4161-A0B6-860D0F5D6B39}" type="pres">
      <dgm:prSet presAssocID="{14CAAAB4-C7DC-4B69-9F68-C6F82AAF7453}" presName="titleText2" presStyleLbl="fgAcc1" presStyleIdx="3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63C7B8D-E08C-4BBC-BCD5-95AD11478081}" type="pres">
      <dgm:prSet presAssocID="{14CAAAB4-C7DC-4B69-9F68-C6F82AAF7453}" presName="rootConnector" presStyleLbl="node4" presStyleIdx="0" presStyleCnt="0"/>
      <dgm:spPr/>
      <dgm:t>
        <a:bodyPr/>
        <a:lstStyle/>
        <a:p>
          <a:endParaRPr lang="en-US"/>
        </a:p>
      </dgm:t>
    </dgm:pt>
    <dgm:pt modelId="{194D4FF1-5ED1-4A09-B397-89AF56F96B0B}" type="pres">
      <dgm:prSet presAssocID="{14CAAAB4-C7DC-4B69-9F68-C6F82AAF7453}" presName="hierChild4" presStyleCnt="0"/>
      <dgm:spPr/>
    </dgm:pt>
    <dgm:pt modelId="{58578F8D-25B7-4D39-BD89-35128CF0F677}" type="pres">
      <dgm:prSet presAssocID="{14CAAAB4-C7DC-4B69-9F68-C6F82AAF7453}" presName="hierChild5" presStyleCnt="0"/>
      <dgm:spPr/>
    </dgm:pt>
    <dgm:pt modelId="{522DABDD-21E8-4F14-9BEF-205F6466BA1E}" type="pres">
      <dgm:prSet presAssocID="{2558B081-8F95-477E-8317-222732F2E4EE}" presName="Name37" presStyleLbl="parChTrans1D4" presStyleIdx="2" presStyleCnt="33"/>
      <dgm:spPr/>
      <dgm:t>
        <a:bodyPr/>
        <a:lstStyle/>
        <a:p>
          <a:endParaRPr lang="en-US"/>
        </a:p>
      </dgm:t>
    </dgm:pt>
    <dgm:pt modelId="{0806E408-5842-4261-9660-8CF6A4EBA8E7}" type="pres">
      <dgm:prSet presAssocID="{BC1EECD4-A368-4CAA-9DD8-318E6ED14428}" presName="hierRoot2" presStyleCnt="0">
        <dgm:presLayoutVars>
          <dgm:hierBranch val="init"/>
        </dgm:presLayoutVars>
      </dgm:prSet>
      <dgm:spPr/>
    </dgm:pt>
    <dgm:pt modelId="{3828A155-11DA-467C-B2EC-6E7921331FF0}" type="pres">
      <dgm:prSet presAssocID="{BC1EECD4-A368-4CAA-9DD8-318E6ED14428}" presName="rootComposite" presStyleCnt="0"/>
      <dgm:spPr/>
    </dgm:pt>
    <dgm:pt modelId="{6911B2E6-491C-48C3-AADD-2B722F3C625F}" type="pres">
      <dgm:prSet presAssocID="{BC1EECD4-A368-4CAA-9DD8-318E6ED14428}" presName="rootText" presStyleLbl="node1" presStyleIdx="4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9AC7D48-7D23-436B-8709-4CEB8CE3E5F2}" type="pres">
      <dgm:prSet presAssocID="{BC1EECD4-A368-4CAA-9DD8-318E6ED14428}" presName="titleText2" presStyleLbl="fgAcc1" presStyleIdx="4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1050BD-4298-40A4-8B6A-49C5751DDDC9}" type="pres">
      <dgm:prSet presAssocID="{BC1EECD4-A368-4CAA-9DD8-318E6ED14428}" presName="rootConnector" presStyleLbl="node4" presStyleIdx="0" presStyleCnt="0"/>
      <dgm:spPr/>
      <dgm:t>
        <a:bodyPr/>
        <a:lstStyle/>
        <a:p>
          <a:endParaRPr lang="en-US"/>
        </a:p>
      </dgm:t>
    </dgm:pt>
    <dgm:pt modelId="{1A276D12-E0E7-4E3A-BFF6-AEA5045B738D}" type="pres">
      <dgm:prSet presAssocID="{BC1EECD4-A368-4CAA-9DD8-318E6ED14428}" presName="hierChild4" presStyleCnt="0"/>
      <dgm:spPr/>
    </dgm:pt>
    <dgm:pt modelId="{9B0290CF-DD34-4151-9075-5CEAFC306C38}" type="pres">
      <dgm:prSet presAssocID="{BC1EECD4-A368-4CAA-9DD8-318E6ED14428}" presName="hierChild5" presStyleCnt="0"/>
      <dgm:spPr/>
    </dgm:pt>
    <dgm:pt modelId="{8A0326AC-1744-46BE-B004-3189CE088F1B}" type="pres">
      <dgm:prSet presAssocID="{09A5F635-B7C3-45B9-A491-009C56B48BE1}" presName="hierChild5" presStyleCnt="0"/>
      <dgm:spPr/>
    </dgm:pt>
    <dgm:pt modelId="{75AF20B6-459A-4BD5-91ED-F625A4F880A7}" type="pres">
      <dgm:prSet presAssocID="{EA50C10A-EFFC-4EFC-8E2A-147D9B5A7BF7}" presName="Name96" presStyleLbl="parChTrans1D4" presStyleIdx="3" presStyleCnt="33"/>
      <dgm:spPr/>
      <dgm:t>
        <a:bodyPr/>
        <a:lstStyle/>
        <a:p>
          <a:endParaRPr lang="en-US"/>
        </a:p>
      </dgm:t>
    </dgm:pt>
    <dgm:pt modelId="{7D742717-F4A2-43F6-9BAA-B32933953BDF}" type="pres">
      <dgm:prSet presAssocID="{F8CFD906-3627-45C8-929C-C1D8790BE0E3}" presName="hierRoot3" presStyleCnt="0">
        <dgm:presLayoutVars>
          <dgm:hierBranch val="init"/>
        </dgm:presLayoutVars>
      </dgm:prSet>
      <dgm:spPr/>
    </dgm:pt>
    <dgm:pt modelId="{403930E8-F69A-419B-A60B-86C85AAC895A}" type="pres">
      <dgm:prSet presAssocID="{F8CFD906-3627-45C8-929C-C1D8790BE0E3}" presName="rootComposite3" presStyleCnt="0"/>
      <dgm:spPr/>
    </dgm:pt>
    <dgm:pt modelId="{0FAFC707-8C4C-4FAF-8803-A0CC3181D99A}" type="pres">
      <dgm:prSet presAssocID="{F8CFD906-3627-45C8-929C-C1D8790BE0E3}" presName="rootText3" presStyleLbl="asst1" presStyleIdx="0" presStyleCnt="3" custScaleX="16697" custScaleY="9763" custLinFactY="-228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5BC8B9-CFAD-4DD6-912B-7A29D653EA4B}" type="pres">
      <dgm:prSet presAssocID="{F8CFD906-3627-45C8-929C-C1D8790BE0E3}" presName="titleText3" presStyleLbl="fgAcc2" presStyleIdx="0" presStyleCnt="3" custFlipVert="1" custFlipHor="1" custScaleX="29664" custScaleY="72052" custLinFactY="-200000" custLinFactNeighborX="-16446" custLinFactNeighborY="-25329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4B3FE1-C786-4B02-9E2B-6A44CC2E9421}" type="pres">
      <dgm:prSet presAssocID="{F8CFD906-3627-45C8-929C-C1D8790BE0E3}" presName="rootConnector3" presStyleLbl="asst3" presStyleIdx="0" presStyleCnt="0"/>
      <dgm:spPr/>
      <dgm:t>
        <a:bodyPr/>
        <a:lstStyle/>
        <a:p>
          <a:endParaRPr lang="en-US"/>
        </a:p>
      </dgm:t>
    </dgm:pt>
    <dgm:pt modelId="{590E48B9-92D7-4027-BBAD-FC173DE7F741}" type="pres">
      <dgm:prSet presAssocID="{F8CFD906-3627-45C8-929C-C1D8790BE0E3}" presName="hierChild6" presStyleCnt="0"/>
      <dgm:spPr/>
    </dgm:pt>
    <dgm:pt modelId="{449FB69F-C107-4468-AF65-5C349580717B}" type="pres">
      <dgm:prSet presAssocID="{F8CFD906-3627-45C8-929C-C1D8790BE0E3}" presName="hierChild7" presStyleCnt="0"/>
      <dgm:spPr/>
    </dgm:pt>
    <dgm:pt modelId="{8ECC49CC-062C-4EB1-B3DE-25231318E651}" type="pres">
      <dgm:prSet presAssocID="{EC2D2E74-7C52-4A36-B02B-CB15EDD74A6B}" presName="Name37" presStyleLbl="parChTrans1D3" presStyleIdx="1" presStyleCnt="8"/>
      <dgm:spPr/>
      <dgm:t>
        <a:bodyPr/>
        <a:lstStyle/>
        <a:p>
          <a:endParaRPr lang="en-US"/>
        </a:p>
      </dgm:t>
    </dgm:pt>
    <dgm:pt modelId="{B3ABD666-A064-4A7D-9668-1320CB1896B0}" type="pres">
      <dgm:prSet presAssocID="{B6576B03-F37E-48E4-8B8B-42977AD74FCC}" presName="hierRoot2" presStyleCnt="0">
        <dgm:presLayoutVars>
          <dgm:hierBranch val="init"/>
        </dgm:presLayoutVars>
      </dgm:prSet>
      <dgm:spPr/>
    </dgm:pt>
    <dgm:pt modelId="{1E2875B2-9F2C-4D7F-8A30-C17F33A4347A}" type="pres">
      <dgm:prSet presAssocID="{B6576B03-F37E-48E4-8B8B-42977AD74FCC}" presName="rootComposite" presStyleCnt="0"/>
      <dgm:spPr/>
    </dgm:pt>
    <dgm:pt modelId="{2AA9AD0F-2411-44D5-9135-B368DB7FBC35}" type="pres">
      <dgm:prSet presAssocID="{B6576B03-F37E-48E4-8B8B-42977AD74FCC}" presName="rootText" presStyleLbl="node1" presStyleIdx="5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039C18F-C003-4F8B-8669-E76C3BF8C0F5}" type="pres">
      <dgm:prSet presAssocID="{B6576B03-F37E-48E4-8B8B-42977AD74FCC}" presName="titleText2" presStyleLbl="fgAcc1" presStyleIdx="5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E870444-8ACF-4436-BFF5-7E9B0D815636}" type="pres">
      <dgm:prSet presAssocID="{B6576B03-F37E-48E4-8B8B-42977AD74FCC}" presName="rootConnector" presStyleLbl="node3" presStyleIdx="0" presStyleCnt="0"/>
      <dgm:spPr/>
      <dgm:t>
        <a:bodyPr/>
        <a:lstStyle/>
        <a:p>
          <a:endParaRPr lang="en-US"/>
        </a:p>
      </dgm:t>
    </dgm:pt>
    <dgm:pt modelId="{A75C6F1E-A010-4723-98D5-6A4AC507E9B6}" type="pres">
      <dgm:prSet presAssocID="{B6576B03-F37E-48E4-8B8B-42977AD74FCC}" presName="hierChild4" presStyleCnt="0"/>
      <dgm:spPr/>
    </dgm:pt>
    <dgm:pt modelId="{EE10DFDA-2CE7-4791-B35C-D8666D579F66}" type="pres">
      <dgm:prSet presAssocID="{0273CE4A-4903-403F-9CF4-D277B7555847}" presName="Name37" presStyleLbl="parChTrans1D4" presStyleIdx="4" presStyleCnt="33"/>
      <dgm:spPr/>
      <dgm:t>
        <a:bodyPr/>
        <a:lstStyle/>
        <a:p>
          <a:endParaRPr lang="en-US"/>
        </a:p>
      </dgm:t>
    </dgm:pt>
    <dgm:pt modelId="{B8121D1B-6B9F-45B2-BAA2-983F6BD9FC0D}" type="pres">
      <dgm:prSet presAssocID="{2DDB9C2E-F98B-463A-93A9-912CB5367602}" presName="hierRoot2" presStyleCnt="0">
        <dgm:presLayoutVars>
          <dgm:hierBranch val="init"/>
        </dgm:presLayoutVars>
      </dgm:prSet>
      <dgm:spPr/>
    </dgm:pt>
    <dgm:pt modelId="{F6924F29-4EE4-4CDC-B346-1664F4F6DE31}" type="pres">
      <dgm:prSet presAssocID="{2DDB9C2E-F98B-463A-93A9-912CB5367602}" presName="rootComposite" presStyleCnt="0"/>
      <dgm:spPr/>
    </dgm:pt>
    <dgm:pt modelId="{3B05F56E-81A8-4331-BF42-37BD7E6ECCA1}" type="pres">
      <dgm:prSet presAssocID="{2DDB9C2E-F98B-463A-93A9-912CB5367602}" presName="rootText" presStyleLbl="node1" presStyleIdx="6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11BE4FA-15FE-412A-9F77-1A4582B1B2D7}" type="pres">
      <dgm:prSet presAssocID="{2DDB9C2E-F98B-463A-93A9-912CB5367602}" presName="titleText2" presStyleLbl="fgAcc1" presStyleIdx="6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665BCD1-43E1-48C5-AE3C-C344C099F6FF}" type="pres">
      <dgm:prSet presAssocID="{2DDB9C2E-F98B-463A-93A9-912CB5367602}" presName="rootConnector" presStyleLbl="node4" presStyleIdx="0" presStyleCnt="0"/>
      <dgm:spPr/>
      <dgm:t>
        <a:bodyPr/>
        <a:lstStyle/>
        <a:p>
          <a:endParaRPr lang="en-US"/>
        </a:p>
      </dgm:t>
    </dgm:pt>
    <dgm:pt modelId="{9F744EE5-6DA1-414D-9E6B-EE8F0D4AAD90}" type="pres">
      <dgm:prSet presAssocID="{2DDB9C2E-F98B-463A-93A9-912CB5367602}" presName="hierChild4" presStyleCnt="0"/>
      <dgm:spPr/>
    </dgm:pt>
    <dgm:pt modelId="{DF90C63E-EB2E-4E32-8C3E-1AF45FC0C654}" type="pres">
      <dgm:prSet presAssocID="{2DDB9C2E-F98B-463A-93A9-912CB5367602}" presName="hierChild5" presStyleCnt="0"/>
      <dgm:spPr/>
    </dgm:pt>
    <dgm:pt modelId="{50E6B9B9-E47B-4096-86A3-2611C9441C4C}" type="pres">
      <dgm:prSet presAssocID="{86D6832F-7AD5-4F1D-A4A9-B9687600A48E}" presName="Name37" presStyleLbl="parChTrans1D4" presStyleIdx="5" presStyleCnt="33"/>
      <dgm:spPr/>
      <dgm:t>
        <a:bodyPr/>
        <a:lstStyle/>
        <a:p>
          <a:endParaRPr lang="en-US"/>
        </a:p>
      </dgm:t>
    </dgm:pt>
    <dgm:pt modelId="{0280841E-E5D3-414B-AB66-5465FAA1FA0A}" type="pres">
      <dgm:prSet presAssocID="{08C23CE8-5094-4516-A70E-56775883D271}" presName="hierRoot2" presStyleCnt="0">
        <dgm:presLayoutVars>
          <dgm:hierBranch val="init"/>
        </dgm:presLayoutVars>
      </dgm:prSet>
      <dgm:spPr/>
    </dgm:pt>
    <dgm:pt modelId="{BA288B15-8074-4231-AA42-2F23E7C263B5}" type="pres">
      <dgm:prSet presAssocID="{08C23CE8-5094-4516-A70E-56775883D271}" presName="rootComposite" presStyleCnt="0"/>
      <dgm:spPr/>
    </dgm:pt>
    <dgm:pt modelId="{335DF753-37AF-4D6B-A74B-9E59FEBC888F}" type="pres">
      <dgm:prSet presAssocID="{08C23CE8-5094-4516-A70E-56775883D271}" presName="rootText" presStyleLbl="node1" presStyleIdx="7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4CEC0C8-7070-46C9-9889-3E140857E918}" type="pres">
      <dgm:prSet presAssocID="{08C23CE8-5094-4516-A70E-56775883D271}" presName="titleText2" presStyleLbl="fgAcc1" presStyleIdx="7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EFE8CC8-087B-4863-9B2D-F567B0047677}" type="pres">
      <dgm:prSet presAssocID="{08C23CE8-5094-4516-A70E-56775883D271}" presName="rootConnector" presStyleLbl="node4" presStyleIdx="0" presStyleCnt="0"/>
      <dgm:spPr/>
      <dgm:t>
        <a:bodyPr/>
        <a:lstStyle/>
        <a:p>
          <a:endParaRPr lang="en-US"/>
        </a:p>
      </dgm:t>
    </dgm:pt>
    <dgm:pt modelId="{07F9EE7F-E05F-4374-99A9-5D6EB16A6AF7}" type="pres">
      <dgm:prSet presAssocID="{08C23CE8-5094-4516-A70E-56775883D271}" presName="hierChild4" presStyleCnt="0"/>
      <dgm:spPr/>
    </dgm:pt>
    <dgm:pt modelId="{3857C118-09DE-4421-A6D9-63CFB8D4389E}" type="pres">
      <dgm:prSet presAssocID="{08C23CE8-5094-4516-A70E-56775883D271}" presName="hierChild5" presStyleCnt="0"/>
      <dgm:spPr/>
    </dgm:pt>
    <dgm:pt modelId="{63676EA7-56F9-4B5B-BC92-80DE062C6856}" type="pres">
      <dgm:prSet presAssocID="{B6576B03-F37E-48E4-8B8B-42977AD74FCC}" presName="hierChild5" presStyleCnt="0"/>
      <dgm:spPr/>
    </dgm:pt>
    <dgm:pt modelId="{28052C2E-1CBD-4DE8-8CAA-0C1896F6FB62}" type="pres">
      <dgm:prSet presAssocID="{68F8726E-3C70-47A6-AA29-A0B13FAF213D}" presName="hierChild5" presStyleCnt="0"/>
      <dgm:spPr/>
    </dgm:pt>
    <dgm:pt modelId="{D5280C38-E3B8-48B1-9951-F1CCDAE21907}" type="pres">
      <dgm:prSet presAssocID="{12D04B0C-FA89-4EEF-9410-1798F9EACE1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3490072-9416-4898-BF10-170972F9EABA}" type="pres">
      <dgm:prSet presAssocID="{D4C10192-B1B8-4777-95C9-52E766F3187C}" presName="hierRoot2" presStyleCnt="0">
        <dgm:presLayoutVars>
          <dgm:hierBranch val="init"/>
        </dgm:presLayoutVars>
      </dgm:prSet>
      <dgm:spPr/>
    </dgm:pt>
    <dgm:pt modelId="{6307FEE9-87F4-4D72-8333-E03C2211937E}" type="pres">
      <dgm:prSet presAssocID="{D4C10192-B1B8-4777-95C9-52E766F3187C}" presName="rootComposite" presStyleCnt="0"/>
      <dgm:spPr/>
    </dgm:pt>
    <dgm:pt modelId="{C46BC081-8DCA-4E94-87E1-036B72101BFD}" type="pres">
      <dgm:prSet presAssocID="{D4C10192-B1B8-4777-95C9-52E766F3187C}" presName="rootText" presStyleLbl="node1" presStyleIdx="8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5AB5500-464F-48A7-8C5C-90E4689708F6}" type="pres">
      <dgm:prSet presAssocID="{D4C10192-B1B8-4777-95C9-52E766F3187C}" presName="titleText2" presStyleLbl="fgAcc1" presStyleIdx="8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001DF4-FCBE-4DDC-A1FF-28DC05A983FF}" type="pres">
      <dgm:prSet presAssocID="{D4C10192-B1B8-4777-95C9-52E766F3187C}" presName="rootConnector" presStyleLbl="node2" presStyleIdx="0" presStyleCnt="0"/>
      <dgm:spPr/>
      <dgm:t>
        <a:bodyPr/>
        <a:lstStyle/>
        <a:p>
          <a:endParaRPr lang="en-US"/>
        </a:p>
      </dgm:t>
    </dgm:pt>
    <dgm:pt modelId="{E273A66D-960A-4B11-9137-C03574E4AE25}" type="pres">
      <dgm:prSet presAssocID="{D4C10192-B1B8-4777-95C9-52E766F3187C}" presName="hierChild4" presStyleCnt="0"/>
      <dgm:spPr/>
    </dgm:pt>
    <dgm:pt modelId="{6D469079-BFB5-4011-A0B0-6B94E2065D1A}" type="pres">
      <dgm:prSet presAssocID="{299302DA-9AAE-4767-8867-4AA55FF9FF7A}" presName="Name37" presStyleLbl="parChTrans1D3" presStyleIdx="2" presStyleCnt="8"/>
      <dgm:spPr/>
      <dgm:t>
        <a:bodyPr/>
        <a:lstStyle/>
        <a:p>
          <a:endParaRPr lang="en-US"/>
        </a:p>
      </dgm:t>
    </dgm:pt>
    <dgm:pt modelId="{28CCB00F-1441-4F26-BB1A-F90039B0B8D4}" type="pres">
      <dgm:prSet presAssocID="{174D6E62-D76B-4D01-8197-E9D76216E722}" presName="hierRoot2" presStyleCnt="0">
        <dgm:presLayoutVars>
          <dgm:hierBranch val="init"/>
        </dgm:presLayoutVars>
      </dgm:prSet>
      <dgm:spPr/>
    </dgm:pt>
    <dgm:pt modelId="{44E08927-45ED-48BC-B9B4-D035821D6EB6}" type="pres">
      <dgm:prSet presAssocID="{174D6E62-D76B-4D01-8197-E9D76216E722}" presName="rootComposite" presStyleCnt="0"/>
      <dgm:spPr/>
    </dgm:pt>
    <dgm:pt modelId="{54A7DA82-BEC5-426C-9D46-EA3F0735D4E4}" type="pres">
      <dgm:prSet presAssocID="{174D6E62-D76B-4D01-8197-E9D76216E722}" presName="rootText" presStyleLbl="node1" presStyleIdx="9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754FC13-E5A5-48F5-90A8-C9580A8482C7}" type="pres">
      <dgm:prSet presAssocID="{174D6E62-D76B-4D01-8197-E9D76216E722}" presName="titleText2" presStyleLbl="fgAcc1" presStyleIdx="9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4CD7F0-E147-49C7-8E99-C78E639F9E18}" type="pres">
      <dgm:prSet presAssocID="{174D6E62-D76B-4D01-8197-E9D76216E722}" presName="rootConnector" presStyleLbl="node3" presStyleIdx="0" presStyleCnt="0"/>
      <dgm:spPr/>
      <dgm:t>
        <a:bodyPr/>
        <a:lstStyle/>
        <a:p>
          <a:endParaRPr lang="en-US"/>
        </a:p>
      </dgm:t>
    </dgm:pt>
    <dgm:pt modelId="{34258A8E-00D1-4EAD-B768-B647701AFFBE}" type="pres">
      <dgm:prSet presAssocID="{174D6E62-D76B-4D01-8197-E9D76216E722}" presName="hierChild4" presStyleCnt="0"/>
      <dgm:spPr/>
    </dgm:pt>
    <dgm:pt modelId="{16E2C18B-BD5C-4C4E-86CC-056854A415E8}" type="pres">
      <dgm:prSet presAssocID="{327AD75E-2A01-4E89-80CA-EC0828041899}" presName="Name37" presStyleLbl="parChTrans1D4" presStyleIdx="6" presStyleCnt="33"/>
      <dgm:spPr/>
      <dgm:t>
        <a:bodyPr/>
        <a:lstStyle/>
        <a:p>
          <a:endParaRPr lang="en-US"/>
        </a:p>
      </dgm:t>
    </dgm:pt>
    <dgm:pt modelId="{33B6B212-A900-40BF-83B3-B871306B166F}" type="pres">
      <dgm:prSet presAssocID="{4C43C92C-C9E2-4558-9468-E4068A06BA7E}" presName="hierRoot2" presStyleCnt="0">
        <dgm:presLayoutVars>
          <dgm:hierBranch val="init"/>
        </dgm:presLayoutVars>
      </dgm:prSet>
      <dgm:spPr/>
    </dgm:pt>
    <dgm:pt modelId="{63D533C9-2BAB-4712-AA0B-D80E4A46DFF8}" type="pres">
      <dgm:prSet presAssocID="{4C43C92C-C9E2-4558-9468-E4068A06BA7E}" presName="rootComposite" presStyleCnt="0"/>
      <dgm:spPr/>
    </dgm:pt>
    <dgm:pt modelId="{DBDB5A80-32D5-40B1-A638-35A690D5A199}" type="pres">
      <dgm:prSet presAssocID="{4C43C92C-C9E2-4558-9468-E4068A06BA7E}" presName="rootText" presStyleLbl="node1" presStyleIdx="10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3E7C247-C698-430C-8722-CED746E50B96}" type="pres">
      <dgm:prSet presAssocID="{4C43C92C-C9E2-4558-9468-E4068A06BA7E}" presName="titleText2" presStyleLbl="fgAcc1" presStyleIdx="10" presStyleCnt="40" custScaleX="137032" custScaleY="392431" custLinFactY="-76320" custLinFactNeighborX="-3249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B4270A-8B87-418A-B022-36F46B9B1C3B}" type="pres">
      <dgm:prSet presAssocID="{4C43C92C-C9E2-4558-9468-E4068A06BA7E}" presName="rootConnector" presStyleLbl="node4" presStyleIdx="0" presStyleCnt="0"/>
      <dgm:spPr/>
      <dgm:t>
        <a:bodyPr/>
        <a:lstStyle/>
        <a:p>
          <a:endParaRPr lang="en-US"/>
        </a:p>
      </dgm:t>
    </dgm:pt>
    <dgm:pt modelId="{068169DE-C631-4CE1-9419-BE477DD1A402}" type="pres">
      <dgm:prSet presAssocID="{4C43C92C-C9E2-4558-9468-E4068A06BA7E}" presName="hierChild4" presStyleCnt="0"/>
      <dgm:spPr/>
    </dgm:pt>
    <dgm:pt modelId="{86C6D82E-BB49-45A5-B1A2-63825230FEAC}" type="pres">
      <dgm:prSet presAssocID="{4C43C92C-C9E2-4558-9468-E4068A06BA7E}" presName="hierChild5" presStyleCnt="0"/>
      <dgm:spPr/>
    </dgm:pt>
    <dgm:pt modelId="{0F7B8B53-3D6B-4B4C-A0DA-0C4B9A618EF5}" type="pres">
      <dgm:prSet presAssocID="{99354CA4-31D4-4EB9-A1F8-057E8815E866}" presName="Name37" presStyleLbl="parChTrans1D4" presStyleIdx="7" presStyleCnt="33"/>
      <dgm:spPr/>
      <dgm:t>
        <a:bodyPr/>
        <a:lstStyle/>
        <a:p>
          <a:endParaRPr lang="en-US"/>
        </a:p>
      </dgm:t>
    </dgm:pt>
    <dgm:pt modelId="{BB740F23-27A8-4E27-A6C9-FE3C6A9F14F4}" type="pres">
      <dgm:prSet presAssocID="{ECD0A145-EA44-4D38-B3E3-5F1BFA4484C8}" presName="hierRoot2" presStyleCnt="0">
        <dgm:presLayoutVars>
          <dgm:hierBranch val="init"/>
        </dgm:presLayoutVars>
      </dgm:prSet>
      <dgm:spPr/>
    </dgm:pt>
    <dgm:pt modelId="{98DF7340-DE3B-4693-8525-330098AB1B1A}" type="pres">
      <dgm:prSet presAssocID="{ECD0A145-EA44-4D38-B3E3-5F1BFA4484C8}" presName="rootComposite" presStyleCnt="0"/>
      <dgm:spPr/>
    </dgm:pt>
    <dgm:pt modelId="{6938E744-C890-43B8-B421-F3EC777A5363}" type="pres">
      <dgm:prSet presAssocID="{ECD0A145-EA44-4D38-B3E3-5F1BFA4484C8}" presName="rootText" presStyleLbl="node1" presStyleIdx="11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A0F0274-2470-4464-A66C-4FDA1561EF22}" type="pres">
      <dgm:prSet presAssocID="{ECD0A145-EA44-4D38-B3E3-5F1BFA4484C8}" presName="titleText2" presStyleLbl="fgAcc1" presStyleIdx="11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7D5754-5CCD-4B84-B0A2-A94754D57013}" type="pres">
      <dgm:prSet presAssocID="{ECD0A145-EA44-4D38-B3E3-5F1BFA4484C8}" presName="rootConnector" presStyleLbl="node4" presStyleIdx="0" presStyleCnt="0"/>
      <dgm:spPr/>
      <dgm:t>
        <a:bodyPr/>
        <a:lstStyle/>
        <a:p>
          <a:endParaRPr lang="en-US"/>
        </a:p>
      </dgm:t>
    </dgm:pt>
    <dgm:pt modelId="{98E1EEC4-0686-4F61-914A-2E155FD4F2F9}" type="pres">
      <dgm:prSet presAssocID="{ECD0A145-EA44-4D38-B3E3-5F1BFA4484C8}" presName="hierChild4" presStyleCnt="0"/>
      <dgm:spPr/>
    </dgm:pt>
    <dgm:pt modelId="{5F092F2A-DAEC-42D2-9F27-76253EAE69E2}" type="pres">
      <dgm:prSet presAssocID="{ECD0A145-EA44-4D38-B3E3-5F1BFA4484C8}" presName="hierChild5" presStyleCnt="0"/>
      <dgm:spPr/>
    </dgm:pt>
    <dgm:pt modelId="{E06B78BD-0D9C-4AE2-8265-4B988127B4D1}" type="pres">
      <dgm:prSet presAssocID="{4BF88AE6-BE00-46E7-8DCF-BED742E95AE2}" presName="Name37" presStyleLbl="parChTrans1D4" presStyleIdx="8" presStyleCnt="33"/>
      <dgm:spPr/>
      <dgm:t>
        <a:bodyPr/>
        <a:lstStyle/>
        <a:p>
          <a:endParaRPr lang="en-US"/>
        </a:p>
      </dgm:t>
    </dgm:pt>
    <dgm:pt modelId="{0EDCDA02-EC3C-4C7E-9F07-B118A9F1FF93}" type="pres">
      <dgm:prSet presAssocID="{F5627039-4515-4C49-BC9F-05AE689F8806}" presName="hierRoot2" presStyleCnt="0">
        <dgm:presLayoutVars>
          <dgm:hierBranch val="init"/>
        </dgm:presLayoutVars>
      </dgm:prSet>
      <dgm:spPr/>
    </dgm:pt>
    <dgm:pt modelId="{083ED74B-E76A-4121-A33D-774408B4B4C3}" type="pres">
      <dgm:prSet presAssocID="{F5627039-4515-4C49-BC9F-05AE689F8806}" presName="rootComposite" presStyleCnt="0"/>
      <dgm:spPr/>
    </dgm:pt>
    <dgm:pt modelId="{9356357A-6EC9-45FD-BF8A-0863C7DA33AD}" type="pres">
      <dgm:prSet presAssocID="{F5627039-4515-4C49-BC9F-05AE689F8806}" presName="rootText" presStyleLbl="node1" presStyleIdx="12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583C284-3A8F-4FF7-81A8-0F308DD8FE9E}" type="pres">
      <dgm:prSet presAssocID="{F5627039-4515-4C49-BC9F-05AE689F8806}" presName="titleText2" presStyleLbl="fgAcc1" presStyleIdx="12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B238526-2CB7-40F1-9E10-A5CF121C821F}" type="pres">
      <dgm:prSet presAssocID="{F5627039-4515-4C49-BC9F-05AE689F8806}" presName="rootConnector" presStyleLbl="node4" presStyleIdx="0" presStyleCnt="0"/>
      <dgm:spPr/>
      <dgm:t>
        <a:bodyPr/>
        <a:lstStyle/>
        <a:p>
          <a:endParaRPr lang="en-US"/>
        </a:p>
      </dgm:t>
    </dgm:pt>
    <dgm:pt modelId="{6C3BA50F-055D-481B-9A79-16BAABAB02CD}" type="pres">
      <dgm:prSet presAssocID="{F5627039-4515-4C49-BC9F-05AE689F8806}" presName="hierChild4" presStyleCnt="0"/>
      <dgm:spPr/>
    </dgm:pt>
    <dgm:pt modelId="{1C910D23-BC27-4611-B3B6-E97E2A7BA33E}" type="pres">
      <dgm:prSet presAssocID="{B9F5ADA1-8F54-49DB-AD60-D651EF2CC7C9}" presName="Name37" presStyleLbl="parChTrans1D4" presStyleIdx="9" presStyleCnt="33"/>
      <dgm:spPr/>
      <dgm:t>
        <a:bodyPr/>
        <a:lstStyle/>
        <a:p>
          <a:endParaRPr lang="en-US"/>
        </a:p>
      </dgm:t>
    </dgm:pt>
    <dgm:pt modelId="{752B44BD-D305-4CFD-B324-11FCB78CEA49}" type="pres">
      <dgm:prSet presAssocID="{B6DD9EE3-82D6-47FB-BC03-2B3E50A29DB2}" presName="hierRoot2" presStyleCnt="0">
        <dgm:presLayoutVars>
          <dgm:hierBranch val="init"/>
        </dgm:presLayoutVars>
      </dgm:prSet>
      <dgm:spPr/>
    </dgm:pt>
    <dgm:pt modelId="{C6459956-B6E3-4A39-8788-2BA2EAD582A5}" type="pres">
      <dgm:prSet presAssocID="{B6DD9EE3-82D6-47FB-BC03-2B3E50A29DB2}" presName="rootComposite" presStyleCnt="0"/>
      <dgm:spPr/>
    </dgm:pt>
    <dgm:pt modelId="{4FF157A0-5E9D-493E-84D2-72D2D38F88B8}" type="pres">
      <dgm:prSet presAssocID="{B6DD9EE3-82D6-47FB-BC03-2B3E50A29DB2}" presName="rootText" presStyleLbl="node1" presStyleIdx="13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D211FF6-E6BB-42EF-8AA6-61AFF06C4D50}" type="pres">
      <dgm:prSet presAssocID="{B6DD9EE3-82D6-47FB-BC03-2B3E50A29DB2}" presName="titleText2" presStyleLbl="fgAcc1" presStyleIdx="13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D36B888-ACFD-49B0-99AB-583C0F3F5D0A}" type="pres">
      <dgm:prSet presAssocID="{B6DD9EE3-82D6-47FB-BC03-2B3E50A29DB2}" presName="rootConnector" presStyleLbl="node4" presStyleIdx="0" presStyleCnt="0"/>
      <dgm:spPr/>
      <dgm:t>
        <a:bodyPr/>
        <a:lstStyle/>
        <a:p>
          <a:endParaRPr lang="en-US"/>
        </a:p>
      </dgm:t>
    </dgm:pt>
    <dgm:pt modelId="{BFC30B9C-8513-4E0B-879D-D8DD542DD6C7}" type="pres">
      <dgm:prSet presAssocID="{B6DD9EE3-82D6-47FB-BC03-2B3E50A29DB2}" presName="hierChild4" presStyleCnt="0"/>
      <dgm:spPr/>
    </dgm:pt>
    <dgm:pt modelId="{B60A032A-D1AE-48E9-9E7F-E181F4A1F787}" type="pres">
      <dgm:prSet presAssocID="{72F3E7CD-B488-435D-A84F-3EB8B8A3CB39}" presName="Name37" presStyleLbl="parChTrans1D4" presStyleIdx="10" presStyleCnt="33"/>
      <dgm:spPr/>
      <dgm:t>
        <a:bodyPr/>
        <a:lstStyle/>
        <a:p>
          <a:endParaRPr lang="en-US"/>
        </a:p>
      </dgm:t>
    </dgm:pt>
    <dgm:pt modelId="{0210F73A-F4DD-42FC-A826-E3B0E172DEE3}" type="pres">
      <dgm:prSet presAssocID="{65E431C4-9256-45D7-B16A-338A9BC7BA0E}" presName="hierRoot2" presStyleCnt="0">
        <dgm:presLayoutVars>
          <dgm:hierBranch val="init"/>
        </dgm:presLayoutVars>
      </dgm:prSet>
      <dgm:spPr/>
    </dgm:pt>
    <dgm:pt modelId="{6F064837-1BDC-4491-804A-B3E8F06202A0}" type="pres">
      <dgm:prSet presAssocID="{65E431C4-9256-45D7-B16A-338A9BC7BA0E}" presName="rootComposite" presStyleCnt="0"/>
      <dgm:spPr/>
    </dgm:pt>
    <dgm:pt modelId="{4797EF7A-19AD-488C-AB41-A4D09C95710E}" type="pres">
      <dgm:prSet presAssocID="{65E431C4-9256-45D7-B16A-338A9BC7BA0E}" presName="rootText" presStyleLbl="node1" presStyleIdx="14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71AA871-5C63-4D84-96EF-EC9EB54ECFEA}" type="pres">
      <dgm:prSet presAssocID="{65E431C4-9256-45D7-B16A-338A9BC7BA0E}" presName="titleText2" presStyleLbl="fgAcc1" presStyleIdx="14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86909F6-F103-42E8-8A03-0069F964F4B5}" type="pres">
      <dgm:prSet presAssocID="{65E431C4-9256-45D7-B16A-338A9BC7BA0E}" presName="rootConnector" presStyleLbl="node4" presStyleIdx="0" presStyleCnt="0"/>
      <dgm:spPr/>
      <dgm:t>
        <a:bodyPr/>
        <a:lstStyle/>
        <a:p>
          <a:endParaRPr lang="en-US"/>
        </a:p>
      </dgm:t>
    </dgm:pt>
    <dgm:pt modelId="{9FA36CBC-B69B-4D01-AE54-7B8AB01B98F3}" type="pres">
      <dgm:prSet presAssocID="{65E431C4-9256-45D7-B16A-338A9BC7BA0E}" presName="hierChild4" presStyleCnt="0"/>
      <dgm:spPr/>
    </dgm:pt>
    <dgm:pt modelId="{1DF84FE3-B8B6-487B-8F52-E0ECFC081744}" type="pres">
      <dgm:prSet presAssocID="{639ED06C-31F0-4E2D-9AA0-28AFA2B68DC5}" presName="Name37" presStyleLbl="parChTrans1D4" presStyleIdx="11" presStyleCnt="33"/>
      <dgm:spPr/>
      <dgm:t>
        <a:bodyPr/>
        <a:lstStyle/>
        <a:p>
          <a:endParaRPr lang="en-US"/>
        </a:p>
      </dgm:t>
    </dgm:pt>
    <dgm:pt modelId="{B74266CA-4ED1-43BD-ACF5-3DF64DCF830E}" type="pres">
      <dgm:prSet presAssocID="{36E5E1D5-7ADE-438A-AF29-F699495F8A0B}" presName="hierRoot2" presStyleCnt="0">
        <dgm:presLayoutVars>
          <dgm:hierBranch val="init"/>
        </dgm:presLayoutVars>
      </dgm:prSet>
      <dgm:spPr/>
    </dgm:pt>
    <dgm:pt modelId="{127F391F-26E1-4D88-A62A-8D0906FDE02E}" type="pres">
      <dgm:prSet presAssocID="{36E5E1D5-7ADE-438A-AF29-F699495F8A0B}" presName="rootComposite" presStyleCnt="0"/>
      <dgm:spPr/>
    </dgm:pt>
    <dgm:pt modelId="{A0E4E38A-C60A-4433-A085-17B9C0D33F09}" type="pres">
      <dgm:prSet presAssocID="{36E5E1D5-7ADE-438A-AF29-F699495F8A0B}" presName="rootText" presStyleLbl="node1" presStyleIdx="15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F63692-741B-4345-909B-C4CB680E706F}" type="pres">
      <dgm:prSet presAssocID="{36E5E1D5-7ADE-438A-AF29-F699495F8A0B}" presName="titleText2" presStyleLbl="fgAcc1" presStyleIdx="15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6B42B12-0E58-4E37-B442-5501A3BC5269}" type="pres">
      <dgm:prSet presAssocID="{36E5E1D5-7ADE-438A-AF29-F699495F8A0B}" presName="rootConnector" presStyleLbl="node4" presStyleIdx="0" presStyleCnt="0"/>
      <dgm:spPr/>
      <dgm:t>
        <a:bodyPr/>
        <a:lstStyle/>
        <a:p>
          <a:endParaRPr lang="en-US"/>
        </a:p>
      </dgm:t>
    </dgm:pt>
    <dgm:pt modelId="{B8AA3F91-6625-49C5-BE25-AE384BACE5EA}" type="pres">
      <dgm:prSet presAssocID="{36E5E1D5-7ADE-438A-AF29-F699495F8A0B}" presName="hierChild4" presStyleCnt="0"/>
      <dgm:spPr/>
    </dgm:pt>
    <dgm:pt modelId="{700C68FF-27DE-44C2-A39C-53AD47C1D000}" type="pres">
      <dgm:prSet presAssocID="{36E5E1D5-7ADE-438A-AF29-F699495F8A0B}" presName="hierChild5" presStyleCnt="0"/>
      <dgm:spPr/>
    </dgm:pt>
    <dgm:pt modelId="{8AFBEA01-3769-44FC-9FA9-1FECCE59CAD5}" type="pres">
      <dgm:prSet presAssocID="{2BE5750F-75DF-4AA4-A0ED-8CEED53FF0A2}" presName="Name37" presStyleLbl="parChTrans1D4" presStyleIdx="12" presStyleCnt="33"/>
      <dgm:spPr/>
      <dgm:t>
        <a:bodyPr/>
        <a:lstStyle/>
        <a:p>
          <a:endParaRPr lang="en-US"/>
        </a:p>
      </dgm:t>
    </dgm:pt>
    <dgm:pt modelId="{805794A0-42AF-4C52-A640-2008D274A47E}" type="pres">
      <dgm:prSet presAssocID="{739ECC20-43A7-4CB4-9EDB-8E4F92C0096B}" presName="hierRoot2" presStyleCnt="0">
        <dgm:presLayoutVars>
          <dgm:hierBranch val="init"/>
        </dgm:presLayoutVars>
      </dgm:prSet>
      <dgm:spPr/>
    </dgm:pt>
    <dgm:pt modelId="{5B88BFF0-5A60-48E2-BD2C-FAEF57D8F1E1}" type="pres">
      <dgm:prSet presAssocID="{739ECC20-43A7-4CB4-9EDB-8E4F92C0096B}" presName="rootComposite" presStyleCnt="0"/>
      <dgm:spPr/>
    </dgm:pt>
    <dgm:pt modelId="{2B198281-69CE-4322-B77A-942E582F23BD}" type="pres">
      <dgm:prSet presAssocID="{739ECC20-43A7-4CB4-9EDB-8E4F92C0096B}" presName="rootText" presStyleLbl="node1" presStyleIdx="16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5405AB4-C962-46BF-8C26-F9975C4DF0D0}" type="pres">
      <dgm:prSet presAssocID="{739ECC20-43A7-4CB4-9EDB-8E4F92C0096B}" presName="titleText2" presStyleLbl="fgAcc1" presStyleIdx="16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F907942-9CEB-4C90-85F6-DABF1C6120EC}" type="pres">
      <dgm:prSet presAssocID="{739ECC20-43A7-4CB4-9EDB-8E4F92C0096B}" presName="rootConnector" presStyleLbl="node4" presStyleIdx="0" presStyleCnt="0"/>
      <dgm:spPr/>
      <dgm:t>
        <a:bodyPr/>
        <a:lstStyle/>
        <a:p>
          <a:endParaRPr lang="en-US"/>
        </a:p>
      </dgm:t>
    </dgm:pt>
    <dgm:pt modelId="{C453AA80-B6A3-4925-9CB4-3EFA4063C842}" type="pres">
      <dgm:prSet presAssocID="{739ECC20-43A7-4CB4-9EDB-8E4F92C0096B}" presName="hierChild4" presStyleCnt="0"/>
      <dgm:spPr/>
    </dgm:pt>
    <dgm:pt modelId="{1C0E3C25-F659-4318-B279-E27F1025337F}" type="pres">
      <dgm:prSet presAssocID="{739ECC20-43A7-4CB4-9EDB-8E4F92C0096B}" presName="hierChild5" presStyleCnt="0"/>
      <dgm:spPr/>
    </dgm:pt>
    <dgm:pt modelId="{080A0C4B-7C31-4FFA-8AE2-F722BD4A4331}" type="pres">
      <dgm:prSet presAssocID="{65E431C4-9256-45D7-B16A-338A9BC7BA0E}" presName="hierChild5" presStyleCnt="0"/>
      <dgm:spPr/>
    </dgm:pt>
    <dgm:pt modelId="{86C61AAD-DE83-4BB7-A32D-9B3B0685A455}" type="pres">
      <dgm:prSet presAssocID="{5B9DC034-11EB-4487-8554-245851A6D818}" presName="Name37" presStyleLbl="parChTrans1D4" presStyleIdx="13" presStyleCnt="33"/>
      <dgm:spPr/>
      <dgm:t>
        <a:bodyPr/>
        <a:lstStyle/>
        <a:p>
          <a:endParaRPr lang="en-US"/>
        </a:p>
      </dgm:t>
    </dgm:pt>
    <dgm:pt modelId="{97682C10-03BD-4C8A-B893-26A76AEF9427}" type="pres">
      <dgm:prSet presAssocID="{D7FB6E08-80AE-41DA-A5B9-0417886AC9F6}" presName="hierRoot2" presStyleCnt="0">
        <dgm:presLayoutVars>
          <dgm:hierBranch val="init"/>
        </dgm:presLayoutVars>
      </dgm:prSet>
      <dgm:spPr/>
    </dgm:pt>
    <dgm:pt modelId="{2AAB68FB-26B2-45B6-BA64-14EBF8EFD5B1}" type="pres">
      <dgm:prSet presAssocID="{D7FB6E08-80AE-41DA-A5B9-0417886AC9F6}" presName="rootComposite" presStyleCnt="0"/>
      <dgm:spPr/>
    </dgm:pt>
    <dgm:pt modelId="{8F3514EC-EECF-46E1-8B8C-B3F35F7075B2}" type="pres">
      <dgm:prSet presAssocID="{D7FB6E08-80AE-41DA-A5B9-0417886AC9F6}" presName="rootText" presStyleLbl="node1" presStyleIdx="17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48398EE-357C-4467-BFA4-143B71ACAF99}" type="pres">
      <dgm:prSet presAssocID="{D7FB6E08-80AE-41DA-A5B9-0417886AC9F6}" presName="titleText2" presStyleLbl="fgAcc1" presStyleIdx="17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124DE3D-91E9-43D8-A732-1F71CFEF8C97}" type="pres">
      <dgm:prSet presAssocID="{D7FB6E08-80AE-41DA-A5B9-0417886AC9F6}" presName="rootConnector" presStyleLbl="node4" presStyleIdx="0" presStyleCnt="0"/>
      <dgm:spPr/>
      <dgm:t>
        <a:bodyPr/>
        <a:lstStyle/>
        <a:p>
          <a:endParaRPr lang="en-US"/>
        </a:p>
      </dgm:t>
    </dgm:pt>
    <dgm:pt modelId="{E80F9B6E-535F-4A8D-B136-EDECB3C33788}" type="pres">
      <dgm:prSet presAssocID="{D7FB6E08-80AE-41DA-A5B9-0417886AC9F6}" presName="hierChild4" presStyleCnt="0"/>
      <dgm:spPr/>
    </dgm:pt>
    <dgm:pt modelId="{A48D9417-EDE1-42DB-89EE-9C26AC4B6262}" type="pres">
      <dgm:prSet presAssocID="{076F2FBB-0773-4188-A3CE-2FE58900BB13}" presName="Name37" presStyleLbl="parChTrans1D4" presStyleIdx="14" presStyleCnt="33"/>
      <dgm:spPr/>
      <dgm:t>
        <a:bodyPr/>
        <a:lstStyle/>
        <a:p>
          <a:endParaRPr lang="en-US"/>
        </a:p>
      </dgm:t>
    </dgm:pt>
    <dgm:pt modelId="{DFD66A9C-A582-431D-B976-7E05AC3F824F}" type="pres">
      <dgm:prSet presAssocID="{226AEB68-C6D2-4DA8-9359-9830198ED30E}" presName="hierRoot2" presStyleCnt="0">
        <dgm:presLayoutVars>
          <dgm:hierBranch val="init"/>
        </dgm:presLayoutVars>
      </dgm:prSet>
      <dgm:spPr/>
    </dgm:pt>
    <dgm:pt modelId="{79AAC182-CF42-4E3D-B462-1CF4AC816C90}" type="pres">
      <dgm:prSet presAssocID="{226AEB68-C6D2-4DA8-9359-9830198ED30E}" presName="rootComposite" presStyleCnt="0"/>
      <dgm:spPr/>
    </dgm:pt>
    <dgm:pt modelId="{8132A754-B11F-4091-AF5E-43C1DA4FA2A6}" type="pres">
      <dgm:prSet presAssocID="{226AEB68-C6D2-4DA8-9359-9830198ED30E}" presName="rootText" presStyleLbl="node1" presStyleIdx="18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259C664-6191-4296-93A9-A1B04F985024}" type="pres">
      <dgm:prSet presAssocID="{226AEB68-C6D2-4DA8-9359-9830198ED30E}" presName="titleText2" presStyleLbl="fgAcc1" presStyleIdx="18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36DBA1E-9C0B-4426-9CEF-4564CAC6008C}" type="pres">
      <dgm:prSet presAssocID="{226AEB68-C6D2-4DA8-9359-9830198ED30E}" presName="rootConnector" presStyleLbl="node4" presStyleIdx="0" presStyleCnt="0"/>
      <dgm:spPr/>
      <dgm:t>
        <a:bodyPr/>
        <a:lstStyle/>
        <a:p>
          <a:endParaRPr lang="en-US"/>
        </a:p>
      </dgm:t>
    </dgm:pt>
    <dgm:pt modelId="{136C2C50-A026-4CCE-AA71-E1492F39FC21}" type="pres">
      <dgm:prSet presAssocID="{226AEB68-C6D2-4DA8-9359-9830198ED30E}" presName="hierChild4" presStyleCnt="0"/>
      <dgm:spPr/>
    </dgm:pt>
    <dgm:pt modelId="{8A9ACC6C-A8A2-4168-98AB-22861ADD241E}" type="pres">
      <dgm:prSet presAssocID="{226AEB68-C6D2-4DA8-9359-9830198ED30E}" presName="hierChild5" presStyleCnt="0"/>
      <dgm:spPr/>
    </dgm:pt>
    <dgm:pt modelId="{EE39ACEC-1205-4B79-B5A2-8DE8FF4A48D0}" type="pres">
      <dgm:prSet presAssocID="{55EDCFF3-74D6-4A97-878E-15AF268DFCC5}" presName="Name37" presStyleLbl="parChTrans1D4" presStyleIdx="15" presStyleCnt="33"/>
      <dgm:spPr/>
      <dgm:t>
        <a:bodyPr/>
        <a:lstStyle/>
        <a:p>
          <a:endParaRPr lang="en-US"/>
        </a:p>
      </dgm:t>
    </dgm:pt>
    <dgm:pt modelId="{DB5761D0-B0EC-46FF-ABA2-C3E82CB94790}" type="pres">
      <dgm:prSet presAssocID="{6CDED94B-50C4-4D1C-B530-166EDD16B237}" presName="hierRoot2" presStyleCnt="0">
        <dgm:presLayoutVars>
          <dgm:hierBranch val="init"/>
        </dgm:presLayoutVars>
      </dgm:prSet>
      <dgm:spPr/>
    </dgm:pt>
    <dgm:pt modelId="{BD1D8C0F-055A-4175-8D77-AA5B23E1D9BE}" type="pres">
      <dgm:prSet presAssocID="{6CDED94B-50C4-4D1C-B530-166EDD16B237}" presName="rootComposite" presStyleCnt="0"/>
      <dgm:spPr/>
    </dgm:pt>
    <dgm:pt modelId="{2C5D1F8B-3B28-41B1-9764-D355BEB7940F}" type="pres">
      <dgm:prSet presAssocID="{6CDED94B-50C4-4D1C-B530-166EDD16B237}" presName="rootText" presStyleLbl="node1" presStyleIdx="19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728FCC2-A449-4462-A69F-7329B1952946}" type="pres">
      <dgm:prSet presAssocID="{6CDED94B-50C4-4D1C-B530-166EDD16B237}" presName="titleText2" presStyleLbl="fgAcc1" presStyleIdx="19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C1ED0B0-7055-4873-B6B8-5368EECF5C1D}" type="pres">
      <dgm:prSet presAssocID="{6CDED94B-50C4-4D1C-B530-166EDD16B237}" presName="rootConnector" presStyleLbl="node4" presStyleIdx="0" presStyleCnt="0"/>
      <dgm:spPr/>
      <dgm:t>
        <a:bodyPr/>
        <a:lstStyle/>
        <a:p>
          <a:endParaRPr lang="en-US"/>
        </a:p>
      </dgm:t>
    </dgm:pt>
    <dgm:pt modelId="{9F2A1AFA-BCF0-48EF-8526-99174A29479F}" type="pres">
      <dgm:prSet presAssocID="{6CDED94B-50C4-4D1C-B530-166EDD16B237}" presName="hierChild4" presStyleCnt="0"/>
      <dgm:spPr/>
    </dgm:pt>
    <dgm:pt modelId="{BA8FAB3E-15B7-4596-A231-E3234D07D447}" type="pres">
      <dgm:prSet presAssocID="{6CDED94B-50C4-4D1C-B530-166EDD16B237}" presName="hierChild5" presStyleCnt="0"/>
      <dgm:spPr/>
    </dgm:pt>
    <dgm:pt modelId="{5A9626F1-BFDD-443D-851B-D90CABD4AB04}" type="pres">
      <dgm:prSet presAssocID="{5CCE822D-C1FC-48AA-B86B-D886A0D2F76C}" presName="Name37" presStyleLbl="parChTrans1D4" presStyleIdx="16" presStyleCnt="33"/>
      <dgm:spPr/>
      <dgm:t>
        <a:bodyPr/>
        <a:lstStyle/>
        <a:p>
          <a:endParaRPr lang="en-US"/>
        </a:p>
      </dgm:t>
    </dgm:pt>
    <dgm:pt modelId="{8001835A-2EBB-4C63-A365-CEBF2529DE6F}" type="pres">
      <dgm:prSet presAssocID="{C5F742D7-295E-4B60-9A06-7B9A695CAA14}" presName="hierRoot2" presStyleCnt="0">
        <dgm:presLayoutVars>
          <dgm:hierBranch val="init"/>
        </dgm:presLayoutVars>
      </dgm:prSet>
      <dgm:spPr/>
    </dgm:pt>
    <dgm:pt modelId="{651613C5-09EE-4D16-8F8F-37AB899FDC1D}" type="pres">
      <dgm:prSet presAssocID="{C5F742D7-295E-4B60-9A06-7B9A695CAA14}" presName="rootComposite" presStyleCnt="0"/>
      <dgm:spPr/>
    </dgm:pt>
    <dgm:pt modelId="{359B1E57-C8E1-4A4A-B706-ACC8CA9D5DFB}" type="pres">
      <dgm:prSet presAssocID="{C5F742D7-295E-4B60-9A06-7B9A695CAA14}" presName="rootText" presStyleLbl="node1" presStyleIdx="20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AB7213A-8D01-4EC3-A684-311180996243}" type="pres">
      <dgm:prSet presAssocID="{C5F742D7-295E-4B60-9A06-7B9A695CAA14}" presName="titleText2" presStyleLbl="fgAcc1" presStyleIdx="20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71030D9-A102-4E60-AB9B-29398BFAEED4}" type="pres">
      <dgm:prSet presAssocID="{C5F742D7-295E-4B60-9A06-7B9A695CAA14}" presName="rootConnector" presStyleLbl="node4" presStyleIdx="0" presStyleCnt="0"/>
      <dgm:spPr/>
      <dgm:t>
        <a:bodyPr/>
        <a:lstStyle/>
        <a:p>
          <a:endParaRPr lang="en-US"/>
        </a:p>
      </dgm:t>
    </dgm:pt>
    <dgm:pt modelId="{217776C2-30C7-4B47-97DD-8EFF4CD9C89A}" type="pres">
      <dgm:prSet presAssocID="{C5F742D7-295E-4B60-9A06-7B9A695CAA14}" presName="hierChild4" presStyleCnt="0"/>
      <dgm:spPr/>
    </dgm:pt>
    <dgm:pt modelId="{2EECEDF6-0602-4DBD-AD7C-C3932AA06496}" type="pres">
      <dgm:prSet presAssocID="{C5F742D7-295E-4B60-9A06-7B9A695CAA14}" presName="hierChild5" presStyleCnt="0"/>
      <dgm:spPr/>
    </dgm:pt>
    <dgm:pt modelId="{5796796B-ABA5-49ED-890D-F4123A20E7DD}" type="pres">
      <dgm:prSet presAssocID="{986637F0-8061-4871-8D8A-22CFD6FB0A85}" presName="Name37" presStyleLbl="parChTrans1D4" presStyleIdx="17" presStyleCnt="33"/>
      <dgm:spPr/>
      <dgm:t>
        <a:bodyPr/>
        <a:lstStyle/>
        <a:p>
          <a:endParaRPr lang="en-US"/>
        </a:p>
      </dgm:t>
    </dgm:pt>
    <dgm:pt modelId="{1E1BB607-6A78-49E7-97ED-0B29C7E4BB98}" type="pres">
      <dgm:prSet presAssocID="{84A309EF-6C4F-4693-B585-BFB2D94E720C}" presName="hierRoot2" presStyleCnt="0">
        <dgm:presLayoutVars>
          <dgm:hierBranch val="init"/>
        </dgm:presLayoutVars>
      </dgm:prSet>
      <dgm:spPr/>
    </dgm:pt>
    <dgm:pt modelId="{5FEFC3DC-E844-4231-8881-E16D29E7427D}" type="pres">
      <dgm:prSet presAssocID="{84A309EF-6C4F-4693-B585-BFB2D94E720C}" presName="rootComposite" presStyleCnt="0"/>
      <dgm:spPr/>
    </dgm:pt>
    <dgm:pt modelId="{679A8450-F639-401D-A395-2ABB6237EFBB}" type="pres">
      <dgm:prSet presAssocID="{84A309EF-6C4F-4693-B585-BFB2D94E720C}" presName="rootText" presStyleLbl="node1" presStyleIdx="21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4403FDD-92BA-49ED-A3C4-51C59821C803}" type="pres">
      <dgm:prSet presAssocID="{84A309EF-6C4F-4693-B585-BFB2D94E720C}" presName="titleText2" presStyleLbl="fgAcc1" presStyleIdx="21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F915F2-E8E1-4117-9AE9-2FBB374742A3}" type="pres">
      <dgm:prSet presAssocID="{84A309EF-6C4F-4693-B585-BFB2D94E720C}" presName="rootConnector" presStyleLbl="node4" presStyleIdx="0" presStyleCnt="0"/>
      <dgm:spPr/>
      <dgm:t>
        <a:bodyPr/>
        <a:lstStyle/>
        <a:p>
          <a:endParaRPr lang="en-US"/>
        </a:p>
      </dgm:t>
    </dgm:pt>
    <dgm:pt modelId="{CC3F6871-80A2-440A-A435-92902ABF38E7}" type="pres">
      <dgm:prSet presAssocID="{84A309EF-6C4F-4693-B585-BFB2D94E720C}" presName="hierChild4" presStyleCnt="0"/>
      <dgm:spPr/>
    </dgm:pt>
    <dgm:pt modelId="{14F35C9A-0729-44E0-920D-51FFE1B264E0}" type="pres">
      <dgm:prSet presAssocID="{84A309EF-6C4F-4693-B585-BFB2D94E720C}" presName="hierChild5" presStyleCnt="0"/>
      <dgm:spPr/>
    </dgm:pt>
    <dgm:pt modelId="{2FDD6A82-400F-4C4C-AE2D-BEC982FAB289}" type="pres">
      <dgm:prSet presAssocID="{D7FB6E08-80AE-41DA-A5B9-0417886AC9F6}" presName="hierChild5" presStyleCnt="0"/>
      <dgm:spPr/>
    </dgm:pt>
    <dgm:pt modelId="{13945FC1-EBB4-425B-BEF8-AFD092AA6B7C}" type="pres">
      <dgm:prSet presAssocID="{0E0512EF-22E1-4356-97A4-098EB93F08B1}" presName="Name37" presStyleLbl="parChTrans1D4" presStyleIdx="18" presStyleCnt="33"/>
      <dgm:spPr/>
      <dgm:t>
        <a:bodyPr/>
        <a:lstStyle/>
        <a:p>
          <a:endParaRPr lang="en-US"/>
        </a:p>
      </dgm:t>
    </dgm:pt>
    <dgm:pt modelId="{F79370D3-4392-4AA6-899B-B9A2D38812A9}" type="pres">
      <dgm:prSet presAssocID="{348BD6B2-92C5-47F7-A188-472297A0FABC}" presName="hierRoot2" presStyleCnt="0">
        <dgm:presLayoutVars>
          <dgm:hierBranch val="init"/>
        </dgm:presLayoutVars>
      </dgm:prSet>
      <dgm:spPr/>
    </dgm:pt>
    <dgm:pt modelId="{592750CD-8442-4C81-B385-EC2E4384F786}" type="pres">
      <dgm:prSet presAssocID="{348BD6B2-92C5-47F7-A188-472297A0FABC}" presName="rootComposite" presStyleCnt="0"/>
      <dgm:spPr/>
    </dgm:pt>
    <dgm:pt modelId="{4577F559-3B4F-4C7C-9E5E-8FA17F989862}" type="pres">
      <dgm:prSet presAssocID="{348BD6B2-92C5-47F7-A188-472297A0FABC}" presName="rootText" presStyleLbl="node1" presStyleIdx="22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781226A-BA28-4805-91F5-5CDB1D106FB6}" type="pres">
      <dgm:prSet presAssocID="{348BD6B2-92C5-47F7-A188-472297A0FABC}" presName="titleText2" presStyleLbl="fgAcc1" presStyleIdx="22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18C3E6B-E4D4-4C5F-9793-8C54BDE875B3}" type="pres">
      <dgm:prSet presAssocID="{348BD6B2-92C5-47F7-A188-472297A0FABC}" presName="rootConnector" presStyleLbl="node4" presStyleIdx="0" presStyleCnt="0"/>
      <dgm:spPr/>
      <dgm:t>
        <a:bodyPr/>
        <a:lstStyle/>
        <a:p>
          <a:endParaRPr lang="en-US"/>
        </a:p>
      </dgm:t>
    </dgm:pt>
    <dgm:pt modelId="{D2419664-1BE3-4F15-87D7-617DB1900032}" type="pres">
      <dgm:prSet presAssocID="{348BD6B2-92C5-47F7-A188-472297A0FABC}" presName="hierChild4" presStyleCnt="0"/>
      <dgm:spPr/>
    </dgm:pt>
    <dgm:pt modelId="{4156F808-BB90-4316-9755-CFA36CC8E018}" type="pres">
      <dgm:prSet presAssocID="{348BD6B2-92C5-47F7-A188-472297A0FABC}" presName="hierChild5" presStyleCnt="0"/>
      <dgm:spPr/>
    </dgm:pt>
    <dgm:pt modelId="{35565806-834F-4910-BF68-0476D34ECC7D}" type="pres">
      <dgm:prSet presAssocID="{496ABC65-274D-47B1-B57C-0E9C8AE4538E}" presName="Name37" presStyleLbl="parChTrans1D4" presStyleIdx="19" presStyleCnt="33"/>
      <dgm:spPr/>
      <dgm:t>
        <a:bodyPr/>
        <a:lstStyle/>
        <a:p>
          <a:endParaRPr lang="en-US"/>
        </a:p>
      </dgm:t>
    </dgm:pt>
    <dgm:pt modelId="{C4B9D5AA-D09B-4424-8006-5385D848189A}" type="pres">
      <dgm:prSet presAssocID="{1AB7A0B4-C100-47AA-BE3A-C79277C8FD45}" presName="hierRoot2" presStyleCnt="0">
        <dgm:presLayoutVars>
          <dgm:hierBranch val="init"/>
        </dgm:presLayoutVars>
      </dgm:prSet>
      <dgm:spPr/>
    </dgm:pt>
    <dgm:pt modelId="{42F76EDC-06A4-4958-A5B4-421F37873273}" type="pres">
      <dgm:prSet presAssocID="{1AB7A0B4-C100-47AA-BE3A-C79277C8FD45}" presName="rootComposite" presStyleCnt="0"/>
      <dgm:spPr/>
    </dgm:pt>
    <dgm:pt modelId="{EB86E75E-36FA-482C-8C3A-DFB593A11819}" type="pres">
      <dgm:prSet presAssocID="{1AB7A0B4-C100-47AA-BE3A-C79277C8FD45}" presName="rootText" presStyleLbl="node1" presStyleIdx="23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3530A98-C77C-4FB2-90B0-6C30A0087A1A}" type="pres">
      <dgm:prSet presAssocID="{1AB7A0B4-C100-47AA-BE3A-C79277C8FD45}" presName="titleText2" presStyleLbl="fgAcc1" presStyleIdx="23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4070294-A879-48C0-9639-6D479ABC6D0C}" type="pres">
      <dgm:prSet presAssocID="{1AB7A0B4-C100-47AA-BE3A-C79277C8FD45}" presName="rootConnector" presStyleLbl="node4" presStyleIdx="0" presStyleCnt="0"/>
      <dgm:spPr/>
      <dgm:t>
        <a:bodyPr/>
        <a:lstStyle/>
        <a:p>
          <a:endParaRPr lang="en-US"/>
        </a:p>
      </dgm:t>
    </dgm:pt>
    <dgm:pt modelId="{DD307ED5-2C08-4638-89E3-682754054EC5}" type="pres">
      <dgm:prSet presAssocID="{1AB7A0B4-C100-47AA-BE3A-C79277C8FD45}" presName="hierChild4" presStyleCnt="0"/>
      <dgm:spPr/>
    </dgm:pt>
    <dgm:pt modelId="{380D82E0-0751-4DCD-BFA8-08D8FBFF0332}" type="pres">
      <dgm:prSet presAssocID="{1AB7A0B4-C100-47AA-BE3A-C79277C8FD45}" presName="hierChild5" presStyleCnt="0"/>
      <dgm:spPr/>
    </dgm:pt>
    <dgm:pt modelId="{5E836807-981D-44EF-A1CB-377E97272E0D}" type="pres">
      <dgm:prSet presAssocID="{736EFE29-8514-4906-B0F7-BC591E6DF442}" presName="Name37" presStyleLbl="parChTrans1D4" presStyleIdx="20" presStyleCnt="33"/>
      <dgm:spPr/>
      <dgm:t>
        <a:bodyPr/>
        <a:lstStyle/>
        <a:p>
          <a:endParaRPr lang="en-US"/>
        </a:p>
      </dgm:t>
    </dgm:pt>
    <dgm:pt modelId="{77ABDE45-E166-439A-9D53-F8B0AB22C788}" type="pres">
      <dgm:prSet presAssocID="{2EF1CAD3-4BB1-43BB-9C3F-280F88D48DCA}" presName="hierRoot2" presStyleCnt="0">
        <dgm:presLayoutVars>
          <dgm:hierBranch val="init"/>
        </dgm:presLayoutVars>
      </dgm:prSet>
      <dgm:spPr/>
    </dgm:pt>
    <dgm:pt modelId="{C020B2B2-0D54-497B-AF07-208682E0014C}" type="pres">
      <dgm:prSet presAssocID="{2EF1CAD3-4BB1-43BB-9C3F-280F88D48DCA}" presName="rootComposite" presStyleCnt="0"/>
      <dgm:spPr/>
    </dgm:pt>
    <dgm:pt modelId="{F9FB5B80-0EFD-43AB-809D-6711E4D59606}" type="pres">
      <dgm:prSet presAssocID="{2EF1CAD3-4BB1-43BB-9C3F-280F88D48DCA}" presName="rootText" presStyleLbl="node1" presStyleIdx="24" presStyleCnt="4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C696B9A-0A92-43F6-AFA3-3906FFCC1EC3}" type="pres">
      <dgm:prSet presAssocID="{2EF1CAD3-4BB1-43BB-9C3F-280F88D48DCA}" presName="titleText2" presStyleLbl="fgAcc1" presStyleIdx="24" presStyleCnt="4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4DEA260-BAB8-4282-8DD7-330E1C3F65C9}" type="pres">
      <dgm:prSet presAssocID="{2EF1CAD3-4BB1-43BB-9C3F-280F88D48DCA}" presName="rootConnector" presStyleLbl="node4" presStyleIdx="0" presStyleCnt="0"/>
      <dgm:spPr/>
      <dgm:t>
        <a:bodyPr/>
        <a:lstStyle/>
        <a:p>
          <a:endParaRPr lang="en-US"/>
        </a:p>
      </dgm:t>
    </dgm:pt>
    <dgm:pt modelId="{FD7A3CED-41D2-4632-841C-1EF7E3AF7EE9}" type="pres">
      <dgm:prSet presAssocID="{2EF1CAD3-4BB1-43BB-9C3F-280F88D48DCA}" presName="hierChild4" presStyleCnt="0"/>
      <dgm:spPr/>
    </dgm:pt>
    <dgm:pt modelId="{B6DC533B-A204-4140-870F-4E76DCF86061}" type="pres">
      <dgm:prSet presAssocID="{2EF1CAD3-4BB1-43BB-9C3F-280F88D48DCA}" presName="hierChild5" presStyleCnt="0"/>
      <dgm:spPr/>
    </dgm:pt>
    <dgm:pt modelId="{48C55FAC-94D0-4FCF-A56E-F6D924E42BBA}" type="pres">
      <dgm:prSet presAssocID="{B6DD9EE3-82D6-47FB-BC03-2B3E50A29DB2}" presName="hierChild5" presStyleCnt="0"/>
      <dgm:spPr/>
    </dgm:pt>
    <dgm:pt modelId="{01B49C7E-27F3-41D1-82B3-DEE9A1413891}" type="pres">
      <dgm:prSet presAssocID="{F5627039-4515-4C49-BC9F-05AE689F8806}" presName="hierChild5" presStyleCnt="0"/>
      <dgm:spPr/>
    </dgm:pt>
    <dgm:pt modelId="{9B172E5B-6C88-4ACC-B7C2-C599CC7AEAAD}" type="pres">
      <dgm:prSet presAssocID="{174D6E62-D76B-4D01-8197-E9D76216E722}" presName="hierChild5" presStyleCnt="0"/>
      <dgm:spPr/>
    </dgm:pt>
    <dgm:pt modelId="{6E0A4D29-68D7-4DFB-BF2A-529C15C5C4A1}" type="pres">
      <dgm:prSet presAssocID="{9C426AD3-1010-406C-AA02-CA6D2C23097F}" presName="Name96" presStyleLbl="parChTrans1D4" presStyleIdx="21" presStyleCnt="33"/>
      <dgm:spPr/>
      <dgm:t>
        <a:bodyPr/>
        <a:lstStyle/>
        <a:p>
          <a:endParaRPr lang="en-US"/>
        </a:p>
      </dgm:t>
    </dgm:pt>
    <dgm:pt modelId="{D0AA44AA-9117-4E7A-9A25-0CB66325EC6D}" type="pres">
      <dgm:prSet presAssocID="{F39C3AC1-3DBD-4AEF-8E52-76322BE6409F}" presName="hierRoot3" presStyleCnt="0">
        <dgm:presLayoutVars>
          <dgm:hierBranch val="init"/>
        </dgm:presLayoutVars>
      </dgm:prSet>
      <dgm:spPr/>
    </dgm:pt>
    <dgm:pt modelId="{4C356891-E8A5-4113-BA6D-95FC3B28D400}" type="pres">
      <dgm:prSet presAssocID="{F39C3AC1-3DBD-4AEF-8E52-76322BE6409F}" presName="rootComposite3" presStyleCnt="0"/>
      <dgm:spPr/>
    </dgm:pt>
    <dgm:pt modelId="{E56D4B2A-0FCC-466A-A33F-40FCF86B5BC1}" type="pres">
      <dgm:prSet presAssocID="{F39C3AC1-3DBD-4AEF-8E52-76322BE6409F}" presName="rootText3" presStyleLbl="asst1" presStyleIdx="1" presStyleCnt="3" custFlipVert="1" custScaleX="7130" custScaleY="9763" custLinFactY="-228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0D0759-CAF3-4B85-A576-FE91E9E3FAC5}" type="pres">
      <dgm:prSet presAssocID="{F39C3AC1-3DBD-4AEF-8E52-76322BE6409F}" presName="titleText3" presStyleLbl="fgAcc2" presStyleIdx="1" presStyleCnt="3" custScaleX="12033" custScaleY="29290" custLinFactY="-200000" custLinFactNeighborX="-13684" custLinFactNeighborY="-25803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433D000-6016-4CC3-AD97-5C2458F197C1}" type="pres">
      <dgm:prSet presAssocID="{F39C3AC1-3DBD-4AEF-8E52-76322BE6409F}" presName="rootConnector3" presStyleLbl="asst3" presStyleIdx="0" presStyleCnt="0"/>
      <dgm:spPr/>
      <dgm:t>
        <a:bodyPr/>
        <a:lstStyle/>
        <a:p>
          <a:endParaRPr lang="en-US"/>
        </a:p>
      </dgm:t>
    </dgm:pt>
    <dgm:pt modelId="{C155D5CC-6A66-4A62-8566-351E27C25EEA}" type="pres">
      <dgm:prSet presAssocID="{F39C3AC1-3DBD-4AEF-8E52-76322BE6409F}" presName="hierChild6" presStyleCnt="0"/>
      <dgm:spPr/>
    </dgm:pt>
    <dgm:pt modelId="{93BE67BC-BA21-4750-AB03-D7A0E5DFD172}" type="pres">
      <dgm:prSet presAssocID="{F39C3AC1-3DBD-4AEF-8E52-76322BE6409F}" presName="hierChild7" presStyleCnt="0"/>
      <dgm:spPr/>
    </dgm:pt>
    <dgm:pt modelId="{17AC30E9-2BDA-4F66-816C-C0AEBB402E95}" type="pres">
      <dgm:prSet presAssocID="{FC4E9448-2A2B-421D-91C4-0DA24BBA53EB}" presName="Name37" presStyleLbl="parChTrans1D3" presStyleIdx="3" presStyleCnt="8"/>
      <dgm:spPr/>
      <dgm:t>
        <a:bodyPr/>
        <a:lstStyle/>
        <a:p>
          <a:endParaRPr lang="en-US"/>
        </a:p>
      </dgm:t>
    </dgm:pt>
    <dgm:pt modelId="{CD5EAACC-BE90-4B49-86A2-18A4FB11FE2C}" type="pres">
      <dgm:prSet presAssocID="{5645CA47-A591-4B1A-8BC8-D2C6CA1D40B8}" presName="hierRoot2" presStyleCnt="0">
        <dgm:presLayoutVars>
          <dgm:hierBranch val="init"/>
        </dgm:presLayoutVars>
      </dgm:prSet>
      <dgm:spPr/>
    </dgm:pt>
    <dgm:pt modelId="{FD6CBFAC-06DD-408B-8836-9B223B052B0A}" type="pres">
      <dgm:prSet presAssocID="{5645CA47-A591-4B1A-8BC8-D2C6CA1D40B8}" presName="rootComposite" presStyleCnt="0"/>
      <dgm:spPr/>
    </dgm:pt>
    <dgm:pt modelId="{2CD8FDD3-2122-4999-BE86-E3B95FB91F6D}" type="pres">
      <dgm:prSet presAssocID="{5645CA47-A591-4B1A-8BC8-D2C6CA1D40B8}" presName="rootText" presStyleLbl="node1" presStyleIdx="25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EF354ED-AFCE-48D9-A0D5-610E7E6AEB76}" type="pres">
      <dgm:prSet presAssocID="{5645CA47-A591-4B1A-8BC8-D2C6CA1D40B8}" presName="titleText2" presStyleLbl="fgAcc1" presStyleIdx="25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EBF337C-D7D9-44D2-A238-2B1FA7CB2D14}" type="pres">
      <dgm:prSet presAssocID="{5645CA47-A591-4B1A-8BC8-D2C6CA1D40B8}" presName="rootConnector" presStyleLbl="node3" presStyleIdx="0" presStyleCnt="0"/>
      <dgm:spPr/>
      <dgm:t>
        <a:bodyPr/>
        <a:lstStyle/>
        <a:p>
          <a:endParaRPr lang="en-US"/>
        </a:p>
      </dgm:t>
    </dgm:pt>
    <dgm:pt modelId="{19B5D093-E7C7-4B8C-BDB7-80FE762B5D35}" type="pres">
      <dgm:prSet presAssocID="{5645CA47-A591-4B1A-8BC8-D2C6CA1D40B8}" presName="hierChild4" presStyleCnt="0"/>
      <dgm:spPr/>
    </dgm:pt>
    <dgm:pt modelId="{EAC29F59-D377-48B1-B93D-3FDC7609150A}" type="pres">
      <dgm:prSet presAssocID="{505B783F-0120-47A9-A8FD-71581696D02C}" presName="Name37" presStyleLbl="parChTrans1D4" presStyleIdx="22" presStyleCnt="33"/>
      <dgm:spPr/>
      <dgm:t>
        <a:bodyPr/>
        <a:lstStyle/>
        <a:p>
          <a:endParaRPr lang="en-US"/>
        </a:p>
      </dgm:t>
    </dgm:pt>
    <dgm:pt modelId="{04CBCF19-2F9E-426D-8918-BD5757CD4312}" type="pres">
      <dgm:prSet presAssocID="{13154DA3-4477-4116-81A5-C148F5F13422}" presName="hierRoot2" presStyleCnt="0">
        <dgm:presLayoutVars>
          <dgm:hierBranch val="init"/>
        </dgm:presLayoutVars>
      </dgm:prSet>
      <dgm:spPr/>
    </dgm:pt>
    <dgm:pt modelId="{CE8B85AD-7108-4A3D-8EF6-788E16F2FF1D}" type="pres">
      <dgm:prSet presAssocID="{13154DA3-4477-4116-81A5-C148F5F13422}" presName="rootComposite" presStyleCnt="0"/>
      <dgm:spPr/>
    </dgm:pt>
    <dgm:pt modelId="{FE46DB74-7C36-4D94-8942-9417B27817C6}" type="pres">
      <dgm:prSet presAssocID="{13154DA3-4477-4116-81A5-C148F5F13422}" presName="rootText" presStyleLbl="node1" presStyleIdx="26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4C0664F-08EE-4F36-806D-365A426D03DD}" type="pres">
      <dgm:prSet presAssocID="{13154DA3-4477-4116-81A5-C148F5F13422}" presName="titleText2" presStyleLbl="fgAcc1" presStyleIdx="26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F7FBFE3-F381-4F34-A455-D7812F8D12A5}" type="pres">
      <dgm:prSet presAssocID="{13154DA3-4477-4116-81A5-C148F5F13422}" presName="rootConnector" presStyleLbl="node4" presStyleIdx="0" presStyleCnt="0"/>
      <dgm:spPr/>
      <dgm:t>
        <a:bodyPr/>
        <a:lstStyle/>
        <a:p>
          <a:endParaRPr lang="en-US"/>
        </a:p>
      </dgm:t>
    </dgm:pt>
    <dgm:pt modelId="{DEFB6AAC-83B7-4D4F-AC68-540215561AF3}" type="pres">
      <dgm:prSet presAssocID="{13154DA3-4477-4116-81A5-C148F5F13422}" presName="hierChild4" presStyleCnt="0"/>
      <dgm:spPr/>
    </dgm:pt>
    <dgm:pt modelId="{1F725BB9-7633-43C7-A287-6923B5F42DCF}" type="pres">
      <dgm:prSet presAssocID="{13154DA3-4477-4116-81A5-C148F5F13422}" presName="hierChild5" presStyleCnt="0"/>
      <dgm:spPr/>
    </dgm:pt>
    <dgm:pt modelId="{A5930161-29C9-4999-87F2-0D9701FC2D74}" type="pres">
      <dgm:prSet presAssocID="{5645CA47-A591-4B1A-8BC8-D2C6CA1D40B8}" presName="hierChild5" presStyleCnt="0"/>
      <dgm:spPr/>
    </dgm:pt>
    <dgm:pt modelId="{CE9FD999-B136-4EAA-9372-D702144FD140}" type="pres">
      <dgm:prSet presAssocID="{23A03C35-C387-47C8-9BA4-72A904A548D0}" presName="Name37" presStyleLbl="parChTrans1D3" presStyleIdx="4" presStyleCnt="8"/>
      <dgm:spPr/>
      <dgm:t>
        <a:bodyPr/>
        <a:lstStyle/>
        <a:p>
          <a:endParaRPr lang="en-US"/>
        </a:p>
      </dgm:t>
    </dgm:pt>
    <dgm:pt modelId="{537128A6-C03B-4D27-B49A-1F03FE42994C}" type="pres">
      <dgm:prSet presAssocID="{67729030-8DD4-4BCD-9D9D-282861BE0876}" presName="hierRoot2" presStyleCnt="0">
        <dgm:presLayoutVars>
          <dgm:hierBranch val="init"/>
        </dgm:presLayoutVars>
      </dgm:prSet>
      <dgm:spPr/>
    </dgm:pt>
    <dgm:pt modelId="{CFF63189-6DEB-4FE6-8142-F8B4FA287D63}" type="pres">
      <dgm:prSet presAssocID="{67729030-8DD4-4BCD-9D9D-282861BE0876}" presName="rootComposite" presStyleCnt="0"/>
      <dgm:spPr/>
    </dgm:pt>
    <dgm:pt modelId="{30E0B05E-ADCC-4B2A-89D6-0387C91B80D4}" type="pres">
      <dgm:prSet presAssocID="{67729030-8DD4-4BCD-9D9D-282861BE0876}" presName="rootText" presStyleLbl="node1" presStyleIdx="27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D7B1289-0BE4-4987-9B11-F59B191F06F6}" type="pres">
      <dgm:prSet presAssocID="{67729030-8DD4-4BCD-9D9D-282861BE0876}" presName="titleText2" presStyleLbl="fgAcc1" presStyleIdx="27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291502D-9267-41FE-B559-32FABC17A7B9}" type="pres">
      <dgm:prSet presAssocID="{67729030-8DD4-4BCD-9D9D-282861BE0876}" presName="rootConnector" presStyleLbl="node3" presStyleIdx="0" presStyleCnt="0"/>
      <dgm:spPr/>
      <dgm:t>
        <a:bodyPr/>
        <a:lstStyle/>
        <a:p>
          <a:endParaRPr lang="en-US"/>
        </a:p>
      </dgm:t>
    </dgm:pt>
    <dgm:pt modelId="{A81BF19D-ACAC-4A9D-8679-7214004B6736}" type="pres">
      <dgm:prSet presAssocID="{67729030-8DD4-4BCD-9D9D-282861BE0876}" presName="hierChild4" presStyleCnt="0"/>
      <dgm:spPr/>
    </dgm:pt>
    <dgm:pt modelId="{058773B1-78F0-44AA-BE01-1757D9F00CBF}" type="pres">
      <dgm:prSet presAssocID="{5467246F-7A16-474C-ABBC-957E6C5FDF42}" presName="Name37" presStyleLbl="parChTrans1D4" presStyleIdx="23" presStyleCnt="33"/>
      <dgm:spPr/>
      <dgm:t>
        <a:bodyPr/>
        <a:lstStyle/>
        <a:p>
          <a:endParaRPr lang="en-US"/>
        </a:p>
      </dgm:t>
    </dgm:pt>
    <dgm:pt modelId="{7E01680A-B5A7-43CA-B59E-09880DD98DCE}" type="pres">
      <dgm:prSet presAssocID="{5A1C2FA7-CA6B-4D0E-BEB5-07AEB0A236EB}" presName="hierRoot2" presStyleCnt="0">
        <dgm:presLayoutVars>
          <dgm:hierBranch val="init"/>
        </dgm:presLayoutVars>
      </dgm:prSet>
      <dgm:spPr/>
    </dgm:pt>
    <dgm:pt modelId="{D22A0172-C906-4D51-AD5E-C44F27A913D0}" type="pres">
      <dgm:prSet presAssocID="{5A1C2FA7-CA6B-4D0E-BEB5-07AEB0A236EB}" presName="rootComposite" presStyleCnt="0"/>
      <dgm:spPr/>
    </dgm:pt>
    <dgm:pt modelId="{0887767B-D732-40EC-BC99-77FBF9FBB080}" type="pres">
      <dgm:prSet presAssocID="{5A1C2FA7-CA6B-4D0E-BEB5-07AEB0A236EB}" presName="rootText" presStyleLbl="node1" presStyleIdx="28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9C9ABEA-9458-4DE1-8444-EECABB478E7A}" type="pres">
      <dgm:prSet presAssocID="{5A1C2FA7-CA6B-4D0E-BEB5-07AEB0A236EB}" presName="titleText2" presStyleLbl="fgAcc1" presStyleIdx="28" presStyleCnt="40" custScaleY="202320" custLinFactY="-100000" custLinFactNeighborX="-3741" custLinFactNeighborY="-14715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020BCB1-C71F-4AA5-BE95-09D825B318F4}" type="pres">
      <dgm:prSet presAssocID="{5A1C2FA7-CA6B-4D0E-BEB5-07AEB0A236EB}" presName="rootConnector" presStyleLbl="node4" presStyleIdx="0" presStyleCnt="0"/>
      <dgm:spPr/>
      <dgm:t>
        <a:bodyPr/>
        <a:lstStyle/>
        <a:p>
          <a:endParaRPr lang="en-US"/>
        </a:p>
      </dgm:t>
    </dgm:pt>
    <dgm:pt modelId="{91BAD73F-8F51-4EEC-911C-D1DCB4B05AA8}" type="pres">
      <dgm:prSet presAssocID="{5A1C2FA7-CA6B-4D0E-BEB5-07AEB0A236EB}" presName="hierChild4" presStyleCnt="0"/>
      <dgm:spPr/>
    </dgm:pt>
    <dgm:pt modelId="{CBB018B0-07F1-4704-B6C1-CB6EEEC216FF}" type="pres">
      <dgm:prSet presAssocID="{5A1C2FA7-CA6B-4D0E-BEB5-07AEB0A236EB}" presName="hierChild5" presStyleCnt="0"/>
      <dgm:spPr/>
    </dgm:pt>
    <dgm:pt modelId="{E90569ED-299F-4FE2-9C71-E06D21F5A89A}" type="pres">
      <dgm:prSet presAssocID="{B0BD7265-7DD6-4A4B-A72B-848B6989B131}" presName="Name37" presStyleLbl="parChTrans1D4" presStyleIdx="24" presStyleCnt="33"/>
      <dgm:spPr/>
      <dgm:t>
        <a:bodyPr/>
        <a:lstStyle/>
        <a:p>
          <a:endParaRPr lang="en-US"/>
        </a:p>
      </dgm:t>
    </dgm:pt>
    <dgm:pt modelId="{2710950F-F221-4845-A668-6DC504B5B1DB}" type="pres">
      <dgm:prSet presAssocID="{29951361-5D10-46C5-B85E-49B1A4988B8C}" presName="hierRoot2" presStyleCnt="0">
        <dgm:presLayoutVars>
          <dgm:hierBranch val="init"/>
        </dgm:presLayoutVars>
      </dgm:prSet>
      <dgm:spPr/>
    </dgm:pt>
    <dgm:pt modelId="{B57D4ED5-5267-4AE0-BC8A-9353F9053750}" type="pres">
      <dgm:prSet presAssocID="{29951361-5D10-46C5-B85E-49B1A4988B8C}" presName="rootComposite" presStyleCnt="0"/>
      <dgm:spPr/>
    </dgm:pt>
    <dgm:pt modelId="{5BAA8DAA-886C-45FD-8638-00611D8D4482}" type="pres">
      <dgm:prSet presAssocID="{29951361-5D10-46C5-B85E-49B1A4988B8C}" presName="rootText" presStyleLbl="node1" presStyleIdx="29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BB996B5-B17B-44D6-B146-33D640A186E3}" type="pres">
      <dgm:prSet presAssocID="{29951361-5D10-46C5-B85E-49B1A4988B8C}" presName="titleText2" presStyleLbl="fgAcc1" presStyleIdx="29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6E0A120-1191-4653-8F64-A1AFC76D3345}" type="pres">
      <dgm:prSet presAssocID="{29951361-5D10-46C5-B85E-49B1A4988B8C}" presName="rootConnector" presStyleLbl="node4" presStyleIdx="0" presStyleCnt="0"/>
      <dgm:spPr/>
      <dgm:t>
        <a:bodyPr/>
        <a:lstStyle/>
        <a:p>
          <a:endParaRPr lang="en-US"/>
        </a:p>
      </dgm:t>
    </dgm:pt>
    <dgm:pt modelId="{EBEB8F29-31D8-4A96-BD34-E4C137FA3E86}" type="pres">
      <dgm:prSet presAssocID="{29951361-5D10-46C5-B85E-49B1A4988B8C}" presName="hierChild4" presStyleCnt="0"/>
      <dgm:spPr/>
    </dgm:pt>
    <dgm:pt modelId="{46EE7E12-1E92-4CD1-B2E0-61CB769962A2}" type="pres">
      <dgm:prSet presAssocID="{29951361-5D10-46C5-B85E-49B1A4988B8C}" presName="hierChild5" presStyleCnt="0"/>
      <dgm:spPr/>
    </dgm:pt>
    <dgm:pt modelId="{852B3772-137A-48A6-9D59-D987E81D86DE}" type="pres">
      <dgm:prSet presAssocID="{5C86585B-91F3-4267-BAED-CCB6C7617F8B}" presName="Name37" presStyleLbl="parChTrans1D4" presStyleIdx="25" presStyleCnt="33"/>
      <dgm:spPr/>
      <dgm:t>
        <a:bodyPr/>
        <a:lstStyle/>
        <a:p>
          <a:endParaRPr lang="en-US"/>
        </a:p>
      </dgm:t>
    </dgm:pt>
    <dgm:pt modelId="{8A3103F3-7BAA-490D-8533-1DE709347866}" type="pres">
      <dgm:prSet presAssocID="{B1255BEB-6B7C-4009-A1B9-B7FC92451180}" presName="hierRoot2" presStyleCnt="0">
        <dgm:presLayoutVars>
          <dgm:hierBranch val="init"/>
        </dgm:presLayoutVars>
      </dgm:prSet>
      <dgm:spPr/>
    </dgm:pt>
    <dgm:pt modelId="{D21DB9CC-871A-4C4A-954A-800ADBBECBC9}" type="pres">
      <dgm:prSet presAssocID="{B1255BEB-6B7C-4009-A1B9-B7FC92451180}" presName="rootComposite" presStyleCnt="0"/>
      <dgm:spPr/>
    </dgm:pt>
    <dgm:pt modelId="{591C01AF-F8EC-4FA2-8146-09ADFF7B35C0}" type="pres">
      <dgm:prSet presAssocID="{B1255BEB-6B7C-4009-A1B9-B7FC92451180}" presName="rootText" presStyleLbl="node1" presStyleIdx="30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4AEB2B5-DE53-4149-896F-5200D8E8950B}" type="pres">
      <dgm:prSet presAssocID="{B1255BEB-6B7C-4009-A1B9-B7FC92451180}" presName="titleText2" presStyleLbl="fgAcc1" presStyleIdx="30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20B42F8-E9C4-4034-84B7-6280C9FBD8E1}" type="pres">
      <dgm:prSet presAssocID="{B1255BEB-6B7C-4009-A1B9-B7FC92451180}" presName="rootConnector" presStyleLbl="node4" presStyleIdx="0" presStyleCnt="0"/>
      <dgm:spPr/>
      <dgm:t>
        <a:bodyPr/>
        <a:lstStyle/>
        <a:p>
          <a:endParaRPr lang="en-US"/>
        </a:p>
      </dgm:t>
    </dgm:pt>
    <dgm:pt modelId="{ED9C3512-5B16-44EA-8314-130B6921FF41}" type="pres">
      <dgm:prSet presAssocID="{B1255BEB-6B7C-4009-A1B9-B7FC92451180}" presName="hierChild4" presStyleCnt="0"/>
      <dgm:spPr/>
    </dgm:pt>
    <dgm:pt modelId="{14EF6B18-FA0D-415B-B5AD-2B9666B8C4A5}" type="pres">
      <dgm:prSet presAssocID="{B1255BEB-6B7C-4009-A1B9-B7FC92451180}" presName="hierChild5" presStyleCnt="0"/>
      <dgm:spPr/>
    </dgm:pt>
    <dgm:pt modelId="{C5BEA6A4-11A8-4596-BF6A-B05CA9F4D892}" type="pres">
      <dgm:prSet presAssocID="{67729030-8DD4-4BCD-9D9D-282861BE0876}" presName="hierChild5" presStyleCnt="0"/>
      <dgm:spPr/>
    </dgm:pt>
    <dgm:pt modelId="{73F332AD-A492-446A-9B06-39834BBDF49D}" type="pres">
      <dgm:prSet presAssocID="{5BEE57B6-0C45-46DF-8EFC-496BDAF351FA}" presName="Name37" presStyleLbl="parChTrans1D3" presStyleIdx="5" presStyleCnt="8"/>
      <dgm:spPr/>
      <dgm:t>
        <a:bodyPr/>
        <a:lstStyle/>
        <a:p>
          <a:endParaRPr lang="en-US"/>
        </a:p>
      </dgm:t>
    </dgm:pt>
    <dgm:pt modelId="{0D77D1FA-4B5F-4157-994B-A32894E3BDEE}" type="pres">
      <dgm:prSet presAssocID="{A256E79E-6C22-4B5E-A3CD-228C4D9664DC}" presName="hierRoot2" presStyleCnt="0">
        <dgm:presLayoutVars>
          <dgm:hierBranch val="init"/>
        </dgm:presLayoutVars>
      </dgm:prSet>
      <dgm:spPr/>
    </dgm:pt>
    <dgm:pt modelId="{439F4455-A889-4091-94B6-1831DC11F200}" type="pres">
      <dgm:prSet presAssocID="{A256E79E-6C22-4B5E-A3CD-228C4D9664DC}" presName="rootComposite" presStyleCnt="0"/>
      <dgm:spPr/>
    </dgm:pt>
    <dgm:pt modelId="{0AD1708C-E3F8-48CB-810F-CE53F547E198}" type="pres">
      <dgm:prSet presAssocID="{A256E79E-6C22-4B5E-A3CD-228C4D9664DC}" presName="rootText" presStyleLbl="node1" presStyleIdx="31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C21806E-C4E8-4B34-A6DB-D12065AFA61B}" type="pres">
      <dgm:prSet presAssocID="{A256E79E-6C22-4B5E-A3CD-228C4D9664DC}" presName="titleText2" presStyleLbl="fgAcc1" presStyleIdx="31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5A7556E-F27D-40A5-95B4-99395ED0CA87}" type="pres">
      <dgm:prSet presAssocID="{A256E79E-6C22-4B5E-A3CD-228C4D9664DC}" presName="rootConnector" presStyleLbl="node3" presStyleIdx="0" presStyleCnt="0"/>
      <dgm:spPr/>
      <dgm:t>
        <a:bodyPr/>
        <a:lstStyle/>
        <a:p>
          <a:endParaRPr lang="en-US"/>
        </a:p>
      </dgm:t>
    </dgm:pt>
    <dgm:pt modelId="{F87292AE-8570-41D3-A856-F0905EEDAEF9}" type="pres">
      <dgm:prSet presAssocID="{A256E79E-6C22-4B5E-A3CD-228C4D9664DC}" presName="hierChild4" presStyleCnt="0"/>
      <dgm:spPr/>
    </dgm:pt>
    <dgm:pt modelId="{21B1EF6B-835A-4518-B92A-349077723986}" type="pres">
      <dgm:prSet presAssocID="{AFB85B45-2079-462B-9748-63BB278575CA}" presName="Name37" presStyleLbl="parChTrans1D4" presStyleIdx="26" presStyleCnt="33"/>
      <dgm:spPr/>
      <dgm:t>
        <a:bodyPr/>
        <a:lstStyle/>
        <a:p>
          <a:endParaRPr lang="en-US"/>
        </a:p>
      </dgm:t>
    </dgm:pt>
    <dgm:pt modelId="{39853FBD-A750-40F7-970A-5503FF223136}" type="pres">
      <dgm:prSet presAssocID="{40CF5C2B-B965-4DD0-A9B9-5FF33F73B476}" presName="hierRoot2" presStyleCnt="0">
        <dgm:presLayoutVars>
          <dgm:hierBranch val="init"/>
        </dgm:presLayoutVars>
      </dgm:prSet>
      <dgm:spPr/>
    </dgm:pt>
    <dgm:pt modelId="{4DD3778C-490F-4058-A190-E2283FFE6205}" type="pres">
      <dgm:prSet presAssocID="{40CF5C2B-B965-4DD0-A9B9-5FF33F73B476}" presName="rootComposite" presStyleCnt="0"/>
      <dgm:spPr/>
    </dgm:pt>
    <dgm:pt modelId="{71E7C02E-5633-45D0-A611-367F184239A5}" type="pres">
      <dgm:prSet presAssocID="{40CF5C2B-B965-4DD0-A9B9-5FF33F73B476}" presName="rootText" presStyleLbl="node1" presStyleIdx="32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869FD98-B370-4074-8DEF-B42CBE3F15B5}" type="pres">
      <dgm:prSet presAssocID="{40CF5C2B-B965-4DD0-A9B9-5FF33F73B476}" presName="titleText2" presStyleLbl="fgAcc1" presStyleIdx="32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F4B3C6-3694-4442-9CF2-7FEA2E9F931E}" type="pres">
      <dgm:prSet presAssocID="{40CF5C2B-B965-4DD0-A9B9-5FF33F73B476}" presName="rootConnector" presStyleLbl="node4" presStyleIdx="0" presStyleCnt="0"/>
      <dgm:spPr/>
      <dgm:t>
        <a:bodyPr/>
        <a:lstStyle/>
        <a:p>
          <a:endParaRPr lang="en-US"/>
        </a:p>
      </dgm:t>
    </dgm:pt>
    <dgm:pt modelId="{408EF086-61C5-4C81-8A7B-1592F6DFC9B9}" type="pres">
      <dgm:prSet presAssocID="{40CF5C2B-B965-4DD0-A9B9-5FF33F73B476}" presName="hierChild4" presStyleCnt="0"/>
      <dgm:spPr/>
    </dgm:pt>
    <dgm:pt modelId="{C74FC68C-F161-4A49-BE3A-6256870ED2F0}" type="pres">
      <dgm:prSet presAssocID="{40CF5C2B-B965-4DD0-A9B9-5FF33F73B476}" presName="hierChild5" presStyleCnt="0"/>
      <dgm:spPr/>
    </dgm:pt>
    <dgm:pt modelId="{C106134C-60F2-40C4-B280-82AAFD9E8E2D}" type="pres">
      <dgm:prSet presAssocID="{483188D9-BB79-41B4-B402-4FF06D03BED4}" presName="Name37" presStyleLbl="parChTrans1D4" presStyleIdx="27" presStyleCnt="33"/>
      <dgm:spPr/>
      <dgm:t>
        <a:bodyPr/>
        <a:lstStyle/>
        <a:p>
          <a:endParaRPr lang="en-US"/>
        </a:p>
      </dgm:t>
    </dgm:pt>
    <dgm:pt modelId="{C7A232B9-D0F9-4E01-B184-00935BAC68F0}" type="pres">
      <dgm:prSet presAssocID="{FAF0105B-8EC9-4B9C-A74F-84FA50E6FB07}" presName="hierRoot2" presStyleCnt="0">
        <dgm:presLayoutVars>
          <dgm:hierBranch val="init"/>
        </dgm:presLayoutVars>
      </dgm:prSet>
      <dgm:spPr/>
    </dgm:pt>
    <dgm:pt modelId="{0E259217-3657-498E-AE46-77B24055384B}" type="pres">
      <dgm:prSet presAssocID="{FAF0105B-8EC9-4B9C-A74F-84FA50E6FB07}" presName="rootComposite" presStyleCnt="0"/>
      <dgm:spPr/>
    </dgm:pt>
    <dgm:pt modelId="{32BCD882-278E-4407-980D-B1F6784912A4}" type="pres">
      <dgm:prSet presAssocID="{FAF0105B-8EC9-4B9C-A74F-84FA50E6FB07}" presName="rootText" presStyleLbl="node1" presStyleIdx="33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BF670BC-E506-4976-A2AF-849B3B1044E5}" type="pres">
      <dgm:prSet presAssocID="{FAF0105B-8EC9-4B9C-A74F-84FA50E6FB07}" presName="titleText2" presStyleLbl="fgAcc1" presStyleIdx="33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230D49D-AF3D-4676-B365-DC46CFF8324F}" type="pres">
      <dgm:prSet presAssocID="{FAF0105B-8EC9-4B9C-A74F-84FA50E6FB07}" presName="rootConnector" presStyleLbl="node4" presStyleIdx="0" presStyleCnt="0"/>
      <dgm:spPr/>
      <dgm:t>
        <a:bodyPr/>
        <a:lstStyle/>
        <a:p>
          <a:endParaRPr lang="en-US"/>
        </a:p>
      </dgm:t>
    </dgm:pt>
    <dgm:pt modelId="{63CF7B27-2907-4143-B28E-7422127A28DB}" type="pres">
      <dgm:prSet presAssocID="{FAF0105B-8EC9-4B9C-A74F-84FA50E6FB07}" presName="hierChild4" presStyleCnt="0"/>
      <dgm:spPr/>
    </dgm:pt>
    <dgm:pt modelId="{7C931302-C057-4495-897C-FC02589DCF70}" type="pres">
      <dgm:prSet presAssocID="{FAF0105B-8EC9-4B9C-A74F-84FA50E6FB07}" presName="hierChild5" presStyleCnt="0"/>
      <dgm:spPr/>
    </dgm:pt>
    <dgm:pt modelId="{1B381FFA-2A36-4457-A82C-754E13CE9B48}" type="pres">
      <dgm:prSet presAssocID="{286B73EF-4FD7-4867-B482-8974A9E478BD}" presName="Name37" presStyleLbl="parChTrans1D4" presStyleIdx="28" presStyleCnt="33"/>
      <dgm:spPr/>
      <dgm:t>
        <a:bodyPr/>
        <a:lstStyle/>
        <a:p>
          <a:endParaRPr lang="en-US"/>
        </a:p>
      </dgm:t>
    </dgm:pt>
    <dgm:pt modelId="{DDCC56A5-7477-413E-925F-8CE197749F77}" type="pres">
      <dgm:prSet presAssocID="{D4DA5464-9090-466D-9F32-AEC42355871E}" presName="hierRoot2" presStyleCnt="0">
        <dgm:presLayoutVars>
          <dgm:hierBranch val="init"/>
        </dgm:presLayoutVars>
      </dgm:prSet>
      <dgm:spPr/>
    </dgm:pt>
    <dgm:pt modelId="{28A24E42-62E6-4F4B-9494-201CE00A3100}" type="pres">
      <dgm:prSet presAssocID="{D4DA5464-9090-466D-9F32-AEC42355871E}" presName="rootComposite" presStyleCnt="0"/>
      <dgm:spPr/>
    </dgm:pt>
    <dgm:pt modelId="{587ADAEA-6291-4E02-B8DB-E8AD16380DC5}" type="pres">
      <dgm:prSet presAssocID="{D4DA5464-9090-466D-9F32-AEC42355871E}" presName="rootText" presStyleLbl="node1" presStyleIdx="34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86C716F-E85E-4F02-A982-49E40C6C5360}" type="pres">
      <dgm:prSet presAssocID="{D4DA5464-9090-466D-9F32-AEC42355871E}" presName="titleText2" presStyleLbl="fgAcc1" presStyleIdx="34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5A45656-250D-4D36-9F74-B278CCEBD4DF}" type="pres">
      <dgm:prSet presAssocID="{D4DA5464-9090-466D-9F32-AEC42355871E}" presName="rootConnector" presStyleLbl="node4" presStyleIdx="0" presStyleCnt="0"/>
      <dgm:spPr/>
      <dgm:t>
        <a:bodyPr/>
        <a:lstStyle/>
        <a:p>
          <a:endParaRPr lang="en-US"/>
        </a:p>
      </dgm:t>
    </dgm:pt>
    <dgm:pt modelId="{9F5431D2-53C4-4524-A2A4-21820BB1479B}" type="pres">
      <dgm:prSet presAssocID="{D4DA5464-9090-466D-9F32-AEC42355871E}" presName="hierChild4" presStyleCnt="0"/>
      <dgm:spPr/>
    </dgm:pt>
    <dgm:pt modelId="{F6CC4688-8BA6-4F26-8E9A-F1CD1BBB2C27}" type="pres">
      <dgm:prSet presAssocID="{D4DA5464-9090-466D-9F32-AEC42355871E}" presName="hierChild5" presStyleCnt="0"/>
      <dgm:spPr/>
    </dgm:pt>
    <dgm:pt modelId="{99C4B9B3-0CFB-4D95-AEA0-BA0840AA2591}" type="pres">
      <dgm:prSet presAssocID="{C32072E8-F0E8-44F7-AA5B-0D2624858BEB}" presName="Name37" presStyleLbl="parChTrans1D4" presStyleIdx="29" presStyleCnt="33"/>
      <dgm:spPr/>
      <dgm:t>
        <a:bodyPr/>
        <a:lstStyle/>
        <a:p>
          <a:endParaRPr lang="en-US"/>
        </a:p>
      </dgm:t>
    </dgm:pt>
    <dgm:pt modelId="{CB6AAB17-4331-4885-8874-6D32B36CB1E8}" type="pres">
      <dgm:prSet presAssocID="{4C641F21-0405-4673-AC3C-DBCABA57D53D}" presName="hierRoot2" presStyleCnt="0">
        <dgm:presLayoutVars>
          <dgm:hierBranch val="init"/>
        </dgm:presLayoutVars>
      </dgm:prSet>
      <dgm:spPr/>
    </dgm:pt>
    <dgm:pt modelId="{F80F5578-6FB9-4676-8322-B9692C5AC2BB}" type="pres">
      <dgm:prSet presAssocID="{4C641F21-0405-4673-AC3C-DBCABA57D53D}" presName="rootComposite" presStyleCnt="0"/>
      <dgm:spPr/>
    </dgm:pt>
    <dgm:pt modelId="{E81BEACF-B1D9-4A64-95F6-16576A970543}" type="pres">
      <dgm:prSet presAssocID="{4C641F21-0405-4673-AC3C-DBCABA57D53D}" presName="rootText" presStyleLbl="node1" presStyleIdx="35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60C5946-EEF1-42AF-AC7E-A9519633B068}" type="pres">
      <dgm:prSet presAssocID="{4C641F21-0405-4673-AC3C-DBCABA57D53D}" presName="titleText2" presStyleLbl="fgAcc1" presStyleIdx="35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F728CEA-C8EE-47B2-810B-9D0BA8EE17D6}" type="pres">
      <dgm:prSet presAssocID="{4C641F21-0405-4673-AC3C-DBCABA57D53D}" presName="rootConnector" presStyleLbl="node4" presStyleIdx="0" presStyleCnt="0"/>
      <dgm:spPr/>
      <dgm:t>
        <a:bodyPr/>
        <a:lstStyle/>
        <a:p>
          <a:endParaRPr lang="en-US"/>
        </a:p>
      </dgm:t>
    </dgm:pt>
    <dgm:pt modelId="{0AEFB848-EB31-4C54-944C-8D6AF365CE1A}" type="pres">
      <dgm:prSet presAssocID="{4C641F21-0405-4673-AC3C-DBCABA57D53D}" presName="hierChild4" presStyleCnt="0"/>
      <dgm:spPr/>
    </dgm:pt>
    <dgm:pt modelId="{D2D565CF-E06E-4AB9-BF1C-248534F30338}" type="pres">
      <dgm:prSet presAssocID="{4C641F21-0405-4673-AC3C-DBCABA57D53D}" presName="hierChild5" presStyleCnt="0"/>
      <dgm:spPr/>
    </dgm:pt>
    <dgm:pt modelId="{7A63448F-EFDD-4A02-8A70-BD8A83997A2E}" type="pres">
      <dgm:prSet presAssocID="{A256E79E-6C22-4B5E-A3CD-228C4D9664DC}" presName="hierChild5" presStyleCnt="0"/>
      <dgm:spPr/>
    </dgm:pt>
    <dgm:pt modelId="{8CF1DAC4-690A-4778-AC9F-2B5F6BFADF4F}" type="pres">
      <dgm:prSet presAssocID="{842982D1-CBCC-4C69-A59B-46ECE7608BD4}" presName="Name96" presStyleLbl="parChTrans1D4" presStyleIdx="30" presStyleCnt="33"/>
      <dgm:spPr/>
      <dgm:t>
        <a:bodyPr/>
        <a:lstStyle/>
        <a:p>
          <a:endParaRPr lang="en-US"/>
        </a:p>
      </dgm:t>
    </dgm:pt>
    <dgm:pt modelId="{E9438C3B-B965-4AC9-8827-786F769CE7C4}" type="pres">
      <dgm:prSet presAssocID="{FFFF5364-1345-4C29-91DD-4FBEC9C00165}" presName="hierRoot3" presStyleCnt="0">
        <dgm:presLayoutVars>
          <dgm:hierBranch val="init"/>
        </dgm:presLayoutVars>
      </dgm:prSet>
      <dgm:spPr/>
    </dgm:pt>
    <dgm:pt modelId="{6AF885FE-FC95-472E-A79C-BB7772613F12}" type="pres">
      <dgm:prSet presAssocID="{FFFF5364-1345-4C29-91DD-4FBEC9C00165}" presName="rootComposite3" presStyleCnt="0"/>
      <dgm:spPr/>
    </dgm:pt>
    <dgm:pt modelId="{AACA83C7-8E67-4A6A-B5B2-161076B9D47A}" type="pres">
      <dgm:prSet presAssocID="{FFFF5364-1345-4C29-91DD-4FBEC9C00165}" presName="rootText3" presStyleLbl="asst1" presStyleIdx="2" presStyleCnt="3" custFlipHor="1" custScaleX="5055" custScaleY="21216" custLinFactY="-228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AD1B4A-33CC-42AB-90AD-40FAC7DD6541}" type="pres">
      <dgm:prSet presAssocID="{FFFF5364-1345-4C29-91DD-4FBEC9C00165}" presName="titleText3" presStyleLbl="fgAcc2" presStyleIdx="2" presStyleCnt="3" custFlipVert="1" custScaleX="5617" custScaleY="29290" custLinFactY="-200000" custLinFactNeighborX="-14957" custLinFactNeighborY="-24826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8F9F87-3D4D-41C4-986B-58891BD670AF}" type="pres">
      <dgm:prSet presAssocID="{FFFF5364-1345-4C29-91DD-4FBEC9C00165}" presName="rootConnector3" presStyleLbl="asst3" presStyleIdx="0" presStyleCnt="0"/>
      <dgm:spPr/>
      <dgm:t>
        <a:bodyPr/>
        <a:lstStyle/>
        <a:p>
          <a:endParaRPr lang="en-US"/>
        </a:p>
      </dgm:t>
    </dgm:pt>
    <dgm:pt modelId="{7C3FE021-FD72-41EC-8FDB-5C0F34584EFA}" type="pres">
      <dgm:prSet presAssocID="{FFFF5364-1345-4C29-91DD-4FBEC9C00165}" presName="hierChild6" presStyleCnt="0"/>
      <dgm:spPr/>
    </dgm:pt>
    <dgm:pt modelId="{FF4989A7-868B-46BE-B8BC-9C84058F9775}" type="pres">
      <dgm:prSet presAssocID="{FFFF5364-1345-4C29-91DD-4FBEC9C00165}" presName="hierChild7" presStyleCnt="0"/>
      <dgm:spPr/>
    </dgm:pt>
    <dgm:pt modelId="{DD76BB0B-6F3B-49C1-92A6-DE342CCB72EC}" type="pres">
      <dgm:prSet presAssocID="{75FACD96-60BB-4E4D-906A-C532CFC94F05}" presName="Name37" presStyleLbl="parChTrans1D3" presStyleIdx="6" presStyleCnt="8"/>
      <dgm:spPr/>
      <dgm:t>
        <a:bodyPr/>
        <a:lstStyle/>
        <a:p>
          <a:endParaRPr lang="en-US"/>
        </a:p>
      </dgm:t>
    </dgm:pt>
    <dgm:pt modelId="{803AA0CA-79D6-4C76-AD6D-6F998F9BF0A4}" type="pres">
      <dgm:prSet presAssocID="{66D57826-4916-44DA-86F6-C392F53BD3A8}" presName="hierRoot2" presStyleCnt="0">
        <dgm:presLayoutVars>
          <dgm:hierBranch val="init"/>
        </dgm:presLayoutVars>
      </dgm:prSet>
      <dgm:spPr/>
    </dgm:pt>
    <dgm:pt modelId="{951D1B52-F019-4B2E-8C84-4019AE244E19}" type="pres">
      <dgm:prSet presAssocID="{66D57826-4916-44DA-86F6-C392F53BD3A8}" presName="rootComposite" presStyleCnt="0"/>
      <dgm:spPr/>
    </dgm:pt>
    <dgm:pt modelId="{EC6AF65B-E40B-44F0-804F-D53B5CB2F136}" type="pres">
      <dgm:prSet presAssocID="{66D57826-4916-44DA-86F6-C392F53BD3A8}" presName="rootText" presStyleLbl="node1" presStyleIdx="36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B827C8F-F48E-42BB-BA63-4F8EEF297BA5}" type="pres">
      <dgm:prSet presAssocID="{66D57826-4916-44DA-86F6-C392F53BD3A8}" presName="titleText2" presStyleLbl="fgAcc1" presStyleIdx="36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78E004-4E31-4313-9889-232E8FC515DC}" type="pres">
      <dgm:prSet presAssocID="{66D57826-4916-44DA-86F6-C392F53BD3A8}" presName="rootConnector" presStyleLbl="node3" presStyleIdx="0" presStyleCnt="0"/>
      <dgm:spPr/>
      <dgm:t>
        <a:bodyPr/>
        <a:lstStyle/>
        <a:p>
          <a:endParaRPr lang="en-US"/>
        </a:p>
      </dgm:t>
    </dgm:pt>
    <dgm:pt modelId="{CF146B1A-3345-4410-8155-4119DC5B6EB1}" type="pres">
      <dgm:prSet presAssocID="{66D57826-4916-44DA-86F6-C392F53BD3A8}" presName="hierChild4" presStyleCnt="0"/>
      <dgm:spPr/>
    </dgm:pt>
    <dgm:pt modelId="{FCE6D5DC-B900-4635-897D-81BCBF798E79}" type="pres">
      <dgm:prSet presAssocID="{3522EAC9-EADD-4652-AD35-E748181AF768}" presName="Name37" presStyleLbl="parChTrans1D4" presStyleIdx="31" presStyleCnt="33"/>
      <dgm:spPr/>
      <dgm:t>
        <a:bodyPr/>
        <a:lstStyle/>
        <a:p>
          <a:endParaRPr lang="en-US"/>
        </a:p>
      </dgm:t>
    </dgm:pt>
    <dgm:pt modelId="{31BEADB2-5C8F-4B5C-9A7F-EFF009280635}" type="pres">
      <dgm:prSet presAssocID="{BA90F095-DACF-4998-A299-FAC84818E0F4}" presName="hierRoot2" presStyleCnt="0">
        <dgm:presLayoutVars>
          <dgm:hierBranch val="init"/>
        </dgm:presLayoutVars>
      </dgm:prSet>
      <dgm:spPr/>
    </dgm:pt>
    <dgm:pt modelId="{561A6FF7-06F0-4A9C-A6CC-2A29AF10DE3F}" type="pres">
      <dgm:prSet presAssocID="{BA90F095-DACF-4998-A299-FAC84818E0F4}" presName="rootComposite" presStyleCnt="0"/>
      <dgm:spPr/>
    </dgm:pt>
    <dgm:pt modelId="{BD55F34D-0D8B-440F-963C-34E5C70CE304}" type="pres">
      <dgm:prSet presAssocID="{BA90F095-DACF-4998-A299-FAC84818E0F4}" presName="rootText" presStyleLbl="node1" presStyleIdx="37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5879343-804F-41FE-87B0-C5E21899E877}" type="pres">
      <dgm:prSet presAssocID="{BA90F095-DACF-4998-A299-FAC84818E0F4}" presName="titleText2" presStyleLbl="fgAcc1" presStyleIdx="37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14AE745-B3D9-41AB-AB95-17EFCC98F7FF}" type="pres">
      <dgm:prSet presAssocID="{BA90F095-DACF-4998-A299-FAC84818E0F4}" presName="rootConnector" presStyleLbl="node4" presStyleIdx="0" presStyleCnt="0"/>
      <dgm:spPr/>
      <dgm:t>
        <a:bodyPr/>
        <a:lstStyle/>
        <a:p>
          <a:endParaRPr lang="en-US"/>
        </a:p>
      </dgm:t>
    </dgm:pt>
    <dgm:pt modelId="{3DAD4E19-180D-4EED-BBEF-4A39C3B7FC92}" type="pres">
      <dgm:prSet presAssocID="{BA90F095-DACF-4998-A299-FAC84818E0F4}" presName="hierChild4" presStyleCnt="0"/>
      <dgm:spPr/>
    </dgm:pt>
    <dgm:pt modelId="{A0199B2C-4BE0-4FD4-BCCE-4CB99FAD592B}" type="pres">
      <dgm:prSet presAssocID="{BA90F095-DACF-4998-A299-FAC84818E0F4}" presName="hierChild5" presStyleCnt="0"/>
      <dgm:spPr/>
    </dgm:pt>
    <dgm:pt modelId="{FFDDE222-939A-45FF-A5A0-5B6F2D5D2EDF}" type="pres">
      <dgm:prSet presAssocID="{66D57826-4916-44DA-86F6-C392F53BD3A8}" presName="hierChild5" presStyleCnt="0"/>
      <dgm:spPr/>
    </dgm:pt>
    <dgm:pt modelId="{43185C1F-7AE8-43CA-A482-0CEA81567479}" type="pres">
      <dgm:prSet presAssocID="{D4D15D9F-246F-49D3-9DA6-2B904F9A8D7D}" presName="Name37" presStyleLbl="parChTrans1D3" presStyleIdx="7" presStyleCnt="8"/>
      <dgm:spPr/>
      <dgm:t>
        <a:bodyPr/>
        <a:lstStyle/>
        <a:p>
          <a:endParaRPr lang="en-US"/>
        </a:p>
      </dgm:t>
    </dgm:pt>
    <dgm:pt modelId="{D9707E6B-70E7-4EF0-A46C-7A6815CA531D}" type="pres">
      <dgm:prSet presAssocID="{9ED6FC48-3497-4E67-8321-FFA7BE1464AB}" presName="hierRoot2" presStyleCnt="0">
        <dgm:presLayoutVars>
          <dgm:hierBranch val="init"/>
        </dgm:presLayoutVars>
      </dgm:prSet>
      <dgm:spPr/>
    </dgm:pt>
    <dgm:pt modelId="{7EA2E343-4822-4F25-A790-DDA75C0A6588}" type="pres">
      <dgm:prSet presAssocID="{9ED6FC48-3497-4E67-8321-FFA7BE1464AB}" presName="rootComposite" presStyleCnt="0"/>
      <dgm:spPr/>
    </dgm:pt>
    <dgm:pt modelId="{154D221A-7610-4809-A27F-CE11A6FB14AC}" type="pres">
      <dgm:prSet presAssocID="{9ED6FC48-3497-4E67-8321-FFA7BE1464AB}" presName="rootText" presStyleLbl="node1" presStyleIdx="38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9F15E85-C4DC-4C75-8E2E-4EA04DB815EB}" type="pres">
      <dgm:prSet presAssocID="{9ED6FC48-3497-4E67-8321-FFA7BE1464AB}" presName="titleText2" presStyleLbl="fgAcc1" presStyleIdx="38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FC216A3-E494-4E3B-A989-64527FA0122E}" type="pres">
      <dgm:prSet presAssocID="{9ED6FC48-3497-4E67-8321-FFA7BE1464AB}" presName="rootConnector" presStyleLbl="node3" presStyleIdx="0" presStyleCnt="0"/>
      <dgm:spPr/>
      <dgm:t>
        <a:bodyPr/>
        <a:lstStyle/>
        <a:p>
          <a:endParaRPr lang="en-US"/>
        </a:p>
      </dgm:t>
    </dgm:pt>
    <dgm:pt modelId="{B0164CE2-8695-4BB7-899D-534242285CDC}" type="pres">
      <dgm:prSet presAssocID="{9ED6FC48-3497-4E67-8321-FFA7BE1464AB}" presName="hierChild4" presStyleCnt="0"/>
      <dgm:spPr/>
    </dgm:pt>
    <dgm:pt modelId="{DBB45F5D-6AE7-4E84-9FA4-11EBB4D9AF3C}" type="pres">
      <dgm:prSet presAssocID="{2431D839-F984-4C12-B8CC-ACF7E54E5168}" presName="Name37" presStyleLbl="parChTrans1D4" presStyleIdx="32" presStyleCnt="33"/>
      <dgm:spPr/>
      <dgm:t>
        <a:bodyPr/>
        <a:lstStyle/>
        <a:p>
          <a:endParaRPr lang="en-US"/>
        </a:p>
      </dgm:t>
    </dgm:pt>
    <dgm:pt modelId="{BAD2AD1A-7874-4DCD-A373-0F29C978F2BC}" type="pres">
      <dgm:prSet presAssocID="{1FCB226B-C6F1-42E8-B494-90E9060CC79D}" presName="hierRoot2" presStyleCnt="0">
        <dgm:presLayoutVars>
          <dgm:hierBranch val="init"/>
        </dgm:presLayoutVars>
      </dgm:prSet>
      <dgm:spPr/>
    </dgm:pt>
    <dgm:pt modelId="{9647A62F-0793-41BD-B5D0-CCA1C9719E05}" type="pres">
      <dgm:prSet presAssocID="{1FCB226B-C6F1-42E8-B494-90E9060CC79D}" presName="rootComposite" presStyleCnt="0"/>
      <dgm:spPr/>
    </dgm:pt>
    <dgm:pt modelId="{4BFCC29E-0700-4686-88CF-20B4DB7DFCF6}" type="pres">
      <dgm:prSet presAssocID="{1FCB226B-C6F1-42E8-B494-90E9060CC79D}" presName="rootText" presStyleLbl="node1" presStyleIdx="39" presStyleCnt="40" custLinFactY="-228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55F5-BD1A-4340-B9FE-BFD8B252F84D}" type="pres">
      <dgm:prSet presAssocID="{1FCB226B-C6F1-42E8-B494-90E9060CC79D}" presName="titleText2" presStyleLbl="fgAcc1" presStyleIdx="39" presStyleCnt="40" custLinFactY="-106846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D9ECD67-F3B2-4108-A0D2-22335402A562}" type="pres">
      <dgm:prSet presAssocID="{1FCB226B-C6F1-42E8-B494-90E9060CC79D}" presName="rootConnector" presStyleLbl="node4" presStyleIdx="0" presStyleCnt="0"/>
      <dgm:spPr/>
      <dgm:t>
        <a:bodyPr/>
        <a:lstStyle/>
        <a:p>
          <a:endParaRPr lang="en-US"/>
        </a:p>
      </dgm:t>
    </dgm:pt>
    <dgm:pt modelId="{3CDE50CA-8B58-44E8-AD55-7E3361D5C2D1}" type="pres">
      <dgm:prSet presAssocID="{1FCB226B-C6F1-42E8-B494-90E9060CC79D}" presName="hierChild4" presStyleCnt="0"/>
      <dgm:spPr/>
    </dgm:pt>
    <dgm:pt modelId="{20B0F315-AF01-4F6D-B3E6-FB582EDE9081}" type="pres">
      <dgm:prSet presAssocID="{1FCB226B-C6F1-42E8-B494-90E9060CC79D}" presName="hierChild5" presStyleCnt="0"/>
      <dgm:spPr/>
    </dgm:pt>
    <dgm:pt modelId="{1288620D-1772-4930-A55F-02F34BB48D19}" type="pres">
      <dgm:prSet presAssocID="{9ED6FC48-3497-4E67-8321-FFA7BE1464AB}" presName="hierChild5" presStyleCnt="0"/>
      <dgm:spPr/>
    </dgm:pt>
    <dgm:pt modelId="{3C9609BC-B751-4840-AC85-CFA074ED86A5}" type="pres">
      <dgm:prSet presAssocID="{D4C10192-B1B8-4777-95C9-52E766F3187C}" presName="hierChild5" presStyleCnt="0"/>
      <dgm:spPr/>
    </dgm:pt>
    <dgm:pt modelId="{9E6B2350-FBF6-47CA-850C-441E54887173}" type="pres">
      <dgm:prSet presAssocID="{E59675BB-0B92-4F16-94AC-12896C269DE1}" presName="hierChild3" presStyleCnt="0"/>
      <dgm:spPr/>
    </dgm:pt>
  </dgm:ptLst>
  <dgm:cxnLst>
    <dgm:cxn modelId="{11F4C058-CC20-4E3F-8440-DA5F238ED3B7}" type="presOf" srcId="{327AD75E-2A01-4E89-80CA-EC0828041899}" destId="{16E2C18B-BD5C-4C4E-86CC-056854A415E8}" srcOrd="0" destOrd="0" presId="urn:microsoft.com/office/officeart/2008/layout/NameandTitleOrganizationalChart"/>
    <dgm:cxn modelId="{8793FB30-3272-44CC-8F69-BB1C221EB960}" type="presOf" srcId="{1FCB226B-C6F1-42E8-B494-90E9060CC79D}" destId="{9D9ECD67-F3B2-4108-A0D2-22335402A562}" srcOrd="1" destOrd="0" presId="urn:microsoft.com/office/officeart/2008/layout/NameandTitleOrganizationalChart"/>
    <dgm:cxn modelId="{93BCAF1A-DAC9-4CD6-B149-4691CE8BC63D}" type="presOf" srcId="{739ECC20-43A7-4CB4-9EDB-8E4F92C0096B}" destId="{EF907942-9CEB-4C90-85F6-DABF1C6120EC}" srcOrd="1" destOrd="0" presId="urn:microsoft.com/office/officeart/2008/layout/NameandTitleOrganizationalChart"/>
    <dgm:cxn modelId="{46F337E3-B36F-4FF0-8546-89C35827927C}" type="presOf" srcId="{D9BCD8D0-431B-46E5-B084-22321740F49D}" destId="{748398EE-357C-4467-BFA4-143B71ACAF99}" srcOrd="0" destOrd="0" presId="urn:microsoft.com/office/officeart/2008/layout/NameandTitleOrganizationalChart"/>
    <dgm:cxn modelId="{16C246BB-91E8-4F26-8289-96B8FD0C1396}" type="presOf" srcId="{66D57826-4916-44DA-86F6-C392F53BD3A8}" destId="{CF78E004-4E31-4313-9889-232E8FC515DC}" srcOrd="1" destOrd="0" presId="urn:microsoft.com/office/officeart/2008/layout/NameandTitleOrganizationalChart"/>
    <dgm:cxn modelId="{3AF615FA-9D78-40FC-B16A-7D627829996E}" srcId="{A256E79E-6C22-4B5E-A3CD-228C4D9664DC}" destId="{FAF0105B-8EC9-4B9C-A74F-84FA50E6FB07}" srcOrd="1" destOrd="0" parTransId="{483188D9-BB79-41B4-B402-4FF06D03BED4}" sibTransId="{ED181949-C98C-4DE5-9E5C-3EF551A0D457}"/>
    <dgm:cxn modelId="{5454B262-A301-47C2-ABA8-7C704FD74D82}" type="presOf" srcId="{348BD6B2-92C5-47F7-A188-472297A0FABC}" destId="{818C3E6B-E4D4-4C5F-9793-8C54BDE875B3}" srcOrd="1" destOrd="0" presId="urn:microsoft.com/office/officeart/2008/layout/NameandTitleOrganizationalChart"/>
    <dgm:cxn modelId="{BCF2D73A-606D-4A63-B177-F667C6AC346F}" type="presOf" srcId="{ECD0A145-EA44-4D38-B3E3-5F1BFA4484C8}" destId="{297D5754-5CCD-4B84-B0A2-A94754D57013}" srcOrd="1" destOrd="0" presId="urn:microsoft.com/office/officeart/2008/layout/NameandTitleOrganizationalChart"/>
    <dgm:cxn modelId="{310467D3-2862-45DC-BB77-D0B11828B4B5}" srcId="{09A5F635-B7C3-45B9-A491-009C56B48BE1}" destId="{BC1EECD4-A368-4CAA-9DD8-318E6ED14428}" srcOrd="2" destOrd="0" parTransId="{2558B081-8F95-477E-8317-222732F2E4EE}" sibTransId="{08BB6C69-E845-4037-B76A-A22F10E5975B}"/>
    <dgm:cxn modelId="{C2A9F87E-1F75-406F-BD2F-F4B605D7487C}" type="presOf" srcId="{F39C3AC1-3DBD-4AEF-8E52-76322BE6409F}" destId="{9433D000-6016-4CC3-AD97-5C2458F197C1}" srcOrd="1" destOrd="0" presId="urn:microsoft.com/office/officeart/2008/layout/NameandTitleOrganizationalChart"/>
    <dgm:cxn modelId="{1AFBC0C2-37C4-407C-A864-6C6DEBE6C29A}" type="presOf" srcId="{9C426AD3-1010-406C-AA02-CA6D2C23097F}" destId="{6E0A4D29-68D7-4DFB-BF2A-529C15C5C4A1}" srcOrd="0" destOrd="0" presId="urn:microsoft.com/office/officeart/2008/layout/NameandTitleOrganizationalChart"/>
    <dgm:cxn modelId="{372B973A-57CE-4D0D-BC9E-E270787222C9}" type="presOf" srcId="{13483F21-09FC-412E-8DB7-1858A8D37256}" destId="{A7853079-1E42-4138-9DE2-BF49E49AFFC9}" srcOrd="0" destOrd="0" presId="urn:microsoft.com/office/officeart/2008/layout/NameandTitleOrganizationalChart"/>
    <dgm:cxn modelId="{59D8E033-E918-4957-9D87-C75D0AA3DC8D}" type="presOf" srcId="{36E5E1D5-7ADE-438A-AF29-F699495F8A0B}" destId="{A0E4E38A-C60A-4433-A085-17B9C0D33F09}" srcOrd="0" destOrd="0" presId="urn:microsoft.com/office/officeart/2008/layout/NameandTitleOrganizationalChart"/>
    <dgm:cxn modelId="{129CA508-20D8-4FA6-A861-919B8394FEDB}" type="presOf" srcId="{BC1EECD4-A368-4CAA-9DD8-318E6ED14428}" destId="{6911B2E6-491C-48C3-AADD-2B722F3C625F}" srcOrd="0" destOrd="0" presId="urn:microsoft.com/office/officeart/2008/layout/NameandTitleOrganizationalChart"/>
    <dgm:cxn modelId="{0678F187-366D-4690-A982-D5B1FDFBD2EF}" srcId="{174D6E62-D76B-4D01-8197-E9D76216E722}" destId="{4C43C92C-C9E2-4558-9468-E4068A06BA7E}" srcOrd="0" destOrd="0" parTransId="{327AD75E-2A01-4E89-80CA-EC0828041899}" sibTransId="{DCB26289-A1EF-4C58-A5BF-73F50D48B434}"/>
    <dgm:cxn modelId="{9DE6BBDA-2CC9-46E2-96EF-80F81A6D4495}" type="presOf" srcId="{226AEB68-C6D2-4DA8-9359-9830198ED30E}" destId="{8132A754-B11F-4091-AF5E-43C1DA4FA2A6}" srcOrd="0" destOrd="0" presId="urn:microsoft.com/office/officeart/2008/layout/NameandTitleOrganizationalChart"/>
    <dgm:cxn modelId="{9CFAEC10-CF55-4A2D-9D7F-1C4F3D834949}" type="presOf" srcId="{F5D1AF47-15D8-409A-8F95-82D4257C8C5C}" destId="{D7C8CBA2-44BD-4C73-998F-7437DAF8F30E}" srcOrd="0" destOrd="0" presId="urn:microsoft.com/office/officeart/2008/layout/NameandTitleOrganizationalChart"/>
    <dgm:cxn modelId="{4C517117-9F7A-4259-88F9-21B5F9BF52BF}" type="presOf" srcId="{46C93B80-F751-4770-B871-A7E7B63C9207}" destId="{860C5946-EEF1-42AF-AC7E-A9519633B068}" srcOrd="0" destOrd="0" presId="urn:microsoft.com/office/officeart/2008/layout/NameandTitleOrganizationalChart"/>
    <dgm:cxn modelId="{3A8B5B2F-67F8-41F3-AF42-1819548F626B}" type="presOf" srcId="{9ED6FC48-3497-4E67-8321-FFA7BE1464AB}" destId="{154D221A-7610-4809-A27F-CE11A6FB14AC}" srcOrd="0" destOrd="0" presId="urn:microsoft.com/office/officeart/2008/layout/NameandTitleOrganizationalChart"/>
    <dgm:cxn modelId="{BE58664B-79BC-4361-AE43-E082C6D5BCF6}" type="presOf" srcId="{5645CA47-A591-4B1A-8BC8-D2C6CA1D40B8}" destId="{2CD8FDD3-2122-4999-BE86-E3B95FB91F6D}" srcOrd="0" destOrd="0" presId="urn:microsoft.com/office/officeart/2008/layout/NameandTitleOrganizationalChart"/>
    <dgm:cxn modelId="{250B50EE-DC9C-44BD-B33C-F5602F3944C3}" type="presOf" srcId="{1AB7A0B4-C100-47AA-BE3A-C79277C8FD45}" destId="{EB86E75E-36FA-482C-8C3A-DFB593A11819}" srcOrd="0" destOrd="0" presId="urn:microsoft.com/office/officeart/2008/layout/NameandTitleOrganizationalChart"/>
    <dgm:cxn modelId="{7F16EF25-3A5A-4EA2-9A01-287B8C3C66A6}" type="presOf" srcId="{1AB7A0B4-C100-47AA-BE3A-C79277C8FD45}" destId="{84070294-A879-48C0-9639-6D479ABC6D0C}" srcOrd="1" destOrd="0" presId="urn:microsoft.com/office/officeart/2008/layout/NameandTitleOrganizationalChart"/>
    <dgm:cxn modelId="{D827E2CF-1F3A-4ACD-9E41-4D3BCDD1DE93}" type="presOf" srcId="{299302DA-9AAE-4767-8867-4AA55FF9FF7A}" destId="{6D469079-BFB5-4011-A0B0-6B94E2065D1A}" srcOrd="0" destOrd="0" presId="urn:microsoft.com/office/officeart/2008/layout/NameandTitleOrganizationalChart"/>
    <dgm:cxn modelId="{8B0C3368-BBC5-4607-B286-F89F732421E2}" type="presOf" srcId="{FFFF5364-1345-4C29-91DD-4FBEC9C00165}" destId="{AACA83C7-8E67-4A6A-B5B2-161076B9D47A}" srcOrd="0" destOrd="0" presId="urn:microsoft.com/office/officeart/2008/layout/NameandTitleOrganizationalChart"/>
    <dgm:cxn modelId="{F4DA0499-AA6F-4537-9D22-8E924AA54757}" type="presOf" srcId="{AC027DC8-1CCC-4FE5-9EB4-22B3402D5763}" destId="{7869FD98-B370-4074-8DEF-B42CBE3F15B5}" srcOrd="0" destOrd="0" presId="urn:microsoft.com/office/officeart/2008/layout/NameandTitleOrganizationalChart"/>
    <dgm:cxn modelId="{861A6E0C-95A5-42E5-B13A-60277FD1F326}" srcId="{D7FB6E08-80AE-41DA-A5B9-0417886AC9F6}" destId="{6CDED94B-50C4-4D1C-B530-166EDD16B237}" srcOrd="1" destOrd="0" parTransId="{55EDCFF3-74D6-4A97-878E-15AF268DFCC5}" sibTransId="{A5681D80-8ABC-4A25-AC77-9BB32A8AB92F}"/>
    <dgm:cxn modelId="{59266D37-3115-44C4-B8DF-40E2A851540A}" type="presOf" srcId="{25F4DDCD-8AFB-45BC-9538-141589EF54F5}" destId="{7C21806E-C4E8-4B34-A6DB-D12065AFA61B}" srcOrd="0" destOrd="0" presId="urn:microsoft.com/office/officeart/2008/layout/NameandTitleOrganizationalChart"/>
    <dgm:cxn modelId="{3D87F500-2335-4825-957A-C0D97A686633}" type="presOf" srcId="{AC0AEEA6-1A83-438D-AE6D-638BFBC071FD}" destId="{1AF46073-0FB6-497B-9453-04D6A64275A2}" srcOrd="0" destOrd="0" presId="urn:microsoft.com/office/officeart/2008/layout/NameandTitleOrganizationalChart"/>
    <dgm:cxn modelId="{B0F30A6E-568C-4ABF-958A-B33B45A9B1C1}" type="presOf" srcId="{75FACD96-60BB-4E4D-906A-C532CFC94F05}" destId="{DD76BB0B-6F3B-49C1-92A6-DE342CCB72EC}" srcOrd="0" destOrd="0" presId="urn:microsoft.com/office/officeart/2008/layout/NameandTitleOrganizationalChart"/>
    <dgm:cxn modelId="{321DC083-5EF9-4C0E-983C-ECEAC441182B}" type="presOf" srcId="{67729030-8DD4-4BCD-9D9D-282861BE0876}" destId="{30E0B05E-ADCC-4B2A-89D6-0387C91B80D4}" srcOrd="0" destOrd="0" presId="urn:microsoft.com/office/officeart/2008/layout/NameandTitleOrganizationalChart"/>
    <dgm:cxn modelId="{B95A7455-0966-40CC-988A-E9D61E579D3C}" type="presOf" srcId="{73B11900-181F-4170-926E-A4E29A1102D2}" destId="{83A5226A-4AEB-45A8-9CE8-E35256BD0E99}" srcOrd="0" destOrd="0" presId="urn:microsoft.com/office/officeart/2008/layout/NameandTitleOrganizationalChart"/>
    <dgm:cxn modelId="{DAB94588-7BDF-449B-BAEC-04555407BE38}" type="presOf" srcId="{0B0DF5CA-9AA9-496E-8F5A-957EFB33DBDF}" destId="{749BEBFF-50ED-469F-8C65-DB5848D02A3C}" srcOrd="1" destOrd="0" presId="urn:microsoft.com/office/officeart/2008/layout/NameandTitleOrganizationalChart"/>
    <dgm:cxn modelId="{E59D0F1D-278D-417A-8D3C-C7C1A5364A81}" type="presOf" srcId="{B6576B03-F37E-48E4-8B8B-42977AD74FCC}" destId="{DE870444-8ACF-4436-BFF5-7E9B0D815636}" srcOrd="1" destOrd="0" presId="urn:microsoft.com/office/officeart/2008/layout/NameandTitleOrganizationalChart"/>
    <dgm:cxn modelId="{68551F08-45CA-4EFC-89C5-12D52C6F89EB}" type="presOf" srcId="{496ABC65-274D-47B1-B57C-0E9C8AE4538E}" destId="{35565806-834F-4910-BF68-0476D34ECC7D}" srcOrd="0" destOrd="0" presId="urn:microsoft.com/office/officeart/2008/layout/NameandTitleOrganizationalChart"/>
    <dgm:cxn modelId="{A291EB1B-8F37-4884-8BAF-520CE0DF2C28}" type="presOf" srcId="{6CDED94B-50C4-4D1C-B530-166EDD16B237}" destId="{2C5D1F8B-3B28-41B1-9764-D355BEB7940F}" srcOrd="0" destOrd="0" presId="urn:microsoft.com/office/officeart/2008/layout/NameandTitleOrganizationalChart"/>
    <dgm:cxn modelId="{17ED2265-4801-41C5-B945-9A2717B201E8}" type="presOf" srcId="{23A03C35-C387-47C8-9BA4-72A904A548D0}" destId="{CE9FD999-B136-4EAA-9372-D702144FD140}" srcOrd="0" destOrd="0" presId="urn:microsoft.com/office/officeart/2008/layout/NameandTitleOrganizationalChart"/>
    <dgm:cxn modelId="{56B3B5BD-CA0D-4103-AD5B-4486FC53A5FA}" type="presOf" srcId="{2558B081-8F95-477E-8317-222732F2E4EE}" destId="{522DABDD-21E8-4F14-9BEF-205F6466BA1E}" srcOrd="0" destOrd="0" presId="urn:microsoft.com/office/officeart/2008/layout/NameandTitleOrganizationalChart"/>
    <dgm:cxn modelId="{1B6A3D25-2D5E-4F55-8F09-E67D8E363B74}" srcId="{5645CA47-A591-4B1A-8BC8-D2C6CA1D40B8}" destId="{13154DA3-4477-4116-81A5-C148F5F13422}" srcOrd="0" destOrd="0" parTransId="{505B783F-0120-47A9-A8FD-71581696D02C}" sibTransId="{471AB259-1E93-4E72-A353-612297234DA6}"/>
    <dgm:cxn modelId="{B61DEB8E-F9F7-49C0-B205-6A38BD18E6E1}" type="presOf" srcId="{68F8726E-3C70-47A6-AA29-A0B13FAF213D}" destId="{A80D55C8-89ED-422F-8688-8645C802A92C}" srcOrd="0" destOrd="0" presId="urn:microsoft.com/office/officeart/2008/layout/NameandTitleOrganizationalChart"/>
    <dgm:cxn modelId="{BBFB575A-8001-4EBE-BF2C-90850D7B4062}" type="presOf" srcId="{5A1C2FA7-CA6B-4D0E-BEB5-07AEB0A236EB}" destId="{C020BCB1-C71F-4AA5-BE95-09D825B318F4}" srcOrd="1" destOrd="0" presId="urn:microsoft.com/office/officeart/2008/layout/NameandTitleOrganizationalChart"/>
    <dgm:cxn modelId="{20337180-56B3-4656-B46E-D960667C8BB9}" type="presOf" srcId="{986637F0-8061-4871-8D8A-22CFD6FB0A85}" destId="{5796796B-ABA5-49ED-890D-F4123A20E7DD}" srcOrd="0" destOrd="0" presId="urn:microsoft.com/office/officeart/2008/layout/NameandTitleOrganizationalChart"/>
    <dgm:cxn modelId="{20411EA4-6C46-4340-8A9B-A1DA6EB3B093}" type="presOf" srcId="{DFE427FC-4651-4462-9D1E-BDC358742620}" destId="{2CC1817E-66A9-4086-BD16-295F99513BA3}" srcOrd="0" destOrd="0" presId="urn:microsoft.com/office/officeart/2008/layout/NameandTitleOrganizationalChart"/>
    <dgm:cxn modelId="{1519B0B6-E6C3-4A7F-9537-9D0182DF121F}" srcId="{68F8726E-3C70-47A6-AA29-A0B13FAF213D}" destId="{09A5F635-B7C3-45B9-A491-009C56B48BE1}" srcOrd="0" destOrd="0" parTransId="{4A3B87D6-945C-453C-926B-BF39946B2D6A}" sibTransId="{CFFBB50D-D0CA-413E-8165-424E7B2DAD38}"/>
    <dgm:cxn modelId="{49DCCEF5-61ED-4938-8F27-FB268903C724}" srcId="{66D57826-4916-44DA-86F6-C392F53BD3A8}" destId="{BA90F095-DACF-4998-A299-FAC84818E0F4}" srcOrd="0" destOrd="0" parTransId="{3522EAC9-EADD-4652-AD35-E748181AF768}" sibTransId="{C99F6529-DBB8-4281-9A40-201E47297D5C}"/>
    <dgm:cxn modelId="{AC45F3D3-829D-4E8A-A36D-D2B7CA65E4FF}" type="presOf" srcId="{B9F5ADA1-8F54-49DB-AD60-D651EF2CC7C9}" destId="{1C910D23-BC27-4611-B3B6-E97E2A7BA33E}" srcOrd="0" destOrd="0" presId="urn:microsoft.com/office/officeart/2008/layout/NameandTitleOrganizationalChart"/>
    <dgm:cxn modelId="{E406F409-F16E-4679-98AC-F00048DF401B}" type="presOf" srcId="{12D04B0C-FA89-4EEF-9410-1798F9EACE15}" destId="{D5280C38-E3B8-48B1-9951-F1CCDAE21907}" srcOrd="0" destOrd="0" presId="urn:microsoft.com/office/officeart/2008/layout/NameandTitleOrganizationalChart"/>
    <dgm:cxn modelId="{F5570BE3-0C75-4042-988A-598B036D5E5F}" type="presOf" srcId="{D4C10192-B1B8-4777-95C9-52E766F3187C}" destId="{C46BC081-8DCA-4E94-87E1-036B72101BFD}" srcOrd="0" destOrd="0" presId="urn:microsoft.com/office/officeart/2008/layout/NameandTitleOrganizationalChart"/>
    <dgm:cxn modelId="{9595626A-DC7B-421B-BB35-36EC7E674B5C}" type="presOf" srcId="{72F3E7CD-B488-435D-A84F-3EB8B8A3CB39}" destId="{B60A032A-D1AE-48E9-9E7F-E181F4A1F787}" srcOrd="0" destOrd="0" presId="urn:microsoft.com/office/officeart/2008/layout/NameandTitleOrganizationalChart"/>
    <dgm:cxn modelId="{3764D0E8-397E-4367-BA91-76624BDDA275}" type="presOf" srcId="{36E5E1D5-7ADE-438A-AF29-F699495F8A0B}" destId="{B6B42B12-0E58-4E37-B442-5501A3BC5269}" srcOrd="1" destOrd="0" presId="urn:microsoft.com/office/officeart/2008/layout/NameandTitleOrganizationalChart"/>
    <dgm:cxn modelId="{08702F09-8FCF-496C-8CA3-A6B49469FC41}" type="presOf" srcId="{FFFF5364-1345-4C29-91DD-4FBEC9C00165}" destId="{7E8F9F87-3D4D-41C4-986B-58891BD670AF}" srcOrd="1" destOrd="0" presId="urn:microsoft.com/office/officeart/2008/layout/NameandTitleOrganizationalChart"/>
    <dgm:cxn modelId="{C3462D05-56F3-4AEC-99EE-CC0039D68CE5}" srcId="{D4C10192-B1B8-4777-95C9-52E766F3187C}" destId="{5645CA47-A591-4B1A-8BC8-D2C6CA1D40B8}" srcOrd="1" destOrd="0" parTransId="{FC4E9448-2A2B-421D-91C4-0DA24BBA53EB}" sibTransId="{362E1D3A-8265-44C8-AF84-7D422FFA3EDC}"/>
    <dgm:cxn modelId="{3ABFC99F-30B0-49A9-8B38-BDB64538CE3C}" type="presOf" srcId="{67729030-8DD4-4BCD-9D9D-282861BE0876}" destId="{6291502D-9267-41FE-B559-32FABC17A7B9}" srcOrd="1" destOrd="0" presId="urn:microsoft.com/office/officeart/2008/layout/NameandTitleOrganizationalChart"/>
    <dgm:cxn modelId="{EC3FEEB0-AD18-4873-B8DD-B1B4AEA089C0}" type="presOf" srcId="{D7FB6E08-80AE-41DA-A5B9-0417886AC9F6}" destId="{8F3514EC-EECF-46E1-8B8C-B3F35F7075B2}" srcOrd="0" destOrd="0" presId="urn:microsoft.com/office/officeart/2008/layout/NameandTitleOrganizationalChart"/>
    <dgm:cxn modelId="{5CC8145E-926D-4785-A691-C1F70301357A}" srcId="{67729030-8DD4-4BCD-9D9D-282861BE0876}" destId="{29951361-5D10-46C5-B85E-49B1A4988B8C}" srcOrd="1" destOrd="0" parTransId="{B0BD7265-7DD6-4A4B-A72B-848B6989B131}" sibTransId="{76BD189F-EF21-4D1A-8334-80D7AB9C41B0}"/>
    <dgm:cxn modelId="{6300CC89-1D66-4562-8E2B-89E05BB1D421}" type="presOf" srcId="{20FD034C-89BA-4FCE-A7D2-46DEE3BB5445}" destId="{64403FDD-92BA-49ED-A3C4-51C59821C803}" srcOrd="0" destOrd="0" presId="urn:microsoft.com/office/officeart/2008/layout/NameandTitleOrganizationalChart"/>
    <dgm:cxn modelId="{80CC9C7A-97C6-45BC-8B92-168B8D272EED}" type="presOf" srcId="{E4659135-BE65-474F-94B4-BA81A396EA22}" destId="{29F15E85-C4DC-4C75-8E2E-4EA04DB815EB}" srcOrd="0" destOrd="0" presId="urn:microsoft.com/office/officeart/2008/layout/NameandTitleOrganizationalChart"/>
    <dgm:cxn modelId="{1E0F01D5-974F-47DD-8760-928F38BDE2A4}" type="presOf" srcId="{4BF88AE6-BE00-46E7-8DCF-BED742E95AE2}" destId="{E06B78BD-0D9C-4AE2-8265-4B988127B4D1}" srcOrd="0" destOrd="0" presId="urn:microsoft.com/office/officeart/2008/layout/NameandTitleOrganizationalChart"/>
    <dgm:cxn modelId="{48EBC3C4-F500-45AE-9B69-9E093D83D720}" type="presOf" srcId="{174D6E62-D76B-4D01-8197-E9D76216E722}" destId="{074CD7F0-E147-49C7-8E99-C78E639F9E18}" srcOrd="1" destOrd="0" presId="urn:microsoft.com/office/officeart/2008/layout/NameandTitleOrganizationalChart"/>
    <dgm:cxn modelId="{54313125-094E-4C4C-B058-4A3C6E85D9F3}" srcId="{09A5F635-B7C3-45B9-A491-009C56B48BE1}" destId="{0B0DF5CA-9AA9-496E-8F5A-957EFB33DBDF}" srcOrd="0" destOrd="0" parTransId="{F5D1AF47-15D8-409A-8F95-82D4257C8C5C}" sibTransId="{13483F21-09FC-412E-8DB7-1858A8D37256}"/>
    <dgm:cxn modelId="{8EBC0406-2A6B-4186-8468-447693E4E858}" type="presOf" srcId="{998EE95C-CD94-4BFB-BF53-9F8D97E11BC9}" destId="{1C696B9A-0A92-43F6-AFA3-3906FFCC1EC3}" srcOrd="0" destOrd="0" presId="urn:microsoft.com/office/officeart/2008/layout/NameandTitleOrganizationalChart"/>
    <dgm:cxn modelId="{788B451B-11C6-4405-BFFB-B38957991E80}" type="presOf" srcId="{F5627039-4515-4C49-BC9F-05AE689F8806}" destId="{9356357A-6EC9-45FD-BF8A-0863C7DA33AD}" srcOrd="0" destOrd="0" presId="urn:microsoft.com/office/officeart/2008/layout/NameandTitleOrganizationalChart"/>
    <dgm:cxn modelId="{F6CACD2A-331F-446F-A622-67F33207CF1B}" type="presOf" srcId="{F79AC7E0-A753-4602-BA24-4740DBAEF19B}" destId="{F35BC8B9-CFAD-4DD6-912B-7A29D653EA4B}" srcOrd="0" destOrd="0" presId="urn:microsoft.com/office/officeart/2008/layout/NameandTitleOrganizationalChart"/>
    <dgm:cxn modelId="{DB291EE3-5150-473A-93C1-CF82EE7D7193}" type="presOf" srcId="{09A5F635-B7C3-45B9-A491-009C56B48BE1}" destId="{572F0571-DA14-464F-AE33-E2E5326DBD71}" srcOrd="1" destOrd="0" presId="urn:microsoft.com/office/officeart/2008/layout/NameandTitleOrganizationalChart"/>
    <dgm:cxn modelId="{CE7F886C-2A89-42B0-9861-78E93AA264B9}" srcId="{65E431C4-9256-45D7-B16A-338A9BC7BA0E}" destId="{739ECC20-43A7-4CB4-9EDB-8E4F92C0096B}" srcOrd="1" destOrd="0" parTransId="{2BE5750F-75DF-4AA4-A0ED-8CEED53FF0A2}" sibTransId="{DFC7CCC8-9A56-4223-81C5-760F81A10813}"/>
    <dgm:cxn modelId="{D36DA766-C56F-4E58-A3FD-4F0A5A77EB65}" type="presOf" srcId="{55EDCFF3-74D6-4A97-878E-15AF268DFCC5}" destId="{EE39ACEC-1205-4B79-B5A2-8DE8FF4A48D0}" srcOrd="0" destOrd="0" presId="urn:microsoft.com/office/officeart/2008/layout/NameandTitleOrganizationalChart"/>
    <dgm:cxn modelId="{E55C8F79-8FB1-4327-89A9-62317F8A9D51}" type="presOf" srcId="{639ED06C-31F0-4E2D-9AA0-28AFA2B68DC5}" destId="{1DF84FE3-B8B6-487B-8F52-E0ECFC081744}" srcOrd="0" destOrd="0" presId="urn:microsoft.com/office/officeart/2008/layout/NameandTitleOrganizationalChart"/>
    <dgm:cxn modelId="{DAC9F6E1-18D3-448D-BBB6-E2612192BC4B}" type="presOf" srcId="{D923F279-828C-488D-8A45-F0D9C328F4D8}" destId="{C93797BA-5ACF-41D8-94FD-32343DA7DB6F}" srcOrd="0" destOrd="0" presId="urn:microsoft.com/office/officeart/2008/layout/NameandTitleOrganizationalChart"/>
    <dgm:cxn modelId="{703B423D-BA77-4391-B84B-B5E7994181CE}" type="presOf" srcId="{4EB99118-1647-4CC8-9A65-E12C01E14EF8}" destId="{F71AA871-5C63-4D84-96EF-EC9EB54ECFEA}" srcOrd="0" destOrd="0" presId="urn:microsoft.com/office/officeart/2008/layout/NameandTitleOrganizationalChart"/>
    <dgm:cxn modelId="{0AEEC6B6-D538-46F0-BFEF-25254E0025DA}" type="presOf" srcId="{F8CFD906-3627-45C8-929C-C1D8790BE0E3}" destId="{074B3FE1-C786-4B02-9E2B-6A44CC2E9421}" srcOrd="1" destOrd="0" presId="urn:microsoft.com/office/officeart/2008/layout/NameandTitleOrganizationalChart"/>
    <dgm:cxn modelId="{768377CF-43A1-40B6-A740-54E728C61C89}" type="presOf" srcId="{F8CFD906-3627-45C8-929C-C1D8790BE0E3}" destId="{0FAFC707-8C4C-4FAF-8803-A0CC3181D99A}" srcOrd="0" destOrd="0" presId="urn:microsoft.com/office/officeart/2008/layout/NameandTitleOrganizationalChart"/>
    <dgm:cxn modelId="{17D4CF56-6EDD-455D-AF5C-3A9542AFD9AD}" type="presOf" srcId="{13154DA3-4477-4116-81A5-C148F5F13422}" destId="{6F7FBFE3-F381-4F34-A455-D7812F8D12A5}" srcOrd="1" destOrd="0" presId="urn:microsoft.com/office/officeart/2008/layout/NameandTitleOrganizationalChart"/>
    <dgm:cxn modelId="{2F78D32A-D382-44F6-A5A1-1FDFF60687AD}" type="presOf" srcId="{D5116183-32D5-478F-931D-DA14D55BC91E}" destId="{19C9ABEA-9458-4DE1-8444-EECABB478E7A}" srcOrd="0" destOrd="0" presId="urn:microsoft.com/office/officeart/2008/layout/NameandTitleOrganizationalChart"/>
    <dgm:cxn modelId="{0422DA2B-7BE6-4B13-857F-E188D5E2485E}" type="presOf" srcId="{348BD6B2-92C5-47F7-A188-472297A0FABC}" destId="{4577F559-3B4F-4C7C-9E5E-8FA17F989862}" srcOrd="0" destOrd="0" presId="urn:microsoft.com/office/officeart/2008/layout/NameandTitleOrganizationalChart"/>
    <dgm:cxn modelId="{57C7DEE4-F523-4C7E-8614-2088D7B53E88}" type="presOf" srcId="{1725CF44-16CB-4F96-8ED8-82E9BDD9DC5E}" destId="{211BE4FA-15FE-412A-9F77-1A4582B1B2D7}" srcOrd="0" destOrd="0" presId="urn:microsoft.com/office/officeart/2008/layout/NameandTitleOrganizationalChart"/>
    <dgm:cxn modelId="{27338E55-B8A4-4F0D-BCCC-5F7CF943E588}" type="presOf" srcId="{1668FF0E-8B1F-4F30-A4B1-FF59899A0262}" destId="{686C716F-E85E-4F02-A982-49E40C6C5360}" srcOrd="0" destOrd="0" presId="urn:microsoft.com/office/officeart/2008/layout/NameandTitleOrganizationalChart"/>
    <dgm:cxn modelId="{54199E08-DAB3-44A1-A502-BB041743DD06}" srcId="{D4C10192-B1B8-4777-95C9-52E766F3187C}" destId="{A256E79E-6C22-4B5E-A3CD-228C4D9664DC}" srcOrd="3" destOrd="0" parTransId="{5BEE57B6-0C45-46DF-8EFC-496BDAF351FA}" sibTransId="{25F4DDCD-8AFB-45BC-9538-141589EF54F5}"/>
    <dgm:cxn modelId="{BA15F954-6016-4CE8-8F12-5C6DBFC38970}" type="presOf" srcId="{A5681D80-8ABC-4A25-AC77-9BB32A8AB92F}" destId="{D728FCC2-A449-4462-A69F-7329B1952946}" srcOrd="0" destOrd="0" presId="urn:microsoft.com/office/officeart/2008/layout/NameandTitleOrganizationalChart"/>
    <dgm:cxn modelId="{61A3C426-C059-40CE-A98A-413418704AFA}" type="presOf" srcId="{D4D15D9F-246F-49D3-9DA6-2B904F9A8D7D}" destId="{43185C1F-7AE8-43CA-A482-0CEA81567479}" srcOrd="0" destOrd="0" presId="urn:microsoft.com/office/officeart/2008/layout/NameandTitleOrganizationalChart"/>
    <dgm:cxn modelId="{C36762BD-17EE-4B03-893E-F567954A3813}" type="presOf" srcId="{362E1D3A-8265-44C8-AF84-7D422FFA3EDC}" destId="{CEF354ED-AFCE-48D9-A0D5-610E7E6AEB76}" srcOrd="0" destOrd="0" presId="urn:microsoft.com/office/officeart/2008/layout/NameandTitleOrganizationalChart"/>
    <dgm:cxn modelId="{6D537F16-A6AE-4EA2-A5BF-649576BA0164}" type="presOf" srcId="{7A59245B-AA5D-4090-B383-05995F15F9A7}" destId="{1A9EF8E0-3EDA-49B7-B96E-CC73F21E8045}" srcOrd="0" destOrd="0" presId="urn:microsoft.com/office/officeart/2008/layout/NameandTitleOrganizationalChart"/>
    <dgm:cxn modelId="{B997D987-B42A-45F6-BCCA-F4C395622ACC}" type="presOf" srcId="{CFFBB50D-D0CA-413E-8165-424E7B2DAD38}" destId="{B55A0097-04F8-4EFA-B234-DF65EE3C6E23}" srcOrd="0" destOrd="0" presId="urn:microsoft.com/office/officeart/2008/layout/NameandTitleOrganizationalChart"/>
    <dgm:cxn modelId="{EB52F18D-9512-4327-9866-D4175432F714}" srcId="{174D6E62-D76B-4D01-8197-E9D76216E722}" destId="{ECD0A145-EA44-4D38-B3E3-5F1BFA4484C8}" srcOrd="1" destOrd="0" parTransId="{99354CA4-31D4-4EB9-A1F8-057E8815E866}" sibTransId="{1BD802F9-C543-4E70-8B71-96203E264170}"/>
    <dgm:cxn modelId="{BABB6DE7-2337-4AD7-8B08-D9F806855CA0}" type="presOf" srcId="{226AEB68-C6D2-4DA8-9359-9830198ED30E}" destId="{F36DBA1E-9C0B-4426-9CEF-4564CAC6008C}" srcOrd="1" destOrd="0" presId="urn:microsoft.com/office/officeart/2008/layout/NameandTitleOrganizationalChart"/>
    <dgm:cxn modelId="{3032D457-3C5E-4C92-93B4-D86F31844506}" srcId="{D4C10192-B1B8-4777-95C9-52E766F3187C}" destId="{9ED6FC48-3497-4E67-8321-FFA7BE1464AB}" srcOrd="5" destOrd="0" parTransId="{D4D15D9F-246F-49D3-9DA6-2B904F9A8D7D}" sibTransId="{E4659135-BE65-474F-94B4-BA81A396EA22}"/>
    <dgm:cxn modelId="{7DC52182-FF4B-44AE-91B3-64B3960B22F2}" type="presOf" srcId="{5BEE57B6-0C45-46DF-8EFC-496BDAF351FA}" destId="{73F332AD-A492-446A-9B06-39834BBDF49D}" srcOrd="0" destOrd="0" presId="urn:microsoft.com/office/officeart/2008/layout/NameandTitleOrganizationalChart"/>
    <dgm:cxn modelId="{EE1F48D1-B43B-4941-AA08-AE17F43E3B86}" type="presOf" srcId="{B6DD9EE3-82D6-47FB-BC03-2B3E50A29DB2}" destId="{4FF157A0-5E9D-493E-84D2-72D2D38F88B8}" srcOrd="0" destOrd="0" presId="urn:microsoft.com/office/officeart/2008/layout/NameandTitleOrganizationalChart"/>
    <dgm:cxn modelId="{2E081BE8-1B47-401F-881E-D5FDF8FAC352}" type="presOf" srcId="{BA90F095-DACF-4998-A299-FAC84818E0F4}" destId="{BD55F34D-0D8B-440F-963C-34E5C70CE304}" srcOrd="0" destOrd="0" presId="urn:microsoft.com/office/officeart/2008/layout/NameandTitleOrganizationalChart"/>
    <dgm:cxn modelId="{0C4E4558-9BE4-48A1-AC8F-9E03775F4128}" type="presOf" srcId="{5CCE822D-C1FC-48AA-B86B-D886A0D2F76C}" destId="{5A9626F1-BFDD-443D-851B-D90CABD4AB04}" srcOrd="0" destOrd="0" presId="urn:microsoft.com/office/officeart/2008/layout/NameandTitleOrganizationalChart"/>
    <dgm:cxn modelId="{3F5AAC96-7FF0-41AA-B930-E1BC33811788}" type="presOf" srcId="{0399EDB9-4AA2-478C-8BBC-6C338C0BCFE1}" destId="{5781226A-BA28-4805-91F5-5CDB1D106FB6}" srcOrd="0" destOrd="0" presId="urn:microsoft.com/office/officeart/2008/layout/NameandTitleOrganizationalChart"/>
    <dgm:cxn modelId="{40611963-3970-43DC-A98D-C8554EA9D5EE}" type="presOf" srcId="{842982D1-CBCC-4C69-A59B-46ECE7608BD4}" destId="{8CF1DAC4-690A-4778-AC9F-2B5F6BFADF4F}" srcOrd="0" destOrd="0" presId="urn:microsoft.com/office/officeart/2008/layout/NameandTitleOrganizationalChart"/>
    <dgm:cxn modelId="{C84C3E4E-5710-44BA-A7F5-9E1A05D1CFFA}" type="presOf" srcId="{D7FB6E08-80AE-41DA-A5B9-0417886AC9F6}" destId="{1124DE3D-91E9-43D8-A732-1F71CFEF8C97}" srcOrd="1" destOrd="0" presId="urn:microsoft.com/office/officeart/2008/layout/NameandTitleOrganizationalChart"/>
    <dgm:cxn modelId="{6DF70000-E62A-42EE-8AA5-9F90E25E9E54}" srcId="{A256E79E-6C22-4B5E-A3CD-228C4D9664DC}" destId="{40CF5C2B-B965-4DD0-A9B9-5FF33F73B476}" srcOrd="0" destOrd="0" parTransId="{AFB85B45-2079-462B-9748-63BB278575CA}" sibTransId="{AC027DC8-1CCC-4FE5-9EB4-22B3402D5763}"/>
    <dgm:cxn modelId="{3E94A54A-4D14-441B-B586-BBF46B330BD9}" type="presOf" srcId="{B1255BEB-6B7C-4009-A1B9-B7FC92451180}" destId="{591C01AF-F8EC-4FA2-8146-09ADFF7B35C0}" srcOrd="0" destOrd="0" presId="urn:microsoft.com/office/officeart/2008/layout/NameandTitleOrganizationalChart"/>
    <dgm:cxn modelId="{D4A5113C-30F8-40E8-B16B-B1E6D80EBD84}" srcId="{67729030-8DD4-4BCD-9D9D-282861BE0876}" destId="{B1255BEB-6B7C-4009-A1B9-B7FC92451180}" srcOrd="2" destOrd="0" parTransId="{5C86585B-91F3-4267-BAED-CCB6C7617F8B}" sibTransId="{CF4ACCF8-70BB-4316-AA99-966C4FAFBA4B}"/>
    <dgm:cxn modelId="{470C9F8B-312D-4951-84AA-9DCB51CAF676}" type="presOf" srcId="{D7A8A71F-B43C-49C0-A91A-E4D5A2C930D3}" destId="{72B355F5-BD1A-4340-B9FE-BFD8B252F84D}" srcOrd="0" destOrd="0" presId="urn:microsoft.com/office/officeart/2008/layout/NameandTitleOrganizationalChart"/>
    <dgm:cxn modelId="{B153B996-721B-4F52-81B6-0AC68CE68D0A}" type="presOf" srcId="{739ECC20-43A7-4CB4-9EDB-8E4F92C0096B}" destId="{2B198281-69CE-4322-B77A-942E582F23BD}" srcOrd="0" destOrd="0" presId="urn:microsoft.com/office/officeart/2008/layout/NameandTitleOrganizationalChart"/>
    <dgm:cxn modelId="{EE990DFE-E19A-4A29-9D9E-E1B4BFADB857}" type="presOf" srcId="{C5F742D7-295E-4B60-9A06-7B9A695CAA14}" destId="{359B1E57-C8E1-4A4A-B706-ACC8CA9D5DFB}" srcOrd="0" destOrd="0" presId="urn:microsoft.com/office/officeart/2008/layout/NameandTitleOrganizationalChart"/>
    <dgm:cxn modelId="{FF797944-EB2E-47DA-9587-5B178B701E7B}" type="presOf" srcId="{7C8B2D47-1169-4D76-A06A-1BBA4E40071E}" destId="{3D7B1289-0BE4-4987-9B11-F59B191F06F6}" srcOrd="0" destOrd="0" presId="urn:microsoft.com/office/officeart/2008/layout/NameandTitleOrganizationalChart"/>
    <dgm:cxn modelId="{63F20D8A-27D2-4F30-9C96-187A5A15C3B6}" type="presOf" srcId="{E59675BB-0B92-4F16-94AC-12896C269DE1}" destId="{75A4DF59-832E-4A0F-ADC4-9F6581874C5F}" srcOrd="1" destOrd="0" presId="urn:microsoft.com/office/officeart/2008/layout/NameandTitleOrganizationalChart"/>
    <dgm:cxn modelId="{20B5061C-DE64-415C-962E-32AB4B1F847B}" type="presOf" srcId="{6F418842-B9E7-4B94-802F-60AA148BE90A}" destId="{9B0D0759-CAF3-4B85-A576-FE91E9E3FAC5}" srcOrd="0" destOrd="0" presId="urn:microsoft.com/office/officeart/2008/layout/NameandTitleOrganizationalChart"/>
    <dgm:cxn modelId="{84579A02-934E-4C1E-AC44-8D9C3EE53571}" srcId="{E59675BB-0B92-4F16-94AC-12896C269DE1}" destId="{D4C10192-B1B8-4777-95C9-52E766F3187C}" srcOrd="1" destOrd="0" parTransId="{12D04B0C-FA89-4EEF-9410-1798F9EACE15}" sibTransId="{E45D5CF3-0B30-44C5-B21C-C9CD87D85208}"/>
    <dgm:cxn modelId="{6E27D965-1249-4C47-A4CE-B67B0D0153D6}" srcId="{D4C10192-B1B8-4777-95C9-52E766F3187C}" destId="{67729030-8DD4-4BCD-9D9D-282861BE0876}" srcOrd="2" destOrd="0" parTransId="{23A03C35-C387-47C8-9BA4-72A904A548D0}" sibTransId="{7C8B2D47-1169-4D76-A06A-1BBA4E40071E}"/>
    <dgm:cxn modelId="{10C099FA-E284-410D-99D6-11BFFA9CBAFD}" type="presOf" srcId="{84A309EF-6C4F-4693-B585-BFB2D94E720C}" destId="{E9F915F2-E8E1-4117-9AE9-2FBB374742A3}" srcOrd="1" destOrd="0" presId="urn:microsoft.com/office/officeart/2008/layout/NameandTitleOrganizationalChart"/>
    <dgm:cxn modelId="{8F8D1F8D-2EE9-41BD-9733-022C55BAC5FC}" type="presOf" srcId="{08C23CE8-5094-4516-A70E-56775883D271}" destId="{3EFE8CC8-087B-4863-9B2D-F567B0047677}" srcOrd="1" destOrd="0" presId="urn:microsoft.com/office/officeart/2008/layout/NameandTitleOrganizationalChart"/>
    <dgm:cxn modelId="{7FFEB1FB-1B8B-4EA4-A09F-D152F92B1FBD}" srcId="{B6DD9EE3-82D6-47FB-BC03-2B3E50A29DB2}" destId="{65E431C4-9256-45D7-B16A-338A9BC7BA0E}" srcOrd="0" destOrd="0" parTransId="{72F3E7CD-B488-435D-A84F-3EB8B8A3CB39}" sibTransId="{4EB99118-1647-4CC8-9A65-E12C01E14EF8}"/>
    <dgm:cxn modelId="{D83CB74E-5F67-467F-93A6-24BFA702F02E}" type="presOf" srcId="{99354CA4-31D4-4EB9-A1F8-057E8815E866}" destId="{0F7B8B53-3D6B-4B4C-A0DA-0C4B9A618EF5}" srcOrd="0" destOrd="0" presId="urn:microsoft.com/office/officeart/2008/layout/NameandTitleOrganizationalChart"/>
    <dgm:cxn modelId="{082C8B3A-8334-40FA-A24C-673EA1DE0E87}" type="presOf" srcId="{4A3B87D6-945C-453C-926B-BF39946B2D6A}" destId="{E96B8FE4-A60A-44EC-B00B-D1EC5BF774C0}" srcOrd="0" destOrd="0" presId="urn:microsoft.com/office/officeart/2008/layout/NameandTitleOrganizationalChart"/>
    <dgm:cxn modelId="{45F0F4EA-A101-4C08-A9FF-A4A849883DE6}" type="presOf" srcId="{4C43C92C-C9E2-4558-9468-E4068A06BA7E}" destId="{13B4270A-8B87-418A-B022-36F46B9B1C3B}" srcOrd="1" destOrd="0" presId="urn:microsoft.com/office/officeart/2008/layout/NameandTitleOrganizationalChart"/>
    <dgm:cxn modelId="{161E2D70-92EF-4185-B378-79C1536B8423}" srcId="{D7FB6E08-80AE-41DA-A5B9-0417886AC9F6}" destId="{C5F742D7-295E-4B60-9A06-7B9A695CAA14}" srcOrd="2" destOrd="0" parTransId="{5CCE822D-C1FC-48AA-B86B-D886A0D2F76C}" sibTransId="{55C5F8F4-41F5-4DE4-BB34-F4E3EA4F9A16}"/>
    <dgm:cxn modelId="{A696555C-7417-425C-AC3F-0B3EB0BF8CC0}" srcId="{D4C10192-B1B8-4777-95C9-52E766F3187C}" destId="{174D6E62-D76B-4D01-8197-E9D76216E722}" srcOrd="0" destOrd="0" parTransId="{299302DA-9AAE-4767-8867-4AA55FF9FF7A}" sibTransId="{D27DAD1D-9951-413D-8599-4FFD14CE1A8D}"/>
    <dgm:cxn modelId="{56304F66-5378-4354-A689-F87D4322FF22}" type="presOf" srcId="{BA90F095-DACF-4998-A299-FAC84818E0F4}" destId="{B14AE745-B3D9-41AB-AB95-17EFCC98F7FF}" srcOrd="1" destOrd="0" presId="urn:microsoft.com/office/officeart/2008/layout/NameandTitleOrganizationalChart"/>
    <dgm:cxn modelId="{D7C4086A-180C-4F89-A788-C7AA99609176}" type="presOf" srcId="{DFC7CCC8-9A56-4223-81C5-760F81A10813}" destId="{E5405AB4-C962-46BF-8C26-F9975C4DF0D0}" srcOrd="0" destOrd="0" presId="urn:microsoft.com/office/officeart/2008/layout/NameandTitleOrganizationalChart"/>
    <dgm:cxn modelId="{16E60E07-84B2-4519-9A63-9863369415DA}" srcId="{D7FB6E08-80AE-41DA-A5B9-0417886AC9F6}" destId="{226AEB68-C6D2-4DA8-9359-9830198ED30E}" srcOrd="0" destOrd="0" parTransId="{076F2FBB-0773-4188-A3CE-2FE58900BB13}" sibTransId="{943FEBF5-C752-4456-9AF6-3390FA8B9D64}"/>
    <dgm:cxn modelId="{AFF3DCC9-7EA4-4B2B-AF09-BEF015E4AD89}" srcId="{D4C10192-B1B8-4777-95C9-52E766F3187C}" destId="{66D57826-4916-44DA-86F6-C392F53BD3A8}" srcOrd="4" destOrd="0" parTransId="{75FACD96-60BB-4E4D-906A-C532CFC94F05}" sibTransId="{0BA2AE9A-2551-4E58-AC6A-90D00DF8B432}"/>
    <dgm:cxn modelId="{4CB69617-FAB7-44D9-A121-0E2D3373A38F}" type="presOf" srcId="{D4DA5464-9090-466D-9F32-AEC42355871E}" destId="{587ADAEA-6291-4E02-B8DB-E8AD16380DC5}" srcOrd="0" destOrd="0" presId="urn:microsoft.com/office/officeart/2008/layout/NameandTitleOrganizationalChart"/>
    <dgm:cxn modelId="{B01353C8-881D-43B6-A146-41A31AB108BA}" srcId="{B6576B03-F37E-48E4-8B8B-42977AD74FCC}" destId="{2DDB9C2E-F98B-463A-93A9-912CB5367602}" srcOrd="0" destOrd="0" parTransId="{0273CE4A-4903-403F-9CF4-D277B7555847}" sibTransId="{1725CF44-16CB-4F96-8ED8-82E9BDD9DC5E}"/>
    <dgm:cxn modelId="{53063EF2-363A-4D03-9480-78ADD4BA15DA}" type="presOf" srcId="{E59675BB-0B92-4F16-94AC-12896C269DE1}" destId="{444B78DB-0C3F-4AC8-84DA-1AEC75D52C85}" srcOrd="0" destOrd="0" presId="urn:microsoft.com/office/officeart/2008/layout/NameandTitleOrganizationalChart"/>
    <dgm:cxn modelId="{7792CD1B-32DD-407F-977C-C61CF3FA61DA}" type="presOf" srcId="{505B783F-0120-47A9-A8FD-71581696D02C}" destId="{EAC29F59-D377-48B1-B93D-3FDC7609150A}" srcOrd="0" destOrd="0" presId="urn:microsoft.com/office/officeart/2008/layout/NameandTitleOrganizationalChart"/>
    <dgm:cxn modelId="{2EC80191-E95E-41CC-8EF7-C4BF993174E7}" type="presOf" srcId="{29951361-5D10-46C5-B85E-49B1A4988B8C}" destId="{66E0A120-1191-4653-8F64-A1AFC76D3345}" srcOrd="1" destOrd="0" presId="urn:microsoft.com/office/officeart/2008/layout/NameandTitleOrganizationalChart"/>
    <dgm:cxn modelId="{B40ED261-2D6A-45C3-893E-EBD7F5C7B251}" srcId="{F5627039-4515-4C49-BC9F-05AE689F8806}" destId="{B6DD9EE3-82D6-47FB-BC03-2B3E50A29DB2}" srcOrd="0" destOrd="0" parTransId="{B9F5ADA1-8F54-49DB-AD60-D651EF2CC7C9}" sibTransId="{2053FA39-B060-4F0B-BCCB-651258A6E4BD}"/>
    <dgm:cxn modelId="{F46AB4FC-3A61-406F-A3BD-F2380612F5F4}" type="presOf" srcId="{0B0DF5CA-9AA9-496E-8F5A-957EFB33DBDF}" destId="{4EA48BE4-0A0E-40B7-BCDD-47DC54495D4F}" srcOrd="0" destOrd="0" presId="urn:microsoft.com/office/officeart/2008/layout/NameandTitleOrganizationalChart"/>
    <dgm:cxn modelId="{948357C7-4AD7-433A-9427-1A713E35A387}" type="presOf" srcId="{86D6832F-7AD5-4F1D-A4A9-B9687600A48E}" destId="{50E6B9B9-E47B-4096-86A3-2611C9441C4C}" srcOrd="0" destOrd="0" presId="urn:microsoft.com/office/officeart/2008/layout/NameandTitleOrganizationalChart"/>
    <dgm:cxn modelId="{F164646D-52F2-4A9E-8DF9-F9D949FFEF34}" srcId="{B6576B03-F37E-48E4-8B8B-42977AD74FCC}" destId="{08C23CE8-5094-4516-A70E-56775883D271}" srcOrd="1" destOrd="0" parTransId="{86D6832F-7AD5-4F1D-A4A9-B9687600A48E}" sibTransId="{9B611B43-EB34-415B-99B1-FE48565CF2D3}"/>
    <dgm:cxn modelId="{5691DBD0-FF95-4A08-949B-329F67690EA8}" srcId="{AC0AEEA6-1A83-438D-AE6D-638BFBC071FD}" destId="{E59675BB-0B92-4F16-94AC-12896C269DE1}" srcOrd="0" destOrd="0" parTransId="{70E2FCAD-7996-4D15-87D8-0B2205D7B6F8}" sibTransId="{7A59245B-AA5D-4090-B383-05995F15F9A7}"/>
    <dgm:cxn modelId="{B58318A0-C1DB-4180-B30C-42AAAB5350C1}" type="presOf" srcId="{29951361-5D10-46C5-B85E-49B1A4988B8C}" destId="{5BAA8DAA-886C-45FD-8638-00611D8D4482}" srcOrd="0" destOrd="0" presId="urn:microsoft.com/office/officeart/2008/layout/NameandTitleOrganizationalChart"/>
    <dgm:cxn modelId="{BB49C8FF-15B0-40B0-B59F-463944142BF3}" type="presOf" srcId="{4C641F21-0405-4673-AC3C-DBCABA57D53D}" destId="{E81BEACF-B1D9-4A64-95F6-16576A970543}" srcOrd="0" destOrd="0" presId="urn:microsoft.com/office/officeart/2008/layout/NameandTitleOrganizationalChart"/>
    <dgm:cxn modelId="{4DBF7ED6-8983-447B-BFAD-31401C59E053}" type="presOf" srcId="{711228CE-96B1-4BE1-BFCE-378033A4BEA7}" destId="{64AD1B4A-33CC-42AB-90AD-40FAC7DD6541}" srcOrd="0" destOrd="0" presId="urn:microsoft.com/office/officeart/2008/layout/NameandTitleOrganizationalChart"/>
    <dgm:cxn modelId="{ABBC3C2C-99CF-4C57-B4F9-626A48891CA3}" srcId="{174D6E62-D76B-4D01-8197-E9D76216E722}" destId="{F5627039-4515-4C49-BC9F-05AE689F8806}" srcOrd="2" destOrd="0" parTransId="{4BF88AE6-BE00-46E7-8DCF-BED742E95AE2}" sibTransId="{6FAF239B-BEC7-4F33-A1C7-551CCC512605}"/>
    <dgm:cxn modelId="{BA362273-3198-4EAD-9A4E-1294390CE4A7}" srcId="{E59675BB-0B92-4F16-94AC-12896C269DE1}" destId="{68F8726E-3C70-47A6-AA29-A0B13FAF213D}" srcOrd="0" destOrd="0" parTransId="{73B11900-181F-4170-926E-A4E29A1102D2}" sibTransId="{D923F279-828C-488D-8A45-F0D9C328F4D8}"/>
    <dgm:cxn modelId="{55D8E7F2-1C88-45BB-9369-6C15A4DE6743}" type="presOf" srcId="{D4C10192-B1B8-4777-95C9-52E766F3187C}" destId="{CF001DF4-FCBE-4DDC-A1FF-28DC05A983FF}" srcOrd="1" destOrd="0" presId="urn:microsoft.com/office/officeart/2008/layout/NameandTitleOrganizationalChart"/>
    <dgm:cxn modelId="{9E5110E4-17DE-4D87-BD87-AAA47425D797}" type="presOf" srcId="{076F2FBB-0773-4188-A3CE-2FE58900BB13}" destId="{A48D9417-EDE1-42DB-89EE-9C26AC4B6262}" srcOrd="0" destOrd="0" presId="urn:microsoft.com/office/officeart/2008/layout/NameandTitleOrganizationalChart"/>
    <dgm:cxn modelId="{ABEABD40-CDC9-4B89-81E5-E664F9D5AFE8}" srcId="{9ED6FC48-3497-4E67-8321-FFA7BE1464AB}" destId="{1FCB226B-C6F1-42E8-B494-90E9060CC79D}" srcOrd="0" destOrd="0" parTransId="{2431D839-F984-4C12-B8CC-ACF7E54E5168}" sibTransId="{D7A8A71F-B43C-49C0-A91A-E4D5A2C930D3}"/>
    <dgm:cxn modelId="{57F541E0-89BB-4046-A5A8-06CFC7CAB43A}" type="presOf" srcId="{14CAAAB4-C7DC-4B69-9F68-C6F82AAF7453}" destId="{670AD20B-E5D9-4A81-A030-9C06F7EC2E78}" srcOrd="0" destOrd="0" presId="urn:microsoft.com/office/officeart/2008/layout/NameandTitleOrganizationalChart"/>
    <dgm:cxn modelId="{83FE4DC3-9F25-4AD5-B060-094C91F5E489}" srcId="{68F8726E-3C70-47A6-AA29-A0B13FAF213D}" destId="{B6576B03-F37E-48E4-8B8B-42977AD74FCC}" srcOrd="1" destOrd="0" parTransId="{EC2D2E74-7C52-4A36-B02B-CB15EDD74A6B}" sibTransId="{4A2EC653-1DBA-40DA-BB3D-8138455A9483}"/>
    <dgm:cxn modelId="{61792292-20A4-40E1-80B4-C602D6A48D1A}" type="presOf" srcId="{BC1EECD4-A368-4CAA-9DD8-318E6ED14428}" destId="{2C1050BD-4298-40A4-8B6A-49C5751DDDC9}" srcOrd="1" destOrd="0" presId="urn:microsoft.com/office/officeart/2008/layout/NameandTitleOrganizationalChart"/>
    <dgm:cxn modelId="{09F76DBF-28AA-4DAC-985F-3C7FF8C82753}" type="presOf" srcId="{5C86585B-91F3-4267-BAED-CCB6C7617F8B}" destId="{852B3772-137A-48A6-9D59-D987E81D86DE}" srcOrd="0" destOrd="0" presId="urn:microsoft.com/office/officeart/2008/layout/NameandTitleOrganizationalChart"/>
    <dgm:cxn modelId="{CD2572CB-73A6-41B3-B8BF-8B81AB5458D1}" type="presOf" srcId="{65E431C4-9256-45D7-B16A-338A9BC7BA0E}" destId="{4797EF7A-19AD-488C-AB41-A4D09C95710E}" srcOrd="0" destOrd="0" presId="urn:microsoft.com/office/officeart/2008/layout/NameandTitleOrganizationalChart"/>
    <dgm:cxn modelId="{DD0540B2-68FD-4323-97C2-0EC6E9646DE1}" type="presOf" srcId="{471AB259-1E93-4E72-A353-612297234DA6}" destId="{F4C0664F-08EE-4F36-806D-365A426D03DD}" srcOrd="0" destOrd="0" presId="urn:microsoft.com/office/officeart/2008/layout/NameandTitleOrganizationalChart"/>
    <dgm:cxn modelId="{CA57D362-04B9-4E77-8E7E-62E747CF47A4}" type="presOf" srcId="{AFB85B45-2079-462B-9748-63BB278575CA}" destId="{21B1EF6B-835A-4518-B92A-349077723986}" srcOrd="0" destOrd="0" presId="urn:microsoft.com/office/officeart/2008/layout/NameandTitleOrganizationalChart"/>
    <dgm:cxn modelId="{ED5403D7-A686-4FE8-AD5B-84A8672801FA}" type="presOf" srcId="{2DDB9C2E-F98B-463A-93A9-912CB5367602}" destId="{0665BCD1-43E1-48C5-AE3C-C344C099F6FF}" srcOrd="1" destOrd="0" presId="urn:microsoft.com/office/officeart/2008/layout/NameandTitleOrganizationalChart"/>
    <dgm:cxn modelId="{92DBF508-8AD4-45B1-8E13-F00CB0630FC7}" type="presOf" srcId="{DCB26289-A1EF-4C58-A5BF-73F50D48B434}" destId="{B3E7C247-C698-430C-8722-CED746E50B96}" srcOrd="0" destOrd="0" presId="urn:microsoft.com/office/officeart/2008/layout/NameandTitleOrganizationalChart"/>
    <dgm:cxn modelId="{34291E20-6C47-417F-B79E-9B2C7D28F5EB}" type="presOf" srcId="{9B611B43-EB34-415B-99B1-FE48565CF2D3}" destId="{B4CEC0C8-7070-46C9-9889-3E140857E918}" srcOrd="0" destOrd="0" presId="urn:microsoft.com/office/officeart/2008/layout/NameandTitleOrganizationalChart"/>
    <dgm:cxn modelId="{0CE3303D-7971-44B2-8A1A-B730A3A2F3EC}" type="presOf" srcId="{9ED6FC48-3497-4E67-8321-FFA7BE1464AB}" destId="{8FC216A3-E494-4E3B-A989-64527FA0122E}" srcOrd="1" destOrd="0" presId="urn:microsoft.com/office/officeart/2008/layout/NameandTitleOrganizationalChart"/>
    <dgm:cxn modelId="{8A97F285-C28C-4106-8538-73CFB66FC413}" type="presOf" srcId="{40CF5C2B-B965-4DD0-A9B9-5FF33F73B476}" destId="{71E7C02E-5633-45D0-A611-367F184239A5}" srcOrd="0" destOrd="0" presId="urn:microsoft.com/office/officeart/2008/layout/NameandTitleOrganizationalChart"/>
    <dgm:cxn modelId="{D1DBFF9D-B78E-43A3-989A-C318C6922B55}" type="presOf" srcId="{14CAAAB4-C7DC-4B69-9F68-C6F82AAF7453}" destId="{363C7B8D-E08C-4BBC-BCD5-95AD11478081}" srcOrd="1" destOrd="0" presId="urn:microsoft.com/office/officeart/2008/layout/NameandTitleOrganizationalChart"/>
    <dgm:cxn modelId="{D4D49A37-A242-4138-AB7E-D52D4AA7BD9F}" type="presOf" srcId="{5B9DC034-11EB-4487-8554-245851A6D818}" destId="{86C61AAD-DE83-4BB7-A32D-9B3B0685A455}" srcOrd="0" destOrd="0" presId="urn:microsoft.com/office/officeart/2008/layout/NameandTitleOrganizationalChart"/>
    <dgm:cxn modelId="{F701C3CD-6DE5-40D6-844E-90D622D3007C}" type="presOf" srcId="{483188D9-BB79-41B4-B402-4FF06D03BED4}" destId="{C106134C-60F2-40C4-B280-82AAFD9E8E2D}" srcOrd="0" destOrd="0" presId="urn:microsoft.com/office/officeart/2008/layout/NameandTitleOrganizationalChart"/>
    <dgm:cxn modelId="{AAC6CA82-8A35-4226-AE4A-2CAD1A222F35}" type="presOf" srcId="{A256E79E-6C22-4B5E-A3CD-228C4D9664DC}" destId="{85A7556E-F27D-40A5-95B4-99395ED0CA87}" srcOrd="1" destOrd="0" presId="urn:microsoft.com/office/officeart/2008/layout/NameandTitleOrganizationalChart"/>
    <dgm:cxn modelId="{1B097B8D-42EF-43D4-B413-BDF662700800}" type="presOf" srcId="{1FCB226B-C6F1-42E8-B494-90E9060CC79D}" destId="{4BFCC29E-0700-4686-88CF-20B4DB7DFCF6}" srcOrd="0" destOrd="0" presId="urn:microsoft.com/office/officeart/2008/layout/NameandTitleOrganizationalChart"/>
    <dgm:cxn modelId="{20B58022-51F1-4634-9DBF-12A7815D8360}" type="presOf" srcId="{D27DAD1D-9951-413D-8599-4FFD14CE1A8D}" destId="{1754FC13-E5A5-48F5-90A8-C9580A8482C7}" srcOrd="0" destOrd="0" presId="urn:microsoft.com/office/officeart/2008/layout/NameandTitleOrganizationalChart"/>
    <dgm:cxn modelId="{416B5FC5-7857-4A5C-9132-450AD8F81330}" srcId="{B6DD9EE3-82D6-47FB-BC03-2B3E50A29DB2}" destId="{2EF1CAD3-4BB1-43BB-9C3F-280F88D48DCA}" srcOrd="4" destOrd="0" parTransId="{736EFE29-8514-4906-B0F7-BC591E6DF442}" sibTransId="{998EE95C-CD94-4BFB-BF53-9F8D97E11BC9}"/>
    <dgm:cxn modelId="{48728218-8540-43B7-9AA1-3E7AF3D0BEA0}" type="presOf" srcId="{C5F742D7-295E-4B60-9A06-7B9A695CAA14}" destId="{F71030D9-A102-4E60-AB9B-29398BFAEED4}" srcOrd="1" destOrd="0" presId="urn:microsoft.com/office/officeart/2008/layout/NameandTitleOrganizationalChart"/>
    <dgm:cxn modelId="{C39672B5-4CEC-4CE5-98FE-75E35A5FD9DF}" type="presOf" srcId="{5A1C2FA7-CA6B-4D0E-BEB5-07AEB0A236EB}" destId="{0887767B-D732-40EC-BC99-77FBF9FBB080}" srcOrd="0" destOrd="0" presId="urn:microsoft.com/office/officeart/2008/layout/NameandTitleOrganizationalChart"/>
    <dgm:cxn modelId="{FC2BC41C-ADAD-4146-A8AD-8B5A9B2A8EA6}" type="presOf" srcId="{2EF1CAD3-4BB1-43BB-9C3F-280F88D48DCA}" destId="{F9FB5B80-0EFD-43AB-809D-6711E4D59606}" srcOrd="0" destOrd="0" presId="urn:microsoft.com/office/officeart/2008/layout/NameandTitleOrganizationalChart"/>
    <dgm:cxn modelId="{60DD85B7-D8FF-42F6-854C-92C68C2F5FE1}" type="presOf" srcId="{A256E79E-6C22-4B5E-A3CD-228C4D9664DC}" destId="{0AD1708C-E3F8-48CB-810F-CE53F547E198}" srcOrd="0" destOrd="0" presId="urn:microsoft.com/office/officeart/2008/layout/NameandTitleOrganizationalChart"/>
    <dgm:cxn modelId="{D2FA3AFE-A026-4296-BC69-CA5DFDD7F29F}" type="presOf" srcId="{286B73EF-4FD7-4867-B482-8974A9E478BD}" destId="{1B381FFA-2A36-4457-A82C-754E13CE9B48}" srcOrd="0" destOrd="0" presId="urn:microsoft.com/office/officeart/2008/layout/NameandTitleOrganizationalChart"/>
    <dgm:cxn modelId="{7B49F959-FF4D-41EB-86C7-99EB8FA94340}" type="presOf" srcId="{0273CE4A-4903-403F-9CF4-D277B7555847}" destId="{EE10DFDA-2CE7-4791-B35C-D8666D579F66}" srcOrd="0" destOrd="0" presId="urn:microsoft.com/office/officeart/2008/layout/NameandTitleOrganizationalChart"/>
    <dgm:cxn modelId="{7DD602D3-63D5-4819-B704-6DB064174EC3}" type="presOf" srcId="{13154DA3-4477-4116-81A5-C148F5F13422}" destId="{FE46DB74-7C36-4D94-8942-9417B27817C6}" srcOrd="0" destOrd="0" presId="urn:microsoft.com/office/officeart/2008/layout/NameandTitleOrganizationalChart"/>
    <dgm:cxn modelId="{35C05E6C-35AC-4719-BD65-02070FC2D142}" type="presOf" srcId="{CF4ACCF8-70BB-4316-AA99-966C4FAFBA4B}" destId="{04AEB2B5-DE53-4149-896F-5200D8E8950B}" srcOrd="0" destOrd="0" presId="urn:microsoft.com/office/officeart/2008/layout/NameandTitleOrganizationalChart"/>
    <dgm:cxn modelId="{B27DFF06-A730-4372-B672-0CB14CAF1678}" type="presOf" srcId="{0BA2AE9A-2551-4E58-AC6A-90D00DF8B432}" destId="{FB827C8F-F48E-42BB-BA63-4F8EEF297BA5}" srcOrd="0" destOrd="0" presId="urn:microsoft.com/office/officeart/2008/layout/NameandTitleOrganizationalChart"/>
    <dgm:cxn modelId="{CE37BCCE-05B6-4205-BDCF-57FAF6BCE965}" type="presOf" srcId="{288D511A-286D-4A32-B9DC-9434490D982B}" destId="{A6F63692-741B-4345-909B-C4CB680E706F}" srcOrd="0" destOrd="0" presId="urn:microsoft.com/office/officeart/2008/layout/NameandTitleOrganizationalChart"/>
    <dgm:cxn modelId="{17696A18-3303-4DDC-AF66-EC42C579A3F2}" type="presOf" srcId="{A0130D51-8A82-4038-A29B-A5DB46DB1FFA}" destId="{A3530A98-C77C-4FB2-90B0-6C30A0087A1A}" srcOrd="0" destOrd="0" presId="urn:microsoft.com/office/officeart/2008/layout/NameandTitleOrganizationalChart"/>
    <dgm:cxn modelId="{B430CE94-B0DB-482E-9E6D-1FC87977ECE2}" type="presOf" srcId="{C99F6529-DBB8-4281-9A40-201E47297D5C}" destId="{E5879343-804F-41FE-87B0-C5E21899E877}" srcOrd="0" destOrd="0" presId="urn:microsoft.com/office/officeart/2008/layout/NameandTitleOrganizationalChart"/>
    <dgm:cxn modelId="{A62FA923-3BB3-4F58-92C8-29291732DEAA}" type="presOf" srcId="{ED181949-C98C-4DE5-9E5C-3EF551A0D457}" destId="{3BF670BC-E506-4976-A2AF-849B3B1044E5}" srcOrd="0" destOrd="0" presId="urn:microsoft.com/office/officeart/2008/layout/NameandTitleOrganizationalChart"/>
    <dgm:cxn modelId="{26C6D506-D77F-4D6A-BF43-EA7D842E1E62}" type="presOf" srcId="{4C641F21-0405-4673-AC3C-DBCABA57D53D}" destId="{9F728CEA-C8EE-47B2-810B-9D0BA8EE17D6}" srcOrd="1" destOrd="0" presId="urn:microsoft.com/office/officeart/2008/layout/NameandTitleOrganizationalChart"/>
    <dgm:cxn modelId="{22D1495D-4EC6-437C-BE47-956E45CE9A0B}" type="presOf" srcId="{5645CA47-A591-4B1A-8BC8-D2C6CA1D40B8}" destId="{BEBF337C-D7D9-44D2-A238-2B1FA7CB2D14}" srcOrd="1" destOrd="0" presId="urn:microsoft.com/office/officeart/2008/layout/NameandTitleOrganizationalChart"/>
    <dgm:cxn modelId="{DD0A8B60-06E0-4C85-AC7C-2EAD4BE0AC10}" type="presOf" srcId="{FAF0105B-8EC9-4B9C-A74F-84FA50E6FB07}" destId="{32BCD882-278E-4407-980D-B1F6784912A4}" srcOrd="0" destOrd="0" presId="urn:microsoft.com/office/officeart/2008/layout/NameandTitleOrganizationalChart"/>
    <dgm:cxn modelId="{4467A9DF-7E14-4C1F-95AA-03563074A0ED}" type="presOf" srcId="{C32072E8-F0E8-44F7-AA5B-0D2624858BEB}" destId="{99C4B9B3-0CFB-4D95-AEA0-BA0840AA2591}" srcOrd="0" destOrd="0" presId="urn:microsoft.com/office/officeart/2008/layout/NameandTitleOrganizationalChart"/>
    <dgm:cxn modelId="{9CAFFFD3-AF9D-4922-A4F4-8C8F05D6A77E}" srcId="{09A5F635-B7C3-45B9-A491-009C56B48BE1}" destId="{F8CFD906-3627-45C8-929C-C1D8790BE0E3}" srcOrd="3" destOrd="0" parTransId="{EA50C10A-EFFC-4EFC-8E2A-147D9B5A7BF7}" sibTransId="{F79AC7E0-A753-4602-BA24-4740DBAEF19B}"/>
    <dgm:cxn modelId="{EC4BBB4D-3D1E-4C04-A4ED-2961C72C90D8}" type="presOf" srcId="{4C43C92C-C9E2-4558-9468-E4068A06BA7E}" destId="{DBDB5A80-32D5-40B1-A638-35A690D5A199}" srcOrd="0" destOrd="0" presId="urn:microsoft.com/office/officeart/2008/layout/NameandTitleOrganizationalChart"/>
    <dgm:cxn modelId="{6690C590-29FE-4750-A2BE-185B698D16E5}" type="presOf" srcId="{EA50C10A-EFFC-4EFC-8E2A-147D9B5A7BF7}" destId="{75AF20B6-459A-4BD5-91ED-F625A4F880A7}" srcOrd="0" destOrd="0" presId="urn:microsoft.com/office/officeart/2008/layout/NameandTitleOrganizationalChart"/>
    <dgm:cxn modelId="{40A4FD06-4337-48C4-9C87-983AC684379D}" type="presOf" srcId="{ECD0A145-EA44-4D38-B3E3-5F1BFA4484C8}" destId="{6938E744-C890-43B8-B421-F3EC777A5363}" srcOrd="0" destOrd="0" presId="urn:microsoft.com/office/officeart/2008/layout/NameandTitleOrganizationalChart"/>
    <dgm:cxn modelId="{B6408891-FB35-4FC0-95B6-6173BADC4A88}" type="presOf" srcId="{B1255BEB-6B7C-4009-A1B9-B7FC92451180}" destId="{220B42F8-E9C4-4034-84B7-6280C9FBD8E1}" srcOrd="1" destOrd="0" presId="urn:microsoft.com/office/officeart/2008/layout/NameandTitleOrganizationalChart"/>
    <dgm:cxn modelId="{3960B729-97A9-44CB-8496-9CA3AAF7AF01}" srcId="{65E431C4-9256-45D7-B16A-338A9BC7BA0E}" destId="{36E5E1D5-7ADE-438A-AF29-F699495F8A0B}" srcOrd="0" destOrd="0" parTransId="{639ED06C-31F0-4E2D-9AA0-28AFA2B68DC5}" sibTransId="{288D511A-286D-4A32-B9DC-9434490D982B}"/>
    <dgm:cxn modelId="{8C8D2476-9994-4690-A86A-4B20138901BA}" type="presOf" srcId="{2D836894-B1C2-4099-9B21-792CE63242EC}" destId="{B6B5A6E4-62EE-4161-A0B6-860D0F5D6B39}" srcOrd="0" destOrd="0" presId="urn:microsoft.com/office/officeart/2008/layout/NameandTitleOrganizationalChart"/>
    <dgm:cxn modelId="{09A9C90F-9F3B-495F-BB95-99D947E08930}" type="presOf" srcId="{B0BD7265-7DD6-4A4B-A72B-848B6989B131}" destId="{E90569ED-299F-4FE2-9C71-E06D21F5A89A}" srcOrd="0" destOrd="0" presId="urn:microsoft.com/office/officeart/2008/layout/NameandTitleOrganizationalChart"/>
    <dgm:cxn modelId="{E7972E3C-E860-4270-9821-40F901BD6CC5}" type="presOf" srcId="{174D6E62-D76B-4D01-8197-E9D76216E722}" destId="{54A7DA82-BEC5-426C-9D46-EA3F0735D4E4}" srcOrd="0" destOrd="0" presId="urn:microsoft.com/office/officeart/2008/layout/NameandTitleOrganizationalChart"/>
    <dgm:cxn modelId="{3279D1ED-0503-4F92-B82A-DA865B3CAE99}" type="presOf" srcId="{4A2EC653-1DBA-40DA-BB3D-8138455A9483}" destId="{3039C18F-C003-4F8B-8669-E76C3BF8C0F5}" srcOrd="0" destOrd="0" presId="urn:microsoft.com/office/officeart/2008/layout/NameandTitleOrganizationalChart"/>
    <dgm:cxn modelId="{37FDC199-AE8D-4BF5-919A-EA62285F3BB5}" type="presOf" srcId="{84A309EF-6C4F-4693-B585-BFB2D94E720C}" destId="{679A8450-F639-401D-A395-2ABB6237EFBB}" srcOrd="0" destOrd="0" presId="urn:microsoft.com/office/officeart/2008/layout/NameandTitleOrganizationalChart"/>
    <dgm:cxn modelId="{7CE9B411-6C7D-434A-8DC2-A2545CD332FF}" type="presOf" srcId="{6FAF239B-BEC7-4F33-A1C7-551CCC512605}" destId="{A583C284-3A8F-4FF7-81A8-0F308DD8FE9E}" srcOrd="0" destOrd="0" presId="urn:microsoft.com/office/officeart/2008/layout/NameandTitleOrganizationalChart"/>
    <dgm:cxn modelId="{691B8CC6-56C5-4DF1-B727-97FE7603C938}" type="presOf" srcId="{F5627039-4515-4C49-BC9F-05AE689F8806}" destId="{EB238526-2CB7-40F1-9E10-A5CF121C821F}" srcOrd="1" destOrd="0" presId="urn:microsoft.com/office/officeart/2008/layout/NameandTitleOrganizationalChart"/>
    <dgm:cxn modelId="{FA897384-699B-4BFA-9F90-FCA659CA1F52}" srcId="{A256E79E-6C22-4B5E-A3CD-228C4D9664DC}" destId="{4C641F21-0405-4673-AC3C-DBCABA57D53D}" srcOrd="3" destOrd="0" parTransId="{C32072E8-F0E8-44F7-AA5B-0D2624858BEB}" sibTransId="{46C93B80-F751-4770-B871-A7E7B63C9207}"/>
    <dgm:cxn modelId="{09B708D2-FA6E-47F6-95F0-9D10632C2899}" type="presOf" srcId="{55C5F8F4-41F5-4DE4-BB34-F4E3EA4F9A16}" destId="{AAB7213A-8D01-4EC3-A684-311180996243}" srcOrd="0" destOrd="0" presId="urn:microsoft.com/office/officeart/2008/layout/NameandTitleOrganizationalChart"/>
    <dgm:cxn modelId="{94BF7ADA-F565-4663-B254-31A9F12390CE}" srcId="{B6DD9EE3-82D6-47FB-BC03-2B3E50A29DB2}" destId="{D7FB6E08-80AE-41DA-A5B9-0417886AC9F6}" srcOrd="1" destOrd="0" parTransId="{5B9DC034-11EB-4487-8554-245851A6D818}" sibTransId="{D9BCD8D0-431B-46E5-B084-22321740F49D}"/>
    <dgm:cxn modelId="{087AB694-E76F-4E28-AB3C-6FB6C37923F2}" type="presOf" srcId="{2431D839-F984-4C12-B8CC-ACF7E54E5168}" destId="{DBB45F5D-6AE7-4E84-9FA4-11EBB4D9AF3C}" srcOrd="0" destOrd="0" presId="urn:microsoft.com/office/officeart/2008/layout/NameandTitleOrganizationalChart"/>
    <dgm:cxn modelId="{99C45549-04F1-4D5E-B768-8E08D01BF79C}" srcId="{A256E79E-6C22-4B5E-A3CD-228C4D9664DC}" destId="{D4DA5464-9090-466D-9F32-AEC42355871E}" srcOrd="2" destOrd="0" parTransId="{286B73EF-4FD7-4867-B482-8974A9E478BD}" sibTransId="{1668FF0E-8B1F-4F30-A4B1-FF59899A0262}"/>
    <dgm:cxn modelId="{DDFE47E5-386C-4606-AF25-C6ADB1C9CCC9}" type="presOf" srcId="{66D57826-4916-44DA-86F6-C392F53BD3A8}" destId="{EC6AF65B-E40B-44F0-804F-D53B5CB2F136}" srcOrd="0" destOrd="0" presId="urn:microsoft.com/office/officeart/2008/layout/NameandTitleOrganizationalChart"/>
    <dgm:cxn modelId="{705B2E08-7AF8-4F64-9675-AD02CEF2CE2A}" type="presOf" srcId="{09A5F635-B7C3-45B9-A491-009C56B48BE1}" destId="{5380B925-898D-4633-A517-494460CDC2E7}" srcOrd="0" destOrd="0" presId="urn:microsoft.com/office/officeart/2008/layout/NameandTitleOrganizationalChart"/>
    <dgm:cxn modelId="{E1D26ECE-F58B-4F30-B071-CDC7B7B8AF5D}" type="presOf" srcId="{E45D5CF3-0B30-44C5-B21C-C9CD87D85208}" destId="{85AB5500-464F-48A7-8C5C-90E4689708F6}" srcOrd="0" destOrd="0" presId="urn:microsoft.com/office/officeart/2008/layout/NameandTitleOrganizationalChart"/>
    <dgm:cxn modelId="{05EB7D09-6ACC-47C3-888B-00F420A3D58C}" type="presOf" srcId="{08BB6C69-E845-4037-B76A-A22F10E5975B}" destId="{29AC7D48-7D23-436B-8709-4CEB8CE3E5F2}" srcOrd="0" destOrd="0" presId="urn:microsoft.com/office/officeart/2008/layout/NameandTitleOrganizationalChart"/>
    <dgm:cxn modelId="{FA6C7876-7B6A-41A4-A103-68464E75CC43}" type="presOf" srcId="{B6576B03-F37E-48E4-8B8B-42977AD74FCC}" destId="{2AA9AD0F-2411-44D5-9135-B368DB7FBC35}" srcOrd="0" destOrd="0" presId="urn:microsoft.com/office/officeart/2008/layout/NameandTitleOrganizationalChart"/>
    <dgm:cxn modelId="{10589724-A2C1-4C63-AD34-0C1804E8E7E5}" type="presOf" srcId="{FC4E9448-2A2B-421D-91C4-0DA24BBA53EB}" destId="{17AC30E9-2BDA-4F66-816C-C0AEBB402E95}" srcOrd="0" destOrd="0" presId="urn:microsoft.com/office/officeart/2008/layout/NameandTitleOrganizationalChart"/>
    <dgm:cxn modelId="{1051827E-ED9F-4AAB-9378-D5988A8FFAFE}" type="presOf" srcId="{68F8726E-3C70-47A6-AA29-A0B13FAF213D}" destId="{5CE572F2-E476-4B57-8C51-B35B5F5036B2}" srcOrd="1" destOrd="0" presId="urn:microsoft.com/office/officeart/2008/layout/NameandTitleOrganizationalChart"/>
    <dgm:cxn modelId="{0D5F0136-7F9A-4833-840E-46099676E5F9}" srcId="{B6DD9EE3-82D6-47FB-BC03-2B3E50A29DB2}" destId="{1AB7A0B4-C100-47AA-BE3A-C79277C8FD45}" srcOrd="3" destOrd="0" parTransId="{496ABC65-274D-47B1-B57C-0E9C8AE4538E}" sibTransId="{A0130D51-8A82-4038-A29B-A5DB46DB1FFA}"/>
    <dgm:cxn modelId="{5C402DAC-9604-44AB-9099-E8DE46E5A030}" srcId="{174D6E62-D76B-4D01-8197-E9D76216E722}" destId="{F39C3AC1-3DBD-4AEF-8E52-76322BE6409F}" srcOrd="3" destOrd="0" parTransId="{9C426AD3-1010-406C-AA02-CA6D2C23097F}" sibTransId="{6F418842-B9E7-4B94-802F-60AA148BE90A}"/>
    <dgm:cxn modelId="{26912215-4C46-4335-8D1F-0D87F885F7DE}" srcId="{67729030-8DD4-4BCD-9D9D-282861BE0876}" destId="{5A1C2FA7-CA6B-4D0E-BEB5-07AEB0A236EB}" srcOrd="0" destOrd="0" parTransId="{5467246F-7A16-474C-ABBC-957E6C5FDF42}" sibTransId="{D5116183-32D5-478F-931D-DA14D55BC91E}"/>
    <dgm:cxn modelId="{C5781C72-AD10-4EFB-A0BF-5C9547A7D91A}" type="presOf" srcId="{76BD189F-EF21-4D1A-8334-80D7AB9C41B0}" destId="{CBB996B5-B17B-44D6-B146-33D640A186E3}" srcOrd="0" destOrd="0" presId="urn:microsoft.com/office/officeart/2008/layout/NameandTitleOrganizationalChart"/>
    <dgm:cxn modelId="{D12213D4-A32C-4526-9F88-3736521BAD5E}" type="presOf" srcId="{5467246F-7A16-474C-ABBC-957E6C5FDF42}" destId="{058773B1-78F0-44AA-BE01-1757D9F00CBF}" srcOrd="0" destOrd="0" presId="urn:microsoft.com/office/officeart/2008/layout/NameandTitleOrganizationalChart"/>
    <dgm:cxn modelId="{6D7C14AC-520E-4BDD-93AA-BC5937CC31B6}" type="presOf" srcId="{F39C3AC1-3DBD-4AEF-8E52-76322BE6409F}" destId="{E56D4B2A-0FCC-466A-A33F-40FCF86B5BC1}" srcOrd="0" destOrd="0" presId="urn:microsoft.com/office/officeart/2008/layout/NameandTitleOrganizationalChart"/>
    <dgm:cxn modelId="{979A30CF-CAE2-47BD-BE06-B5200735E756}" type="presOf" srcId="{D4DA5464-9090-466D-9F32-AEC42355871E}" destId="{25A45656-250D-4D36-9F74-B278CCEBD4DF}" srcOrd="1" destOrd="0" presId="urn:microsoft.com/office/officeart/2008/layout/NameandTitleOrganizationalChart"/>
    <dgm:cxn modelId="{6395DBE0-8543-4F8B-8049-A2E40E8725C0}" type="presOf" srcId="{0E0512EF-22E1-4356-97A4-098EB93F08B1}" destId="{13945FC1-EBB4-425B-BEF8-AFD092AA6B7C}" srcOrd="0" destOrd="0" presId="urn:microsoft.com/office/officeart/2008/layout/NameandTitleOrganizationalChart"/>
    <dgm:cxn modelId="{FDBA8D2F-1DA8-4049-B354-7D2AB51801D6}" srcId="{A256E79E-6C22-4B5E-A3CD-228C4D9664DC}" destId="{FFFF5364-1345-4C29-91DD-4FBEC9C00165}" srcOrd="4" destOrd="0" parTransId="{842982D1-CBCC-4C69-A59B-46ECE7608BD4}" sibTransId="{711228CE-96B1-4BE1-BFCE-378033A4BEA7}"/>
    <dgm:cxn modelId="{0E60C371-2BBA-4AD7-988B-101C24DAFB1F}" type="presOf" srcId="{6CDED94B-50C4-4D1C-B530-166EDD16B237}" destId="{AC1ED0B0-7055-4873-B6B8-5368EECF5C1D}" srcOrd="1" destOrd="0" presId="urn:microsoft.com/office/officeart/2008/layout/NameandTitleOrganizationalChart"/>
    <dgm:cxn modelId="{7C4106CD-90AA-41C3-AF2A-D8734985D62A}" type="presOf" srcId="{736EFE29-8514-4906-B0F7-BC591E6DF442}" destId="{5E836807-981D-44EF-A1CB-377E97272E0D}" srcOrd="0" destOrd="0" presId="urn:microsoft.com/office/officeart/2008/layout/NameandTitleOrganizationalChart"/>
    <dgm:cxn modelId="{E5605E0F-E431-468C-9BC8-3D2C1195F8E0}" srcId="{B6DD9EE3-82D6-47FB-BC03-2B3E50A29DB2}" destId="{348BD6B2-92C5-47F7-A188-472297A0FABC}" srcOrd="2" destOrd="0" parTransId="{0E0512EF-22E1-4356-97A4-098EB93F08B1}" sibTransId="{0399EDB9-4AA2-478C-8BBC-6C338C0BCFE1}"/>
    <dgm:cxn modelId="{EC6DC902-C9BA-4994-AAC6-11AA02C3E823}" type="presOf" srcId="{FAF0105B-8EC9-4B9C-A74F-84FA50E6FB07}" destId="{D230D49D-AF3D-4676-B365-DC46CFF8324F}" srcOrd="1" destOrd="0" presId="urn:microsoft.com/office/officeart/2008/layout/NameandTitleOrganizationalChart"/>
    <dgm:cxn modelId="{2FA5CC92-B8F8-4B7D-8149-4912248158BD}" type="presOf" srcId="{943FEBF5-C752-4456-9AF6-3390FA8B9D64}" destId="{6259C664-6191-4296-93A9-A1B04F985024}" srcOrd="0" destOrd="0" presId="urn:microsoft.com/office/officeart/2008/layout/NameandTitleOrganizationalChart"/>
    <dgm:cxn modelId="{9235EA75-E6D6-41B6-8B55-8CB5F9816C4D}" type="presOf" srcId="{2BE5750F-75DF-4AA4-A0ED-8CEED53FF0A2}" destId="{8AFBEA01-3769-44FC-9FA9-1FECCE59CAD5}" srcOrd="0" destOrd="0" presId="urn:microsoft.com/office/officeart/2008/layout/NameandTitleOrganizationalChart"/>
    <dgm:cxn modelId="{802258C5-6E96-4678-9DE8-C90CA607B6B0}" type="presOf" srcId="{2DDB9C2E-F98B-463A-93A9-912CB5367602}" destId="{3B05F56E-81A8-4331-BF42-37BD7E6ECCA1}" srcOrd="0" destOrd="0" presId="urn:microsoft.com/office/officeart/2008/layout/NameandTitleOrganizationalChart"/>
    <dgm:cxn modelId="{434C28EF-8066-4D0B-A9D6-FF1A326A8862}" type="presOf" srcId="{08C23CE8-5094-4516-A70E-56775883D271}" destId="{335DF753-37AF-4D6B-A74B-9E59FEBC888F}" srcOrd="0" destOrd="0" presId="urn:microsoft.com/office/officeart/2008/layout/NameandTitleOrganizationalChart"/>
    <dgm:cxn modelId="{A822A669-9F62-4832-8C6D-BD7DCAB3DCCF}" type="presOf" srcId="{2053FA39-B060-4F0B-BCCB-651258A6E4BD}" destId="{6D211FF6-E6BB-42EF-8AA6-61AFF06C4D50}" srcOrd="0" destOrd="0" presId="urn:microsoft.com/office/officeart/2008/layout/NameandTitleOrganizationalChart"/>
    <dgm:cxn modelId="{5F3DF53A-7370-4915-BF87-427ABA1AFFB8}" type="presOf" srcId="{EC2D2E74-7C52-4A36-B02B-CB15EDD74A6B}" destId="{8ECC49CC-062C-4EB1-B3DE-25231318E651}" srcOrd="0" destOrd="0" presId="urn:microsoft.com/office/officeart/2008/layout/NameandTitleOrganizationalChart"/>
    <dgm:cxn modelId="{C7CEB6E1-A190-4B64-A4EF-92D18D5A425A}" type="presOf" srcId="{1BD802F9-C543-4E70-8B71-96203E264170}" destId="{2A0F0274-2470-4464-A66C-4FDA1561EF22}" srcOrd="0" destOrd="0" presId="urn:microsoft.com/office/officeart/2008/layout/NameandTitleOrganizationalChart"/>
    <dgm:cxn modelId="{86D0CB11-9774-43C3-8C68-B20EDFE74ABC}" srcId="{D7FB6E08-80AE-41DA-A5B9-0417886AC9F6}" destId="{84A309EF-6C4F-4693-B585-BFB2D94E720C}" srcOrd="3" destOrd="0" parTransId="{986637F0-8061-4871-8D8A-22CFD6FB0A85}" sibTransId="{20FD034C-89BA-4FCE-A7D2-46DEE3BB5445}"/>
    <dgm:cxn modelId="{B3792656-75C9-4507-9493-605BA93FC07A}" type="presOf" srcId="{B6DD9EE3-82D6-47FB-BC03-2B3E50A29DB2}" destId="{2D36B888-ACFD-49B0-99AB-583C0F3F5D0A}" srcOrd="1" destOrd="0" presId="urn:microsoft.com/office/officeart/2008/layout/NameandTitleOrganizationalChart"/>
    <dgm:cxn modelId="{8B837F1B-C376-4FE6-95BF-45588D88195B}" type="presOf" srcId="{2EF1CAD3-4BB1-43BB-9C3F-280F88D48DCA}" destId="{34DEA260-BAB8-4282-8DD7-330E1C3F65C9}" srcOrd="1" destOrd="0" presId="urn:microsoft.com/office/officeart/2008/layout/NameandTitleOrganizationalChart"/>
    <dgm:cxn modelId="{A05B1CE5-9DA0-4D70-8170-C2472A67EB34}" type="presOf" srcId="{3522EAC9-EADD-4652-AD35-E748181AF768}" destId="{FCE6D5DC-B900-4635-897D-81BCBF798E79}" srcOrd="0" destOrd="0" presId="urn:microsoft.com/office/officeart/2008/layout/NameandTitleOrganizationalChart"/>
    <dgm:cxn modelId="{E775AC68-CEBF-45F3-93BE-6F7C08A93181}" type="presOf" srcId="{65E431C4-9256-45D7-B16A-338A9BC7BA0E}" destId="{486909F6-F103-42E8-8A03-0069F964F4B5}" srcOrd="1" destOrd="0" presId="urn:microsoft.com/office/officeart/2008/layout/NameandTitleOrganizationalChart"/>
    <dgm:cxn modelId="{0B967ACB-7217-4BC7-81F8-D23FEBAE09DA}" type="presOf" srcId="{40CF5C2B-B965-4DD0-A9B9-5FF33F73B476}" destId="{5AF4B3C6-3694-4442-9CF2-7FEA2E9F931E}" srcOrd="1" destOrd="0" presId="urn:microsoft.com/office/officeart/2008/layout/NameandTitleOrganizationalChart"/>
    <dgm:cxn modelId="{BF961DFE-C808-48F4-B4BA-149B243ECA6E}" srcId="{09A5F635-B7C3-45B9-A491-009C56B48BE1}" destId="{14CAAAB4-C7DC-4B69-9F68-C6F82AAF7453}" srcOrd="1" destOrd="0" parTransId="{DFE427FC-4651-4462-9D1E-BDC358742620}" sibTransId="{2D836894-B1C2-4099-9B21-792CE63242EC}"/>
    <dgm:cxn modelId="{EEF3D623-422B-474E-A224-7B94A8B3B83F}" type="presParOf" srcId="{1AF46073-0FB6-497B-9453-04D6A64275A2}" destId="{CCFC3D18-969E-48DD-8E34-2C20EA259618}" srcOrd="0" destOrd="0" presId="urn:microsoft.com/office/officeart/2008/layout/NameandTitleOrganizationalChart"/>
    <dgm:cxn modelId="{6ECD86DB-A1CF-4B6C-9930-FDB242CE6ABB}" type="presParOf" srcId="{CCFC3D18-969E-48DD-8E34-2C20EA259618}" destId="{FFCFAB2B-189C-40D7-BA1D-B86A59AA7F3F}" srcOrd="0" destOrd="0" presId="urn:microsoft.com/office/officeart/2008/layout/NameandTitleOrganizationalChart"/>
    <dgm:cxn modelId="{50CCB32A-6634-4F16-826D-6B621B53AD81}" type="presParOf" srcId="{FFCFAB2B-189C-40D7-BA1D-B86A59AA7F3F}" destId="{444B78DB-0C3F-4AC8-84DA-1AEC75D52C85}" srcOrd="0" destOrd="0" presId="urn:microsoft.com/office/officeart/2008/layout/NameandTitleOrganizationalChart"/>
    <dgm:cxn modelId="{29DD30C4-846F-4273-BFA7-30A9B9F5ACB7}" type="presParOf" srcId="{FFCFAB2B-189C-40D7-BA1D-B86A59AA7F3F}" destId="{1A9EF8E0-3EDA-49B7-B96E-CC73F21E8045}" srcOrd="1" destOrd="0" presId="urn:microsoft.com/office/officeart/2008/layout/NameandTitleOrganizationalChart"/>
    <dgm:cxn modelId="{D0E06D50-C7B4-4BFB-A8CE-E0E4BC01D803}" type="presParOf" srcId="{FFCFAB2B-189C-40D7-BA1D-B86A59AA7F3F}" destId="{75A4DF59-832E-4A0F-ADC4-9F6581874C5F}" srcOrd="2" destOrd="0" presId="urn:microsoft.com/office/officeart/2008/layout/NameandTitleOrganizationalChart"/>
    <dgm:cxn modelId="{9C21900E-59CC-4AD2-9B7E-B4083B584D3A}" type="presParOf" srcId="{CCFC3D18-969E-48DD-8E34-2C20EA259618}" destId="{CD23E843-DF5B-48D8-85BD-461A7E106EAB}" srcOrd="1" destOrd="0" presId="urn:microsoft.com/office/officeart/2008/layout/NameandTitleOrganizationalChart"/>
    <dgm:cxn modelId="{3F0B409F-2B6B-4BBF-8687-A731ED86B4C6}" type="presParOf" srcId="{CD23E843-DF5B-48D8-85BD-461A7E106EAB}" destId="{83A5226A-4AEB-45A8-9CE8-E35256BD0E99}" srcOrd="0" destOrd="0" presId="urn:microsoft.com/office/officeart/2008/layout/NameandTitleOrganizationalChart"/>
    <dgm:cxn modelId="{2D4ECF1B-EDF1-497E-B9EF-689B55785904}" type="presParOf" srcId="{CD23E843-DF5B-48D8-85BD-461A7E106EAB}" destId="{5A6DAD10-A591-4C8F-B293-D55917E614E7}" srcOrd="1" destOrd="0" presId="urn:microsoft.com/office/officeart/2008/layout/NameandTitleOrganizationalChart"/>
    <dgm:cxn modelId="{2F41D1BD-5D7E-4BA2-9D63-78E2C16E1696}" type="presParOf" srcId="{5A6DAD10-A591-4C8F-B293-D55917E614E7}" destId="{AC3C4166-CCC6-4FA0-8F5A-CEA650B62C84}" srcOrd="0" destOrd="0" presId="urn:microsoft.com/office/officeart/2008/layout/NameandTitleOrganizationalChart"/>
    <dgm:cxn modelId="{1150086B-B2FA-4A74-8FE5-25AF6A2B2AE1}" type="presParOf" srcId="{AC3C4166-CCC6-4FA0-8F5A-CEA650B62C84}" destId="{A80D55C8-89ED-422F-8688-8645C802A92C}" srcOrd="0" destOrd="0" presId="urn:microsoft.com/office/officeart/2008/layout/NameandTitleOrganizationalChart"/>
    <dgm:cxn modelId="{ECD8D2E9-2CF3-407D-A3EC-9C338A33E7E3}" type="presParOf" srcId="{AC3C4166-CCC6-4FA0-8F5A-CEA650B62C84}" destId="{C93797BA-5ACF-41D8-94FD-32343DA7DB6F}" srcOrd="1" destOrd="0" presId="urn:microsoft.com/office/officeart/2008/layout/NameandTitleOrganizationalChart"/>
    <dgm:cxn modelId="{D638682E-868A-437B-8EC1-0203BB63C94E}" type="presParOf" srcId="{AC3C4166-CCC6-4FA0-8F5A-CEA650B62C84}" destId="{5CE572F2-E476-4B57-8C51-B35B5F5036B2}" srcOrd="2" destOrd="0" presId="urn:microsoft.com/office/officeart/2008/layout/NameandTitleOrganizationalChart"/>
    <dgm:cxn modelId="{30B6D959-535A-4D5D-BC60-B5518298AB88}" type="presParOf" srcId="{5A6DAD10-A591-4C8F-B293-D55917E614E7}" destId="{5FDD74FD-2EC4-43BA-826F-D8827E6DD37D}" srcOrd="1" destOrd="0" presId="urn:microsoft.com/office/officeart/2008/layout/NameandTitleOrganizationalChart"/>
    <dgm:cxn modelId="{16F37771-9627-4F85-87AC-3A2742B14F43}" type="presParOf" srcId="{5FDD74FD-2EC4-43BA-826F-D8827E6DD37D}" destId="{E96B8FE4-A60A-44EC-B00B-D1EC5BF774C0}" srcOrd="0" destOrd="0" presId="urn:microsoft.com/office/officeart/2008/layout/NameandTitleOrganizationalChart"/>
    <dgm:cxn modelId="{2CC2B890-51CE-450A-BA7D-BB50F086260A}" type="presParOf" srcId="{5FDD74FD-2EC4-43BA-826F-D8827E6DD37D}" destId="{FFDF694B-433C-465E-B2BF-07A0198A51D6}" srcOrd="1" destOrd="0" presId="urn:microsoft.com/office/officeart/2008/layout/NameandTitleOrganizationalChart"/>
    <dgm:cxn modelId="{8309D99C-EECE-4A1E-BFAA-49858E448404}" type="presParOf" srcId="{FFDF694B-433C-465E-B2BF-07A0198A51D6}" destId="{EB47471F-A626-4744-BE6E-CD7A7DBC905B}" srcOrd="0" destOrd="0" presId="urn:microsoft.com/office/officeart/2008/layout/NameandTitleOrganizationalChart"/>
    <dgm:cxn modelId="{F314E6E8-AF14-4CE6-86E5-47E284B6B06F}" type="presParOf" srcId="{EB47471F-A626-4744-BE6E-CD7A7DBC905B}" destId="{5380B925-898D-4633-A517-494460CDC2E7}" srcOrd="0" destOrd="0" presId="urn:microsoft.com/office/officeart/2008/layout/NameandTitleOrganizationalChart"/>
    <dgm:cxn modelId="{34A39E14-F529-48E5-880E-367C682747FC}" type="presParOf" srcId="{EB47471F-A626-4744-BE6E-CD7A7DBC905B}" destId="{B55A0097-04F8-4EFA-B234-DF65EE3C6E23}" srcOrd="1" destOrd="0" presId="urn:microsoft.com/office/officeart/2008/layout/NameandTitleOrganizationalChart"/>
    <dgm:cxn modelId="{2EBAB322-CCC2-4D8B-B7C9-EC7626A8CE31}" type="presParOf" srcId="{EB47471F-A626-4744-BE6E-CD7A7DBC905B}" destId="{572F0571-DA14-464F-AE33-E2E5326DBD71}" srcOrd="2" destOrd="0" presId="urn:microsoft.com/office/officeart/2008/layout/NameandTitleOrganizationalChart"/>
    <dgm:cxn modelId="{E8C8BBAA-DB8C-4D09-9EFD-7EB7F917293C}" type="presParOf" srcId="{FFDF694B-433C-465E-B2BF-07A0198A51D6}" destId="{5FB36721-9072-4470-BFF5-5471A0A5507C}" srcOrd="1" destOrd="0" presId="urn:microsoft.com/office/officeart/2008/layout/NameandTitleOrganizationalChart"/>
    <dgm:cxn modelId="{D8CC8C33-CEE5-48FC-B2CB-863F9E8A0B84}" type="presParOf" srcId="{5FB36721-9072-4470-BFF5-5471A0A5507C}" destId="{D7C8CBA2-44BD-4C73-998F-7437DAF8F30E}" srcOrd="0" destOrd="0" presId="urn:microsoft.com/office/officeart/2008/layout/NameandTitleOrganizationalChart"/>
    <dgm:cxn modelId="{E52B5D68-11A3-4046-A869-48852AE0FFB5}" type="presParOf" srcId="{5FB36721-9072-4470-BFF5-5471A0A5507C}" destId="{E7E164F4-77E1-48D1-9F20-DCE602512824}" srcOrd="1" destOrd="0" presId="urn:microsoft.com/office/officeart/2008/layout/NameandTitleOrganizationalChart"/>
    <dgm:cxn modelId="{6C512C27-6F70-49C8-9E0F-3A4CC5AAEE3D}" type="presParOf" srcId="{E7E164F4-77E1-48D1-9F20-DCE602512824}" destId="{E7F72748-5ADA-4AF1-915B-72C099598C15}" srcOrd="0" destOrd="0" presId="urn:microsoft.com/office/officeart/2008/layout/NameandTitleOrganizationalChart"/>
    <dgm:cxn modelId="{C05A93EE-21B0-4AA0-8999-BCF89BB6A781}" type="presParOf" srcId="{E7F72748-5ADA-4AF1-915B-72C099598C15}" destId="{4EA48BE4-0A0E-40B7-BCDD-47DC54495D4F}" srcOrd="0" destOrd="0" presId="urn:microsoft.com/office/officeart/2008/layout/NameandTitleOrganizationalChart"/>
    <dgm:cxn modelId="{7489FB6F-8435-4A74-9267-54CDA643AF16}" type="presParOf" srcId="{E7F72748-5ADA-4AF1-915B-72C099598C15}" destId="{A7853079-1E42-4138-9DE2-BF49E49AFFC9}" srcOrd="1" destOrd="0" presId="urn:microsoft.com/office/officeart/2008/layout/NameandTitleOrganizationalChart"/>
    <dgm:cxn modelId="{09421F1B-B9A4-4D29-AC15-504B5501F272}" type="presParOf" srcId="{E7F72748-5ADA-4AF1-915B-72C099598C15}" destId="{749BEBFF-50ED-469F-8C65-DB5848D02A3C}" srcOrd="2" destOrd="0" presId="urn:microsoft.com/office/officeart/2008/layout/NameandTitleOrganizationalChart"/>
    <dgm:cxn modelId="{08A41634-B9EE-4F86-BB12-797C488F51CE}" type="presParOf" srcId="{E7E164F4-77E1-48D1-9F20-DCE602512824}" destId="{83AD9678-E86A-42E0-A8D3-015637470A1A}" srcOrd="1" destOrd="0" presId="urn:microsoft.com/office/officeart/2008/layout/NameandTitleOrganizationalChart"/>
    <dgm:cxn modelId="{8C10EF3F-0BC6-4C3B-BDAD-0E5AA880EC04}" type="presParOf" srcId="{E7E164F4-77E1-48D1-9F20-DCE602512824}" destId="{2BC2D020-DFB0-4395-B939-329D93D4ABC2}" srcOrd="2" destOrd="0" presId="urn:microsoft.com/office/officeart/2008/layout/NameandTitleOrganizationalChart"/>
    <dgm:cxn modelId="{01AC4048-8F4B-4472-8A4D-71E2D63AAB34}" type="presParOf" srcId="{5FB36721-9072-4470-BFF5-5471A0A5507C}" destId="{2CC1817E-66A9-4086-BD16-295F99513BA3}" srcOrd="2" destOrd="0" presId="urn:microsoft.com/office/officeart/2008/layout/NameandTitleOrganizationalChart"/>
    <dgm:cxn modelId="{AD9DC3AA-EF35-443C-8F89-40EB1A1F5976}" type="presParOf" srcId="{5FB36721-9072-4470-BFF5-5471A0A5507C}" destId="{B72EEA14-0867-4B91-A15D-E49B141B43C2}" srcOrd="3" destOrd="0" presId="urn:microsoft.com/office/officeart/2008/layout/NameandTitleOrganizationalChart"/>
    <dgm:cxn modelId="{9F3D0FF6-0453-4250-90B0-B9EB0E4B22DA}" type="presParOf" srcId="{B72EEA14-0867-4B91-A15D-E49B141B43C2}" destId="{405BE045-5132-4FC0-A649-23B4D3F36784}" srcOrd="0" destOrd="0" presId="urn:microsoft.com/office/officeart/2008/layout/NameandTitleOrganizationalChart"/>
    <dgm:cxn modelId="{B7C3129A-666D-4B5D-A43F-78490A4AE6CE}" type="presParOf" srcId="{405BE045-5132-4FC0-A649-23B4D3F36784}" destId="{670AD20B-E5D9-4A81-A030-9C06F7EC2E78}" srcOrd="0" destOrd="0" presId="urn:microsoft.com/office/officeart/2008/layout/NameandTitleOrganizationalChart"/>
    <dgm:cxn modelId="{CDB1E8B0-1EA4-4C19-A7C1-40D42A73B5AD}" type="presParOf" srcId="{405BE045-5132-4FC0-A649-23B4D3F36784}" destId="{B6B5A6E4-62EE-4161-A0B6-860D0F5D6B39}" srcOrd="1" destOrd="0" presId="urn:microsoft.com/office/officeart/2008/layout/NameandTitleOrganizationalChart"/>
    <dgm:cxn modelId="{3D903A55-44B7-45EF-80C8-957C24BD1756}" type="presParOf" srcId="{405BE045-5132-4FC0-A649-23B4D3F36784}" destId="{363C7B8D-E08C-4BBC-BCD5-95AD11478081}" srcOrd="2" destOrd="0" presId="urn:microsoft.com/office/officeart/2008/layout/NameandTitleOrganizationalChart"/>
    <dgm:cxn modelId="{7E87FC76-7868-4FA6-BDE1-5869876E3030}" type="presParOf" srcId="{B72EEA14-0867-4B91-A15D-E49B141B43C2}" destId="{194D4FF1-5ED1-4A09-B397-89AF56F96B0B}" srcOrd="1" destOrd="0" presId="urn:microsoft.com/office/officeart/2008/layout/NameandTitleOrganizationalChart"/>
    <dgm:cxn modelId="{A5B3D035-4004-445B-840C-8BF3DE09FA17}" type="presParOf" srcId="{B72EEA14-0867-4B91-A15D-E49B141B43C2}" destId="{58578F8D-25B7-4D39-BD89-35128CF0F677}" srcOrd="2" destOrd="0" presId="urn:microsoft.com/office/officeart/2008/layout/NameandTitleOrganizationalChart"/>
    <dgm:cxn modelId="{F8FE2B6E-F4DE-43C3-8EFB-7ABABA266EB2}" type="presParOf" srcId="{5FB36721-9072-4470-BFF5-5471A0A5507C}" destId="{522DABDD-21E8-4F14-9BEF-205F6466BA1E}" srcOrd="4" destOrd="0" presId="urn:microsoft.com/office/officeart/2008/layout/NameandTitleOrganizationalChart"/>
    <dgm:cxn modelId="{17ED9D4C-75B1-4D03-AFB9-1F8E95C55F93}" type="presParOf" srcId="{5FB36721-9072-4470-BFF5-5471A0A5507C}" destId="{0806E408-5842-4261-9660-8CF6A4EBA8E7}" srcOrd="5" destOrd="0" presId="urn:microsoft.com/office/officeart/2008/layout/NameandTitleOrganizationalChart"/>
    <dgm:cxn modelId="{EB9DAA46-D122-40E6-9850-1C8E67435A84}" type="presParOf" srcId="{0806E408-5842-4261-9660-8CF6A4EBA8E7}" destId="{3828A155-11DA-467C-B2EC-6E7921331FF0}" srcOrd="0" destOrd="0" presId="urn:microsoft.com/office/officeart/2008/layout/NameandTitleOrganizationalChart"/>
    <dgm:cxn modelId="{934325CB-E642-4F3E-A8D6-37C396DB12F1}" type="presParOf" srcId="{3828A155-11DA-467C-B2EC-6E7921331FF0}" destId="{6911B2E6-491C-48C3-AADD-2B722F3C625F}" srcOrd="0" destOrd="0" presId="urn:microsoft.com/office/officeart/2008/layout/NameandTitleOrganizationalChart"/>
    <dgm:cxn modelId="{F1B9755B-7333-44DF-A16E-06605DE4FD00}" type="presParOf" srcId="{3828A155-11DA-467C-B2EC-6E7921331FF0}" destId="{29AC7D48-7D23-436B-8709-4CEB8CE3E5F2}" srcOrd="1" destOrd="0" presId="urn:microsoft.com/office/officeart/2008/layout/NameandTitleOrganizationalChart"/>
    <dgm:cxn modelId="{67870733-FEE4-41CC-A255-AF46465566AB}" type="presParOf" srcId="{3828A155-11DA-467C-B2EC-6E7921331FF0}" destId="{2C1050BD-4298-40A4-8B6A-49C5751DDDC9}" srcOrd="2" destOrd="0" presId="urn:microsoft.com/office/officeart/2008/layout/NameandTitleOrganizationalChart"/>
    <dgm:cxn modelId="{B2DBA811-CEFF-4F48-8712-9B62C4A98080}" type="presParOf" srcId="{0806E408-5842-4261-9660-8CF6A4EBA8E7}" destId="{1A276D12-E0E7-4E3A-BFF6-AEA5045B738D}" srcOrd="1" destOrd="0" presId="urn:microsoft.com/office/officeart/2008/layout/NameandTitleOrganizationalChart"/>
    <dgm:cxn modelId="{A572A068-36B4-4A24-89C7-2A342E0AF3F6}" type="presParOf" srcId="{0806E408-5842-4261-9660-8CF6A4EBA8E7}" destId="{9B0290CF-DD34-4151-9075-5CEAFC306C38}" srcOrd="2" destOrd="0" presId="urn:microsoft.com/office/officeart/2008/layout/NameandTitleOrganizationalChart"/>
    <dgm:cxn modelId="{4CC9A98D-985C-4B45-93BC-4492E86AE2A3}" type="presParOf" srcId="{FFDF694B-433C-465E-B2BF-07A0198A51D6}" destId="{8A0326AC-1744-46BE-B004-3189CE088F1B}" srcOrd="2" destOrd="0" presId="urn:microsoft.com/office/officeart/2008/layout/NameandTitleOrganizationalChart"/>
    <dgm:cxn modelId="{74480BB9-A4D8-432C-9135-0B2F5550EF4A}" type="presParOf" srcId="{8A0326AC-1744-46BE-B004-3189CE088F1B}" destId="{75AF20B6-459A-4BD5-91ED-F625A4F880A7}" srcOrd="0" destOrd="0" presId="urn:microsoft.com/office/officeart/2008/layout/NameandTitleOrganizationalChart"/>
    <dgm:cxn modelId="{4BC088A8-ADBF-469F-A571-9E3BAA3F05F1}" type="presParOf" srcId="{8A0326AC-1744-46BE-B004-3189CE088F1B}" destId="{7D742717-F4A2-43F6-9BAA-B32933953BDF}" srcOrd="1" destOrd="0" presId="urn:microsoft.com/office/officeart/2008/layout/NameandTitleOrganizationalChart"/>
    <dgm:cxn modelId="{43FF7EC6-4957-480B-B0EB-DDB1B73AD77E}" type="presParOf" srcId="{7D742717-F4A2-43F6-9BAA-B32933953BDF}" destId="{403930E8-F69A-419B-A60B-86C85AAC895A}" srcOrd="0" destOrd="0" presId="urn:microsoft.com/office/officeart/2008/layout/NameandTitleOrganizationalChart"/>
    <dgm:cxn modelId="{E44FECA8-8C33-4DA6-B472-B6EEE3CD97CC}" type="presParOf" srcId="{403930E8-F69A-419B-A60B-86C85AAC895A}" destId="{0FAFC707-8C4C-4FAF-8803-A0CC3181D99A}" srcOrd="0" destOrd="0" presId="urn:microsoft.com/office/officeart/2008/layout/NameandTitleOrganizationalChart"/>
    <dgm:cxn modelId="{97D46AB3-60AA-4EEB-A83D-906D6396D845}" type="presParOf" srcId="{403930E8-F69A-419B-A60B-86C85AAC895A}" destId="{F35BC8B9-CFAD-4DD6-912B-7A29D653EA4B}" srcOrd="1" destOrd="0" presId="urn:microsoft.com/office/officeart/2008/layout/NameandTitleOrganizationalChart"/>
    <dgm:cxn modelId="{A52331E9-4282-450B-BA7B-CC447FEBBE65}" type="presParOf" srcId="{403930E8-F69A-419B-A60B-86C85AAC895A}" destId="{074B3FE1-C786-4B02-9E2B-6A44CC2E9421}" srcOrd="2" destOrd="0" presId="urn:microsoft.com/office/officeart/2008/layout/NameandTitleOrganizationalChart"/>
    <dgm:cxn modelId="{89C93990-65C7-4B9F-AEB0-BBB35CE98213}" type="presParOf" srcId="{7D742717-F4A2-43F6-9BAA-B32933953BDF}" destId="{590E48B9-92D7-4027-BBAD-FC173DE7F741}" srcOrd="1" destOrd="0" presId="urn:microsoft.com/office/officeart/2008/layout/NameandTitleOrganizationalChart"/>
    <dgm:cxn modelId="{073134CB-B45A-457F-B2BB-9175787E4B7C}" type="presParOf" srcId="{7D742717-F4A2-43F6-9BAA-B32933953BDF}" destId="{449FB69F-C107-4468-AF65-5C349580717B}" srcOrd="2" destOrd="0" presId="urn:microsoft.com/office/officeart/2008/layout/NameandTitleOrganizationalChart"/>
    <dgm:cxn modelId="{89F8F9F2-3342-4897-894D-8AA5C0A55487}" type="presParOf" srcId="{5FDD74FD-2EC4-43BA-826F-D8827E6DD37D}" destId="{8ECC49CC-062C-4EB1-B3DE-25231318E651}" srcOrd="2" destOrd="0" presId="urn:microsoft.com/office/officeart/2008/layout/NameandTitleOrganizationalChart"/>
    <dgm:cxn modelId="{0BB3681E-79F7-4036-8985-3ECD0C89CB05}" type="presParOf" srcId="{5FDD74FD-2EC4-43BA-826F-D8827E6DD37D}" destId="{B3ABD666-A064-4A7D-9668-1320CB1896B0}" srcOrd="3" destOrd="0" presId="urn:microsoft.com/office/officeart/2008/layout/NameandTitleOrganizationalChart"/>
    <dgm:cxn modelId="{510B9B8B-288E-4AB6-BCA5-626B0A1A4C79}" type="presParOf" srcId="{B3ABD666-A064-4A7D-9668-1320CB1896B0}" destId="{1E2875B2-9F2C-4D7F-8A30-C17F33A4347A}" srcOrd="0" destOrd="0" presId="urn:microsoft.com/office/officeart/2008/layout/NameandTitleOrganizationalChart"/>
    <dgm:cxn modelId="{506B0A2C-CC2B-46C3-AC3C-54122DE41EBB}" type="presParOf" srcId="{1E2875B2-9F2C-4D7F-8A30-C17F33A4347A}" destId="{2AA9AD0F-2411-44D5-9135-B368DB7FBC35}" srcOrd="0" destOrd="0" presId="urn:microsoft.com/office/officeart/2008/layout/NameandTitleOrganizationalChart"/>
    <dgm:cxn modelId="{D3B135C4-60A3-48C0-AE43-6B38737E1180}" type="presParOf" srcId="{1E2875B2-9F2C-4D7F-8A30-C17F33A4347A}" destId="{3039C18F-C003-4F8B-8669-E76C3BF8C0F5}" srcOrd="1" destOrd="0" presId="urn:microsoft.com/office/officeart/2008/layout/NameandTitleOrganizationalChart"/>
    <dgm:cxn modelId="{6766896F-9BC0-4674-BD92-636FB4B84B4B}" type="presParOf" srcId="{1E2875B2-9F2C-4D7F-8A30-C17F33A4347A}" destId="{DE870444-8ACF-4436-BFF5-7E9B0D815636}" srcOrd="2" destOrd="0" presId="urn:microsoft.com/office/officeart/2008/layout/NameandTitleOrganizationalChart"/>
    <dgm:cxn modelId="{5390311D-B9A0-40A5-8B33-D558C72546D4}" type="presParOf" srcId="{B3ABD666-A064-4A7D-9668-1320CB1896B0}" destId="{A75C6F1E-A010-4723-98D5-6A4AC507E9B6}" srcOrd="1" destOrd="0" presId="urn:microsoft.com/office/officeart/2008/layout/NameandTitleOrganizationalChart"/>
    <dgm:cxn modelId="{2E519FB7-50D4-4FC1-9C0D-639F1D59C54E}" type="presParOf" srcId="{A75C6F1E-A010-4723-98D5-6A4AC507E9B6}" destId="{EE10DFDA-2CE7-4791-B35C-D8666D579F66}" srcOrd="0" destOrd="0" presId="urn:microsoft.com/office/officeart/2008/layout/NameandTitleOrganizationalChart"/>
    <dgm:cxn modelId="{D149BB80-BBE3-4A6A-A962-78D18E5DE513}" type="presParOf" srcId="{A75C6F1E-A010-4723-98D5-6A4AC507E9B6}" destId="{B8121D1B-6B9F-45B2-BAA2-983F6BD9FC0D}" srcOrd="1" destOrd="0" presId="urn:microsoft.com/office/officeart/2008/layout/NameandTitleOrganizationalChart"/>
    <dgm:cxn modelId="{2D467C1D-622D-4C2E-9923-D12162994764}" type="presParOf" srcId="{B8121D1B-6B9F-45B2-BAA2-983F6BD9FC0D}" destId="{F6924F29-4EE4-4CDC-B346-1664F4F6DE31}" srcOrd="0" destOrd="0" presId="urn:microsoft.com/office/officeart/2008/layout/NameandTitleOrganizationalChart"/>
    <dgm:cxn modelId="{DD0240D3-2B66-4DFF-9A23-CEF028B339E3}" type="presParOf" srcId="{F6924F29-4EE4-4CDC-B346-1664F4F6DE31}" destId="{3B05F56E-81A8-4331-BF42-37BD7E6ECCA1}" srcOrd="0" destOrd="0" presId="urn:microsoft.com/office/officeart/2008/layout/NameandTitleOrganizationalChart"/>
    <dgm:cxn modelId="{2FA16378-8FFB-4F06-964B-E6594F8A6A88}" type="presParOf" srcId="{F6924F29-4EE4-4CDC-B346-1664F4F6DE31}" destId="{211BE4FA-15FE-412A-9F77-1A4582B1B2D7}" srcOrd="1" destOrd="0" presId="urn:microsoft.com/office/officeart/2008/layout/NameandTitleOrganizationalChart"/>
    <dgm:cxn modelId="{AAE54478-45BC-4C8C-90CB-75DCE8BDD17E}" type="presParOf" srcId="{F6924F29-4EE4-4CDC-B346-1664F4F6DE31}" destId="{0665BCD1-43E1-48C5-AE3C-C344C099F6FF}" srcOrd="2" destOrd="0" presId="urn:microsoft.com/office/officeart/2008/layout/NameandTitleOrganizationalChart"/>
    <dgm:cxn modelId="{BDDD73EA-9CDC-4CE9-95C8-52014D7829A6}" type="presParOf" srcId="{B8121D1B-6B9F-45B2-BAA2-983F6BD9FC0D}" destId="{9F744EE5-6DA1-414D-9E6B-EE8F0D4AAD90}" srcOrd="1" destOrd="0" presId="urn:microsoft.com/office/officeart/2008/layout/NameandTitleOrganizationalChart"/>
    <dgm:cxn modelId="{BC717A82-F29E-4EB4-BFB9-3D78B8041D72}" type="presParOf" srcId="{B8121D1B-6B9F-45B2-BAA2-983F6BD9FC0D}" destId="{DF90C63E-EB2E-4E32-8C3E-1AF45FC0C654}" srcOrd="2" destOrd="0" presId="urn:microsoft.com/office/officeart/2008/layout/NameandTitleOrganizationalChart"/>
    <dgm:cxn modelId="{D39FA795-E42B-4BFF-A312-927438ECD43C}" type="presParOf" srcId="{A75C6F1E-A010-4723-98D5-6A4AC507E9B6}" destId="{50E6B9B9-E47B-4096-86A3-2611C9441C4C}" srcOrd="2" destOrd="0" presId="urn:microsoft.com/office/officeart/2008/layout/NameandTitleOrganizationalChart"/>
    <dgm:cxn modelId="{752DE2E8-E286-43FB-BCB0-2717A07776CA}" type="presParOf" srcId="{A75C6F1E-A010-4723-98D5-6A4AC507E9B6}" destId="{0280841E-E5D3-414B-AB66-5465FAA1FA0A}" srcOrd="3" destOrd="0" presId="urn:microsoft.com/office/officeart/2008/layout/NameandTitleOrganizationalChart"/>
    <dgm:cxn modelId="{2D6D3FDB-CE1F-4DFB-A83E-9C9D36CBFCBD}" type="presParOf" srcId="{0280841E-E5D3-414B-AB66-5465FAA1FA0A}" destId="{BA288B15-8074-4231-AA42-2F23E7C263B5}" srcOrd="0" destOrd="0" presId="urn:microsoft.com/office/officeart/2008/layout/NameandTitleOrganizationalChart"/>
    <dgm:cxn modelId="{9A198DE5-310C-4EAF-BD98-7167515552B8}" type="presParOf" srcId="{BA288B15-8074-4231-AA42-2F23E7C263B5}" destId="{335DF753-37AF-4D6B-A74B-9E59FEBC888F}" srcOrd="0" destOrd="0" presId="urn:microsoft.com/office/officeart/2008/layout/NameandTitleOrganizationalChart"/>
    <dgm:cxn modelId="{5D4B98A1-E8EC-4251-94CD-91E7DF42331A}" type="presParOf" srcId="{BA288B15-8074-4231-AA42-2F23E7C263B5}" destId="{B4CEC0C8-7070-46C9-9889-3E140857E918}" srcOrd="1" destOrd="0" presId="urn:microsoft.com/office/officeart/2008/layout/NameandTitleOrganizationalChart"/>
    <dgm:cxn modelId="{15E6A556-3434-4C60-A5F9-4F0C0313A3FD}" type="presParOf" srcId="{BA288B15-8074-4231-AA42-2F23E7C263B5}" destId="{3EFE8CC8-087B-4863-9B2D-F567B0047677}" srcOrd="2" destOrd="0" presId="urn:microsoft.com/office/officeart/2008/layout/NameandTitleOrganizationalChart"/>
    <dgm:cxn modelId="{A4046FA7-4089-4175-BA04-9641EEE0DE25}" type="presParOf" srcId="{0280841E-E5D3-414B-AB66-5465FAA1FA0A}" destId="{07F9EE7F-E05F-4374-99A9-5D6EB16A6AF7}" srcOrd="1" destOrd="0" presId="urn:microsoft.com/office/officeart/2008/layout/NameandTitleOrganizationalChart"/>
    <dgm:cxn modelId="{25BE6058-610C-412B-A34E-6DA8BB9AEC24}" type="presParOf" srcId="{0280841E-E5D3-414B-AB66-5465FAA1FA0A}" destId="{3857C118-09DE-4421-A6D9-63CFB8D4389E}" srcOrd="2" destOrd="0" presId="urn:microsoft.com/office/officeart/2008/layout/NameandTitleOrganizationalChart"/>
    <dgm:cxn modelId="{C5FF7F42-EC7F-4E96-87C9-948F4C2B4ABB}" type="presParOf" srcId="{B3ABD666-A064-4A7D-9668-1320CB1896B0}" destId="{63676EA7-56F9-4B5B-BC92-80DE062C6856}" srcOrd="2" destOrd="0" presId="urn:microsoft.com/office/officeart/2008/layout/NameandTitleOrganizationalChart"/>
    <dgm:cxn modelId="{8AC7E93A-1ADD-4667-83FA-1B23CAB2F750}" type="presParOf" srcId="{5A6DAD10-A591-4C8F-B293-D55917E614E7}" destId="{28052C2E-1CBD-4DE8-8CAA-0C1896F6FB62}" srcOrd="2" destOrd="0" presId="urn:microsoft.com/office/officeart/2008/layout/NameandTitleOrganizationalChart"/>
    <dgm:cxn modelId="{15F70B58-300E-47A5-A2BD-77E66BB5A8C3}" type="presParOf" srcId="{CD23E843-DF5B-48D8-85BD-461A7E106EAB}" destId="{D5280C38-E3B8-48B1-9951-F1CCDAE21907}" srcOrd="2" destOrd="0" presId="urn:microsoft.com/office/officeart/2008/layout/NameandTitleOrganizationalChart"/>
    <dgm:cxn modelId="{388E8CEA-25A1-4D7C-B6ED-52F998FE5BB3}" type="presParOf" srcId="{CD23E843-DF5B-48D8-85BD-461A7E106EAB}" destId="{E3490072-9416-4898-BF10-170972F9EABA}" srcOrd="3" destOrd="0" presId="urn:microsoft.com/office/officeart/2008/layout/NameandTitleOrganizationalChart"/>
    <dgm:cxn modelId="{7F9EE9A8-521E-4F31-9E5F-C54D88334DEA}" type="presParOf" srcId="{E3490072-9416-4898-BF10-170972F9EABA}" destId="{6307FEE9-87F4-4D72-8333-E03C2211937E}" srcOrd="0" destOrd="0" presId="urn:microsoft.com/office/officeart/2008/layout/NameandTitleOrganizationalChart"/>
    <dgm:cxn modelId="{BFA258EE-86CE-447A-B73A-9B9DB4A879EA}" type="presParOf" srcId="{6307FEE9-87F4-4D72-8333-E03C2211937E}" destId="{C46BC081-8DCA-4E94-87E1-036B72101BFD}" srcOrd="0" destOrd="0" presId="urn:microsoft.com/office/officeart/2008/layout/NameandTitleOrganizationalChart"/>
    <dgm:cxn modelId="{7DFD1540-1A23-4B0F-B5AB-1CBC3883BFF0}" type="presParOf" srcId="{6307FEE9-87F4-4D72-8333-E03C2211937E}" destId="{85AB5500-464F-48A7-8C5C-90E4689708F6}" srcOrd="1" destOrd="0" presId="urn:microsoft.com/office/officeart/2008/layout/NameandTitleOrganizationalChart"/>
    <dgm:cxn modelId="{BBAC4D74-486D-4E0D-BDDF-13C7CF25D8C0}" type="presParOf" srcId="{6307FEE9-87F4-4D72-8333-E03C2211937E}" destId="{CF001DF4-FCBE-4DDC-A1FF-28DC05A983FF}" srcOrd="2" destOrd="0" presId="urn:microsoft.com/office/officeart/2008/layout/NameandTitleOrganizationalChart"/>
    <dgm:cxn modelId="{1BB17DBC-6384-4B8C-B687-FAE307544556}" type="presParOf" srcId="{E3490072-9416-4898-BF10-170972F9EABA}" destId="{E273A66D-960A-4B11-9137-C03574E4AE25}" srcOrd="1" destOrd="0" presId="urn:microsoft.com/office/officeart/2008/layout/NameandTitleOrganizationalChart"/>
    <dgm:cxn modelId="{C6DDCCD1-D628-4BF1-917A-7020D49E3498}" type="presParOf" srcId="{E273A66D-960A-4B11-9137-C03574E4AE25}" destId="{6D469079-BFB5-4011-A0B0-6B94E2065D1A}" srcOrd="0" destOrd="0" presId="urn:microsoft.com/office/officeart/2008/layout/NameandTitleOrganizationalChart"/>
    <dgm:cxn modelId="{72E3DFD9-2F58-458B-9526-FB3D4E84306F}" type="presParOf" srcId="{E273A66D-960A-4B11-9137-C03574E4AE25}" destId="{28CCB00F-1441-4F26-BB1A-F90039B0B8D4}" srcOrd="1" destOrd="0" presId="urn:microsoft.com/office/officeart/2008/layout/NameandTitleOrganizationalChart"/>
    <dgm:cxn modelId="{D55F1379-72DB-457B-9898-B40B75F62785}" type="presParOf" srcId="{28CCB00F-1441-4F26-BB1A-F90039B0B8D4}" destId="{44E08927-45ED-48BC-B9B4-D035821D6EB6}" srcOrd="0" destOrd="0" presId="urn:microsoft.com/office/officeart/2008/layout/NameandTitleOrganizationalChart"/>
    <dgm:cxn modelId="{D3B00621-E70A-4D1B-9E10-4EAC4A3709CE}" type="presParOf" srcId="{44E08927-45ED-48BC-B9B4-D035821D6EB6}" destId="{54A7DA82-BEC5-426C-9D46-EA3F0735D4E4}" srcOrd="0" destOrd="0" presId="urn:microsoft.com/office/officeart/2008/layout/NameandTitleOrganizationalChart"/>
    <dgm:cxn modelId="{D8F440BF-BC12-4906-A8F4-80011736831A}" type="presParOf" srcId="{44E08927-45ED-48BC-B9B4-D035821D6EB6}" destId="{1754FC13-E5A5-48F5-90A8-C9580A8482C7}" srcOrd="1" destOrd="0" presId="urn:microsoft.com/office/officeart/2008/layout/NameandTitleOrganizationalChart"/>
    <dgm:cxn modelId="{F7D5B8AD-1FA0-47F7-9A8D-0ECDF488132A}" type="presParOf" srcId="{44E08927-45ED-48BC-B9B4-D035821D6EB6}" destId="{074CD7F0-E147-49C7-8E99-C78E639F9E18}" srcOrd="2" destOrd="0" presId="urn:microsoft.com/office/officeart/2008/layout/NameandTitleOrganizationalChart"/>
    <dgm:cxn modelId="{EBE84C49-33B0-470B-A654-C141C6621647}" type="presParOf" srcId="{28CCB00F-1441-4F26-BB1A-F90039B0B8D4}" destId="{34258A8E-00D1-4EAD-B768-B647701AFFBE}" srcOrd="1" destOrd="0" presId="urn:microsoft.com/office/officeart/2008/layout/NameandTitleOrganizationalChart"/>
    <dgm:cxn modelId="{55AF02E0-A599-440C-994F-D84C186A8D0B}" type="presParOf" srcId="{34258A8E-00D1-4EAD-B768-B647701AFFBE}" destId="{16E2C18B-BD5C-4C4E-86CC-056854A415E8}" srcOrd="0" destOrd="0" presId="urn:microsoft.com/office/officeart/2008/layout/NameandTitleOrganizationalChart"/>
    <dgm:cxn modelId="{C2A2F8E1-35E2-4266-AA33-1A92D40CA3D9}" type="presParOf" srcId="{34258A8E-00D1-4EAD-B768-B647701AFFBE}" destId="{33B6B212-A900-40BF-83B3-B871306B166F}" srcOrd="1" destOrd="0" presId="urn:microsoft.com/office/officeart/2008/layout/NameandTitleOrganizationalChart"/>
    <dgm:cxn modelId="{B7AF381B-8E27-4ED6-A1A1-4AA33FBD0371}" type="presParOf" srcId="{33B6B212-A900-40BF-83B3-B871306B166F}" destId="{63D533C9-2BAB-4712-AA0B-D80E4A46DFF8}" srcOrd="0" destOrd="0" presId="urn:microsoft.com/office/officeart/2008/layout/NameandTitleOrganizationalChart"/>
    <dgm:cxn modelId="{9FAEE223-45C8-4C73-969B-678F1DCB1B3C}" type="presParOf" srcId="{63D533C9-2BAB-4712-AA0B-D80E4A46DFF8}" destId="{DBDB5A80-32D5-40B1-A638-35A690D5A199}" srcOrd="0" destOrd="0" presId="urn:microsoft.com/office/officeart/2008/layout/NameandTitleOrganizationalChart"/>
    <dgm:cxn modelId="{5DDE2B30-3AB6-4B14-9B3B-E309F1D3ADCF}" type="presParOf" srcId="{63D533C9-2BAB-4712-AA0B-D80E4A46DFF8}" destId="{B3E7C247-C698-430C-8722-CED746E50B96}" srcOrd="1" destOrd="0" presId="urn:microsoft.com/office/officeart/2008/layout/NameandTitleOrganizationalChart"/>
    <dgm:cxn modelId="{0D27FEE7-C775-4AC4-A1CC-D58CDDAB88FB}" type="presParOf" srcId="{63D533C9-2BAB-4712-AA0B-D80E4A46DFF8}" destId="{13B4270A-8B87-418A-B022-36F46B9B1C3B}" srcOrd="2" destOrd="0" presId="urn:microsoft.com/office/officeart/2008/layout/NameandTitleOrganizationalChart"/>
    <dgm:cxn modelId="{D0253954-829A-41B6-AC99-29601877A6BF}" type="presParOf" srcId="{33B6B212-A900-40BF-83B3-B871306B166F}" destId="{068169DE-C631-4CE1-9419-BE477DD1A402}" srcOrd="1" destOrd="0" presId="urn:microsoft.com/office/officeart/2008/layout/NameandTitleOrganizationalChart"/>
    <dgm:cxn modelId="{B411C0C8-F17C-424B-893B-4BC07283647A}" type="presParOf" srcId="{33B6B212-A900-40BF-83B3-B871306B166F}" destId="{86C6D82E-BB49-45A5-B1A2-63825230FEAC}" srcOrd="2" destOrd="0" presId="urn:microsoft.com/office/officeart/2008/layout/NameandTitleOrganizationalChart"/>
    <dgm:cxn modelId="{94E5E0E4-3D4C-4DA3-BB82-6089FFE3C8C9}" type="presParOf" srcId="{34258A8E-00D1-4EAD-B768-B647701AFFBE}" destId="{0F7B8B53-3D6B-4B4C-A0DA-0C4B9A618EF5}" srcOrd="2" destOrd="0" presId="urn:microsoft.com/office/officeart/2008/layout/NameandTitleOrganizationalChart"/>
    <dgm:cxn modelId="{F90836CD-D7D5-4C84-9918-2AEF0B235F6E}" type="presParOf" srcId="{34258A8E-00D1-4EAD-B768-B647701AFFBE}" destId="{BB740F23-27A8-4E27-A6C9-FE3C6A9F14F4}" srcOrd="3" destOrd="0" presId="urn:microsoft.com/office/officeart/2008/layout/NameandTitleOrganizationalChart"/>
    <dgm:cxn modelId="{3A3C736F-AC3F-41D2-A23C-576C46E4C6F7}" type="presParOf" srcId="{BB740F23-27A8-4E27-A6C9-FE3C6A9F14F4}" destId="{98DF7340-DE3B-4693-8525-330098AB1B1A}" srcOrd="0" destOrd="0" presId="urn:microsoft.com/office/officeart/2008/layout/NameandTitleOrganizationalChart"/>
    <dgm:cxn modelId="{7F6A0D59-FC94-4CAE-AF0E-EA5EC0E38D0F}" type="presParOf" srcId="{98DF7340-DE3B-4693-8525-330098AB1B1A}" destId="{6938E744-C890-43B8-B421-F3EC777A5363}" srcOrd="0" destOrd="0" presId="urn:microsoft.com/office/officeart/2008/layout/NameandTitleOrganizationalChart"/>
    <dgm:cxn modelId="{3C364F80-F2B6-4A0B-B227-1F16E9A9B78A}" type="presParOf" srcId="{98DF7340-DE3B-4693-8525-330098AB1B1A}" destId="{2A0F0274-2470-4464-A66C-4FDA1561EF22}" srcOrd="1" destOrd="0" presId="urn:microsoft.com/office/officeart/2008/layout/NameandTitleOrganizationalChart"/>
    <dgm:cxn modelId="{54A31B8E-612A-4E1F-8E26-30944BDF8496}" type="presParOf" srcId="{98DF7340-DE3B-4693-8525-330098AB1B1A}" destId="{297D5754-5CCD-4B84-B0A2-A94754D57013}" srcOrd="2" destOrd="0" presId="urn:microsoft.com/office/officeart/2008/layout/NameandTitleOrganizationalChart"/>
    <dgm:cxn modelId="{C818973E-7124-44E6-8E86-5CAC1D339329}" type="presParOf" srcId="{BB740F23-27A8-4E27-A6C9-FE3C6A9F14F4}" destId="{98E1EEC4-0686-4F61-914A-2E155FD4F2F9}" srcOrd="1" destOrd="0" presId="urn:microsoft.com/office/officeart/2008/layout/NameandTitleOrganizationalChart"/>
    <dgm:cxn modelId="{AF0FA834-1A38-4FED-BEFA-21F7C90F6760}" type="presParOf" srcId="{BB740F23-27A8-4E27-A6C9-FE3C6A9F14F4}" destId="{5F092F2A-DAEC-42D2-9F27-76253EAE69E2}" srcOrd="2" destOrd="0" presId="urn:microsoft.com/office/officeart/2008/layout/NameandTitleOrganizationalChart"/>
    <dgm:cxn modelId="{A4D03919-4F83-4057-B2C9-A1DD708CFF2B}" type="presParOf" srcId="{34258A8E-00D1-4EAD-B768-B647701AFFBE}" destId="{E06B78BD-0D9C-4AE2-8265-4B988127B4D1}" srcOrd="4" destOrd="0" presId="urn:microsoft.com/office/officeart/2008/layout/NameandTitleOrganizationalChart"/>
    <dgm:cxn modelId="{BA7A8604-55E8-41BB-B676-854B098FD3BB}" type="presParOf" srcId="{34258A8E-00D1-4EAD-B768-B647701AFFBE}" destId="{0EDCDA02-EC3C-4C7E-9F07-B118A9F1FF93}" srcOrd="5" destOrd="0" presId="urn:microsoft.com/office/officeart/2008/layout/NameandTitleOrganizationalChart"/>
    <dgm:cxn modelId="{79C198C0-5686-463F-B303-E73A7BB81E35}" type="presParOf" srcId="{0EDCDA02-EC3C-4C7E-9F07-B118A9F1FF93}" destId="{083ED74B-E76A-4121-A33D-774408B4B4C3}" srcOrd="0" destOrd="0" presId="urn:microsoft.com/office/officeart/2008/layout/NameandTitleOrganizationalChart"/>
    <dgm:cxn modelId="{8DC8CEDF-158A-41DD-8274-684DDE822353}" type="presParOf" srcId="{083ED74B-E76A-4121-A33D-774408B4B4C3}" destId="{9356357A-6EC9-45FD-BF8A-0863C7DA33AD}" srcOrd="0" destOrd="0" presId="urn:microsoft.com/office/officeart/2008/layout/NameandTitleOrganizationalChart"/>
    <dgm:cxn modelId="{F757F0AE-AB1E-48C7-907E-AD5D6BEC7622}" type="presParOf" srcId="{083ED74B-E76A-4121-A33D-774408B4B4C3}" destId="{A583C284-3A8F-4FF7-81A8-0F308DD8FE9E}" srcOrd="1" destOrd="0" presId="urn:microsoft.com/office/officeart/2008/layout/NameandTitleOrganizationalChart"/>
    <dgm:cxn modelId="{AEE91373-2C59-4EEE-A742-D7131B298995}" type="presParOf" srcId="{083ED74B-E76A-4121-A33D-774408B4B4C3}" destId="{EB238526-2CB7-40F1-9E10-A5CF121C821F}" srcOrd="2" destOrd="0" presId="urn:microsoft.com/office/officeart/2008/layout/NameandTitleOrganizationalChart"/>
    <dgm:cxn modelId="{70506ECF-63C5-498E-8779-CC6FD8733B75}" type="presParOf" srcId="{0EDCDA02-EC3C-4C7E-9F07-B118A9F1FF93}" destId="{6C3BA50F-055D-481B-9A79-16BAABAB02CD}" srcOrd="1" destOrd="0" presId="urn:microsoft.com/office/officeart/2008/layout/NameandTitleOrganizationalChart"/>
    <dgm:cxn modelId="{F7C09745-598E-419C-A3A1-4BAD9B0517F3}" type="presParOf" srcId="{6C3BA50F-055D-481B-9A79-16BAABAB02CD}" destId="{1C910D23-BC27-4611-B3B6-E97E2A7BA33E}" srcOrd="0" destOrd="0" presId="urn:microsoft.com/office/officeart/2008/layout/NameandTitleOrganizationalChart"/>
    <dgm:cxn modelId="{1FE70EBA-CC7B-4552-AC59-6C50F8DFAA33}" type="presParOf" srcId="{6C3BA50F-055D-481B-9A79-16BAABAB02CD}" destId="{752B44BD-D305-4CFD-B324-11FCB78CEA49}" srcOrd="1" destOrd="0" presId="urn:microsoft.com/office/officeart/2008/layout/NameandTitleOrganizationalChart"/>
    <dgm:cxn modelId="{E6ABFAE6-BB75-4996-9080-B9AC92DE2362}" type="presParOf" srcId="{752B44BD-D305-4CFD-B324-11FCB78CEA49}" destId="{C6459956-B6E3-4A39-8788-2BA2EAD582A5}" srcOrd="0" destOrd="0" presId="urn:microsoft.com/office/officeart/2008/layout/NameandTitleOrganizationalChart"/>
    <dgm:cxn modelId="{E2B46C87-11E1-40A6-B75F-2C00A5A131E7}" type="presParOf" srcId="{C6459956-B6E3-4A39-8788-2BA2EAD582A5}" destId="{4FF157A0-5E9D-493E-84D2-72D2D38F88B8}" srcOrd="0" destOrd="0" presId="urn:microsoft.com/office/officeart/2008/layout/NameandTitleOrganizationalChart"/>
    <dgm:cxn modelId="{C1A196B1-5556-432A-B294-A711C3DAD089}" type="presParOf" srcId="{C6459956-B6E3-4A39-8788-2BA2EAD582A5}" destId="{6D211FF6-E6BB-42EF-8AA6-61AFF06C4D50}" srcOrd="1" destOrd="0" presId="urn:microsoft.com/office/officeart/2008/layout/NameandTitleOrganizationalChart"/>
    <dgm:cxn modelId="{61CEA24E-9899-4743-8896-F3A77A4B0CA1}" type="presParOf" srcId="{C6459956-B6E3-4A39-8788-2BA2EAD582A5}" destId="{2D36B888-ACFD-49B0-99AB-583C0F3F5D0A}" srcOrd="2" destOrd="0" presId="urn:microsoft.com/office/officeart/2008/layout/NameandTitleOrganizationalChart"/>
    <dgm:cxn modelId="{CD813E32-C589-4E56-97AD-EDB85252CEF7}" type="presParOf" srcId="{752B44BD-D305-4CFD-B324-11FCB78CEA49}" destId="{BFC30B9C-8513-4E0B-879D-D8DD542DD6C7}" srcOrd="1" destOrd="0" presId="urn:microsoft.com/office/officeart/2008/layout/NameandTitleOrganizationalChart"/>
    <dgm:cxn modelId="{5F3E4B9F-535B-42E8-876A-595ABC4F5F0B}" type="presParOf" srcId="{BFC30B9C-8513-4E0B-879D-D8DD542DD6C7}" destId="{B60A032A-D1AE-48E9-9E7F-E181F4A1F787}" srcOrd="0" destOrd="0" presId="urn:microsoft.com/office/officeart/2008/layout/NameandTitleOrganizationalChart"/>
    <dgm:cxn modelId="{0A49ECEF-A2A8-4768-AE38-E2E4ABBDB58E}" type="presParOf" srcId="{BFC30B9C-8513-4E0B-879D-D8DD542DD6C7}" destId="{0210F73A-F4DD-42FC-A826-E3B0E172DEE3}" srcOrd="1" destOrd="0" presId="urn:microsoft.com/office/officeart/2008/layout/NameandTitleOrganizationalChart"/>
    <dgm:cxn modelId="{E53AEB7B-F9CA-4765-9E6D-042AA2BBDE70}" type="presParOf" srcId="{0210F73A-F4DD-42FC-A826-E3B0E172DEE3}" destId="{6F064837-1BDC-4491-804A-B3E8F06202A0}" srcOrd="0" destOrd="0" presId="urn:microsoft.com/office/officeart/2008/layout/NameandTitleOrganizationalChart"/>
    <dgm:cxn modelId="{6CC6D01D-BF40-45CD-BD34-9A82F9432B65}" type="presParOf" srcId="{6F064837-1BDC-4491-804A-B3E8F06202A0}" destId="{4797EF7A-19AD-488C-AB41-A4D09C95710E}" srcOrd="0" destOrd="0" presId="urn:microsoft.com/office/officeart/2008/layout/NameandTitleOrganizationalChart"/>
    <dgm:cxn modelId="{0F378D50-0658-4457-BEA0-45334E9915D5}" type="presParOf" srcId="{6F064837-1BDC-4491-804A-B3E8F06202A0}" destId="{F71AA871-5C63-4D84-96EF-EC9EB54ECFEA}" srcOrd="1" destOrd="0" presId="urn:microsoft.com/office/officeart/2008/layout/NameandTitleOrganizationalChart"/>
    <dgm:cxn modelId="{730A4ED9-5121-4BCE-B7A3-ECA53C46305C}" type="presParOf" srcId="{6F064837-1BDC-4491-804A-B3E8F06202A0}" destId="{486909F6-F103-42E8-8A03-0069F964F4B5}" srcOrd="2" destOrd="0" presId="urn:microsoft.com/office/officeart/2008/layout/NameandTitleOrganizationalChart"/>
    <dgm:cxn modelId="{CD0DA401-7359-4010-8F82-98751694CEE2}" type="presParOf" srcId="{0210F73A-F4DD-42FC-A826-E3B0E172DEE3}" destId="{9FA36CBC-B69B-4D01-AE54-7B8AB01B98F3}" srcOrd="1" destOrd="0" presId="urn:microsoft.com/office/officeart/2008/layout/NameandTitleOrganizationalChart"/>
    <dgm:cxn modelId="{A9936321-B774-47E5-B7B2-7CA554AEAF79}" type="presParOf" srcId="{9FA36CBC-B69B-4D01-AE54-7B8AB01B98F3}" destId="{1DF84FE3-B8B6-487B-8F52-E0ECFC081744}" srcOrd="0" destOrd="0" presId="urn:microsoft.com/office/officeart/2008/layout/NameandTitleOrganizationalChart"/>
    <dgm:cxn modelId="{A57F4126-7AA1-4529-A7D6-CE6C06B7B964}" type="presParOf" srcId="{9FA36CBC-B69B-4D01-AE54-7B8AB01B98F3}" destId="{B74266CA-4ED1-43BD-ACF5-3DF64DCF830E}" srcOrd="1" destOrd="0" presId="urn:microsoft.com/office/officeart/2008/layout/NameandTitleOrganizationalChart"/>
    <dgm:cxn modelId="{EE757426-75C1-4C9D-8763-A5BDFEF5E608}" type="presParOf" srcId="{B74266CA-4ED1-43BD-ACF5-3DF64DCF830E}" destId="{127F391F-26E1-4D88-A62A-8D0906FDE02E}" srcOrd="0" destOrd="0" presId="urn:microsoft.com/office/officeart/2008/layout/NameandTitleOrganizationalChart"/>
    <dgm:cxn modelId="{BDDE2D0A-59DF-4E12-AC48-4497C4108C63}" type="presParOf" srcId="{127F391F-26E1-4D88-A62A-8D0906FDE02E}" destId="{A0E4E38A-C60A-4433-A085-17B9C0D33F09}" srcOrd="0" destOrd="0" presId="urn:microsoft.com/office/officeart/2008/layout/NameandTitleOrganizationalChart"/>
    <dgm:cxn modelId="{63F77F5C-2CF8-4452-896A-D3F1B1591B39}" type="presParOf" srcId="{127F391F-26E1-4D88-A62A-8D0906FDE02E}" destId="{A6F63692-741B-4345-909B-C4CB680E706F}" srcOrd="1" destOrd="0" presId="urn:microsoft.com/office/officeart/2008/layout/NameandTitleOrganizationalChart"/>
    <dgm:cxn modelId="{CB6FDAAF-27A1-4C2D-8837-6A88E87C139C}" type="presParOf" srcId="{127F391F-26E1-4D88-A62A-8D0906FDE02E}" destId="{B6B42B12-0E58-4E37-B442-5501A3BC5269}" srcOrd="2" destOrd="0" presId="urn:microsoft.com/office/officeart/2008/layout/NameandTitleOrganizationalChart"/>
    <dgm:cxn modelId="{C93B1499-614D-4130-AE2E-8FCC1BAD53DF}" type="presParOf" srcId="{B74266CA-4ED1-43BD-ACF5-3DF64DCF830E}" destId="{B8AA3F91-6625-49C5-BE25-AE384BACE5EA}" srcOrd="1" destOrd="0" presId="urn:microsoft.com/office/officeart/2008/layout/NameandTitleOrganizationalChart"/>
    <dgm:cxn modelId="{EA111092-9D14-4F52-9095-18D8116B492D}" type="presParOf" srcId="{B74266CA-4ED1-43BD-ACF5-3DF64DCF830E}" destId="{700C68FF-27DE-44C2-A39C-53AD47C1D000}" srcOrd="2" destOrd="0" presId="urn:microsoft.com/office/officeart/2008/layout/NameandTitleOrganizationalChart"/>
    <dgm:cxn modelId="{9D01594B-500A-4855-A5C4-7C2CDC4C8063}" type="presParOf" srcId="{9FA36CBC-B69B-4D01-AE54-7B8AB01B98F3}" destId="{8AFBEA01-3769-44FC-9FA9-1FECCE59CAD5}" srcOrd="2" destOrd="0" presId="urn:microsoft.com/office/officeart/2008/layout/NameandTitleOrganizationalChart"/>
    <dgm:cxn modelId="{DC3533E7-F3FA-4FB7-9F81-46D4E154676B}" type="presParOf" srcId="{9FA36CBC-B69B-4D01-AE54-7B8AB01B98F3}" destId="{805794A0-42AF-4C52-A640-2008D274A47E}" srcOrd="3" destOrd="0" presId="urn:microsoft.com/office/officeart/2008/layout/NameandTitleOrganizationalChart"/>
    <dgm:cxn modelId="{12752B0E-D8B4-4E39-8B5B-2658D1BA283E}" type="presParOf" srcId="{805794A0-42AF-4C52-A640-2008D274A47E}" destId="{5B88BFF0-5A60-48E2-BD2C-FAEF57D8F1E1}" srcOrd="0" destOrd="0" presId="urn:microsoft.com/office/officeart/2008/layout/NameandTitleOrganizationalChart"/>
    <dgm:cxn modelId="{365C443A-722B-42ED-BE5D-186EA822661E}" type="presParOf" srcId="{5B88BFF0-5A60-48E2-BD2C-FAEF57D8F1E1}" destId="{2B198281-69CE-4322-B77A-942E582F23BD}" srcOrd="0" destOrd="0" presId="urn:microsoft.com/office/officeart/2008/layout/NameandTitleOrganizationalChart"/>
    <dgm:cxn modelId="{84B253CA-EF3B-45B9-A2B7-257506461FDE}" type="presParOf" srcId="{5B88BFF0-5A60-48E2-BD2C-FAEF57D8F1E1}" destId="{E5405AB4-C962-46BF-8C26-F9975C4DF0D0}" srcOrd="1" destOrd="0" presId="urn:microsoft.com/office/officeart/2008/layout/NameandTitleOrganizationalChart"/>
    <dgm:cxn modelId="{4053C104-1237-4DB9-907E-9F80129D87A5}" type="presParOf" srcId="{5B88BFF0-5A60-48E2-BD2C-FAEF57D8F1E1}" destId="{EF907942-9CEB-4C90-85F6-DABF1C6120EC}" srcOrd="2" destOrd="0" presId="urn:microsoft.com/office/officeart/2008/layout/NameandTitleOrganizationalChart"/>
    <dgm:cxn modelId="{F7A52CAC-C858-4B02-AC66-9EE962D7E767}" type="presParOf" srcId="{805794A0-42AF-4C52-A640-2008D274A47E}" destId="{C453AA80-B6A3-4925-9CB4-3EFA4063C842}" srcOrd="1" destOrd="0" presId="urn:microsoft.com/office/officeart/2008/layout/NameandTitleOrganizationalChart"/>
    <dgm:cxn modelId="{EB383CF1-56E2-464D-ADF0-A4F4A214EA17}" type="presParOf" srcId="{805794A0-42AF-4C52-A640-2008D274A47E}" destId="{1C0E3C25-F659-4318-B279-E27F1025337F}" srcOrd="2" destOrd="0" presId="urn:microsoft.com/office/officeart/2008/layout/NameandTitleOrganizationalChart"/>
    <dgm:cxn modelId="{3B4A6221-A5C8-4ADC-BC88-BAC2D42BF42A}" type="presParOf" srcId="{0210F73A-F4DD-42FC-A826-E3B0E172DEE3}" destId="{080A0C4B-7C31-4FFA-8AE2-F722BD4A4331}" srcOrd="2" destOrd="0" presId="urn:microsoft.com/office/officeart/2008/layout/NameandTitleOrganizationalChart"/>
    <dgm:cxn modelId="{8200BC63-7A9C-4559-9A69-1502F325C86C}" type="presParOf" srcId="{BFC30B9C-8513-4E0B-879D-D8DD542DD6C7}" destId="{86C61AAD-DE83-4BB7-A32D-9B3B0685A455}" srcOrd="2" destOrd="0" presId="urn:microsoft.com/office/officeart/2008/layout/NameandTitleOrganizationalChart"/>
    <dgm:cxn modelId="{6BD8C1F5-FC2F-4506-A3BC-890162C390B6}" type="presParOf" srcId="{BFC30B9C-8513-4E0B-879D-D8DD542DD6C7}" destId="{97682C10-03BD-4C8A-B893-26A76AEF9427}" srcOrd="3" destOrd="0" presId="urn:microsoft.com/office/officeart/2008/layout/NameandTitleOrganizationalChart"/>
    <dgm:cxn modelId="{4E16A512-5C16-4EC6-B35D-A51B54EED471}" type="presParOf" srcId="{97682C10-03BD-4C8A-B893-26A76AEF9427}" destId="{2AAB68FB-26B2-45B6-BA64-14EBF8EFD5B1}" srcOrd="0" destOrd="0" presId="urn:microsoft.com/office/officeart/2008/layout/NameandTitleOrganizationalChart"/>
    <dgm:cxn modelId="{4E09EF70-DBCA-41BE-BE7C-77B014354675}" type="presParOf" srcId="{2AAB68FB-26B2-45B6-BA64-14EBF8EFD5B1}" destId="{8F3514EC-EECF-46E1-8B8C-B3F35F7075B2}" srcOrd="0" destOrd="0" presId="urn:microsoft.com/office/officeart/2008/layout/NameandTitleOrganizationalChart"/>
    <dgm:cxn modelId="{FC5B684D-328B-42EB-8DBA-28DF142FA4AE}" type="presParOf" srcId="{2AAB68FB-26B2-45B6-BA64-14EBF8EFD5B1}" destId="{748398EE-357C-4467-BFA4-143B71ACAF99}" srcOrd="1" destOrd="0" presId="urn:microsoft.com/office/officeart/2008/layout/NameandTitleOrganizationalChart"/>
    <dgm:cxn modelId="{BAC24FD8-D5AD-4FFC-9CE7-615FFB46DE6B}" type="presParOf" srcId="{2AAB68FB-26B2-45B6-BA64-14EBF8EFD5B1}" destId="{1124DE3D-91E9-43D8-A732-1F71CFEF8C97}" srcOrd="2" destOrd="0" presId="urn:microsoft.com/office/officeart/2008/layout/NameandTitleOrganizationalChart"/>
    <dgm:cxn modelId="{FF960141-10A0-433C-A912-AD379C45FE0F}" type="presParOf" srcId="{97682C10-03BD-4C8A-B893-26A76AEF9427}" destId="{E80F9B6E-535F-4A8D-B136-EDECB3C33788}" srcOrd="1" destOrd="0" presId="urn:microsoft.com/office/officeart/2008/layout/NameandTitleOrganizationalChart"/>
    <dgm:cxn modelId="{98EBC0FE-1630-43A3-B8AC-DD6D779A7973}" type="presParOf" srcId="{E80F9B6E-535F-4A8D-B136-EDECB3C33788}" destId="{A48D9417-EDE1-42DB-89EE-9C26AC4B6262}" srcOrd="0" destOrd="0" presId="urn:microsoft.com/office/officeart/2008/layout/NameandTitleOrganizationalChart"/>
    <dgm:cxn modelId="{7E5A80B8-7843-4A77-9563-43A6F48EAA14}" type="presParOf" srcId="{E80F9B6E-535F-4A8D-B136-EDECB3C33788}" destId="{DFD66A9C-A582-431D-B976-7E05AC3F824F}" srcOrd="1" destOrd="0" presId="urn:microsoft.com/office/officeart/2008/layout/NameandTitleOrganizationalChart"/>
    <dgm:cxn modelId="{3AF8C68C-F8A2-4E19-902D-5C29DF499968}" type="presParOf" srcId="{DFD66A9C-A582-431D-B976-7E05AC3F824F}" destId="{79AAC182-CF42-4E3D-B462-1CF4AC816C90}" srcOrd="0" destOrd="0" presId="urn:microsoft.com/office/officeart/2008/layout/NameandTitleOrganizationalChart"/>
    <dgm:cxn modelId="{59C93E15-3028-4009-A0FB-8324F45B2F33}" type="presParOf" srcId="{79AAC182-CF42-4E3D-B462-1CF4AC816C90}" destId="{8132A754-B11F-4091-AF5E-43C1DA4FA2A6}" srcOrd="0" destOrd="0" presId="urn:microsoft.com/office/officeart/2008/layout/NameandTitleOrganizationalChart"/>
    <dgm:cxn modelId="{6797B13A-2B25-4EBC-9158-1DC70D245FF1}" type="presParOf" srcId="{79AAC182-CF42-4E3D-B462-1CF4AC816C90}" destId="{6259C664-6191-4296-93A9-A1B04F985024}" srcOrd="1" destOrd="0" presId="urn:microsoft.com/office/officeart/2008/layout/NameandTitleOrganizationalChart"/>
    <dgm:cxn modelId="{B70C9DAC-8425-4845-B8D5-8CC71ED7ABF4}" type="presParOf" srcId="{79AAC182-CF42-4E3D-B462-1CF4AC816C90}" destId="{F36DBA1E-9C0B-4426-9CEF-4564CAC6008C}" srcOrd="2" destOrd="0" presId="urn:microsoft.com/office/officeart/2008/layout/NameandTitleOrganizationalChart"/>
    <dgm:cxn modelId="{B934656E-C5B3-48FA-A3B0-875E8F9EE3B6}" type="presParOf" srcId="{DFD66A9C-A582-431D-B976-7E05AC3F824F}" destId="{136C2C50-A026-4CCE-AA71-E1492F39FC21}" srcOrd="1" destOrd="0" presId="urn:microsoft.com/office/officeart/2008/layout/NameandTitleOrganizationalChart"/>
    <dgm:cxn modelId="{4A6BEAE0-ABF3-4B11-BE61-50147C9C3CF5}" type="presParOf" srcId="{DFD66A9C-A582-431D-B976-7E05AC3F824F}" destId="{8A9ACC6C-A8A2-4168-98AB-22861ADD241E}" srcOrd="2" destOrd="0" presId="urn:microsoft.com/office/officeart/2008/layout/NameandTitleOrganizationalChart"/>
    <dgm:cxn modelId="{C09EE606-0C0B-4D3A-A786-DE4C0E3C76B4}" type="presParOf" srcId="{E80F9B6E-535F-4A8D-B136-EDECB3C33788}" destId="{EE39ACEC-1205-4B79-B5A2-8DE8FF4A48D0}" srcOrd="2" destOrd="0" presId="urn:microsoft.com/office/officeart/2008/layout/NameandTitleOrganizationalChart"/>
    <dgm:cxn modelId="{8BA2C74B-3F40-4FCD-8780-6B2D5BF53581}" type="presParOf" srcId="{E80F9B6E-535F-4A8D-B136-EDECB3C33788}" destId="{DB5761D0-B0EC-46FF-ABA2-C3E82CB94790}" srcOrd="3" destOrd="0" presId="urn:microsoft.com/office/officeart/2008/layout/NameandTitleOrganizationalChart"/>
    <dgm:cxn modelId="{36D87222-F58D-4557-ACAD-FDB26F191A17}" type="presParOf" srcId="{DB5761D0-B0EC-46FF-ABA2-C3E82CB94790}" destId="{BD1D8C0F-055A-4175-8D77-AA5B23E1D9BE}" srcOrd="0" destOrd="0" presId="urn:microsoft.com/office/officeart/2008/layout/NameandTitleOrganizationalChart"/>
    <dgm:cxn modelId="{4A902BD9-9487-4ADD-B920-58B3C109609F}" type="presParOf" srcId="{BD1D8C0F-055A-4175-8D77-AA5B23E1D9BE}" destId="{2C5D1F8B-3B28-41B1-9764-D355BEB7940F}" srcOrd="0" destOrd="0" presId="urn:microsoft.com/office/officeart/2008/layout/NameandTitleOrganizationalChart"/>
    <dgm:cxn modelId="{86DF5460-7C93-475C-9E92-913666C35EE7}" type="presParOf" srcId="{BD1D8C0F-055A-4175-8D77-AA5B23E1D9BE}" destId="{D728FCC2-A449-4462-A69F-7329B1952946}" srcOrd="1" destOrd="0" presId="urn:microsoft.com/office/officeart/2008/layout/NameandTitleOrganizationalChart"/>
    <dgm:cxn modelId="{858CE2B0-E604-46C7-AE4F-076F610654AB}" type="presParOf" srcId="{BD1D8C0F-055A-4175-8D77-AA5B23E1D9BE}" destId="{AC1ED0B0-7055-4873-B6B8-5368EECF5C1D}" srcOrd="2" destOrd="0" presId="urn:microsoft.com/office/officeart/2008/layout/NameandTitleOrganizationalChart"/>
    <dgm:cxn modelId="{E94F3B4A-A0E6-451A-A490-709632C18FEE}" type="presParOf" srcId="{DB5761D0-B0EC-46FF-ABA2-C3E82CB94790}" destId="{9F2A1AFA-BCF0-48EF-8526-99174A29479F}" srcOrd="1" destOrd="0" presId="urn:microsoft.com/office/officeart/2008/layout/NameandTitleOrganizationalChart"/>
    <dgm:cxn modelId="{6A4E29BC-CC01-453A-AEB7-5C7EC29B1A96}" type="presParOf" srcId="{DB5761D0-B0EC-46FF-ABA2-C3E82CB94790}" destId="{BA8FAB3E-15B7-4596-A231-E3234D07D447}" srcOrd="2" destOrd="0" presId="urn:microsoft.com/office/officeart/2008/layout/NameandTitleOrganizationalChart"/>
    <dgm:cxn modelId="{D57882B2-B581-4A74-B3EC-5E3EA097EE95}" type="presParOf" srcId="{E80F9B6E-535F-4A8D-B136-EDECB3C33788}" destId="{5A9626F1-BFDD-443D-851B-D90CABD4AB04}" srcOrd="4" destOrd="0" presId="urn:microsoft.com/office/officeart/2008/layout/NameandTitleOrganizationalChart"/>
    <dgm:cxn modelId="{23D7AA11-8886-4F87-9516-5F4E147810D0}" type="presParOf" srcId="{E80F9B6E-535F-4A8D-B136-EDECB3C33788}" destId="{8001835A-2EBB-4C63-A365-CEBF2529DE6F}" srcOrd="5" destOrd="0" presId="urn:microsoft.com/office/officeart/2008/layout/NameandTitleOrganizationalChart"/>
    <dgm:cxn modelId="{C61E5B92-272C-4850-8433-B5846D87AA2A}" type="presParOf" srcId="{8001835A-2EBB-4C63-A365-CEBF2529DE6F}" destId="{651613C5-09EE-4D16-8F8F-37AB899FDC1D}" srcOrd="0" destOrd="0" presId="urn:microsoft.com/office/officeart/2008/layout/NameandTitleOrganizationalChart"/>
    <dgm:cxn modelId="{77D9824F-7C18-4268-8D12-D1EC00CF0208}" type="presParOf" srcId="{651613C5-09EE-4D16-8F8F-37AB899FDC1D}" destId="{359B1E57-C8E1-4A4A-B706-ACC8CA9D5DFB}" srcOrd="0" destOrd="0" presId="urn:microsoft.com/office/officeart/2008/layout/NameandTitleOrganizationalChart"/>
    <dgm:cxn modelId="{D8815633-E352-45A8-B805-5AD205169497}" type="presParOf" srcId="{651613C5-09EE-4D16-8F8F-37AB899FDC1D}" destId="{AAB7213A-8D01-4EC3-A684-311180996243}" srcOrd="1" destOrd="0" presId="urn:microsoft.com/office/officeart/2008/layout/NameandTitleOrganizationalChart"/>
    <dgm:cxn modelId="{D47FABE3-59EB-4AA7-9A10-0A4E03503EEC}" type="presParOf" srcId="{651613C5-09EE-4D16-8F8F-37AB899FDC1D}" destId="{F71030D9-A102-4E60-AB9B-29398BFAEED4}" srcOrd="2" destOrd="0" presId="urn:microsoft.com/office/officeart/2008/layout/NameandTitleOrganizationalChart"/>
    <dgm:cxn modelId="{AD22FCC6-448C-485B-8089-A422AD2831C9}" type="presParOf" srcId="{8001835A-2EBB-4C63-A365-CEBF2529DE6F}" destId="{217776C2-30C7-4B47-97DD-8EFF4CD9C89A}" srcOrd="1" destOrd="0" presId="urn:microsoft.com/office/officeart/2008/layout/NameandTitleOrganizationalChart"/>
    <dgm:cxn modelId="{90E1D154-3DFC-48B8-AD9B-15243D803477}" type="presParOf" srcId="{8001835A-2EBB-4C63-A365-CEBF2529DE6F}" destId="{2EECEDF6-0602-4DBD-AD7C-C3932AA06496}" srcOrd="2" destOrd="0" presId="urn:microsoft.com/office/officeart/2008/layout/NameandTitleOrganizationalChart"/>
    <dgm:cxn modelId="{EED2AE62-09EF-4E18-B7C2-5169212E81AE}" type="presParOf" srcId="{E80F9B6E-535F-4A8D-B136-EDECB3C33788}" destId="{5796796B-ABA5-49ED-890D-F4123A20E7DD}" srcOrd="6" destOrd="0" presId="urn:microsoft.com/office/officeart/2008/layout/NameandTitleOrganizationalChart"/>
    <dgm:cxn modelId="{9FA9D808-B349-4E55-8946-5089FCD6407A}" type="presParOf" srcId="{E80F9B6E-535F-4A8D-B136-EDECB3C33788}" destId="{1E1BB607-6A78-49E7-97ED-0B29C7E4BB98}" srcOrd="7" destOrd="0" presId="urn:microsoft.com/office/officeart/2008/layout/NameandTitleOrganizationalChart"/>
    <dgm:cxn modelId="{576787F3-1C5D-4A50-B4C4-064582B40CAD}" type="presParOf" srcId="{1E1BB607-6A78-49E7-97ED-0B29C7E4BB98}" destId="{5FEFC3DC-E844-4231-8881-E16D29E7427D}" srcOrd="0" destOrd="0" presId="urn:microsoft.com/office/officeart/2008/layout/NameandTitleOrganizationalChart"/>
    <dgm:cxn modelId="{C9AC5D72-798E-4AF6-B234-2AA98F9543FF}" type="presParOf" srcId="{5FEFC3DC-E844-4231-8881-E16D29E7427D}" destId="{679A8450-F639-401D-A395-2ABB6237EFBB}" srcOrd="0" destOrd="0" presId="urn:microsoft.com/office/officeart/2008/layout/NameandTitleOrganizationalChart"/>
    <dgm:cxn modelId="{EEC2C7FF-3B1A-430A-A184-F56F34A9D2B0}" type="presParOf" srcId="{5FEFC3DC-E844-4231-8881-E16D29E7427D}" destId="{64403FDD-92BA-49ED-A3C4-51C59821C803}" srcOrd="1" destOrd="0" presId="urn:microsoft.com/office/officeart/2008/layout/NameandTitleOrganizationalChart"/>
    <dgm:cxn modelId="{C73A5F8F-194B-4015-B665-BDA1C02E20AB}" type="presParOf" srcId="{5FEFC3DC-E844-4231-8881-E16D29E7427D}" destId="{E9F915F2-E8E1-4117-9AE9-2FBB374742A3}" srcOrd="2" destOrd="0" presId="urn:microsoft.com/office/officeart/2008/layout/NameandTitleOrganizationalChart"/>
    <dgm:cxn modelId="{3D1AE169-AA0E-41D7-A7E2-2C80AC1E63E2}" type="presParOf" srcId="{1E1BB607-6A78-49E7-97ED-0B29C7E4BB98}" destId="{CC3F6871-80A2-440A-A435-92902ABF38E7}" srcOrd="1" destOrd="0" presId="urn:microsoft.com/office/officeart/2008/layout/NameandTitleOrganizationalChart"/>
    <dgm:cxn modelId="{6B065DBD-2C26-4877-8E6A-8C88C1250443}" type="presParOf" srcId="{1E1BB607-6A78-49E7-97ED-0B29C7E4BB98}" destId="{14F35C9A-0729-44E0-920D-51FFE1B264E0}" srcOrd="2" destOrd="0" presId="urn:microsoft.com/office/officeart/2008/layout/NameandTitleOrganizationalChart"/>
    <dgm:cxn modelId="{D6F75519-9F16-41CD-B200-43CE5D854CF6}" type="presParOf" srcId="{97682C10-03BD-4C8A-B893-26A76AEF9427}" destId="{2FDD6A82-400F-4C4C-AE2D-BEC982FAB289}" srcOrd="2" destOrd="0" presId="urn:microsoft.com/office/officeart/2008/layout/NameandTitleOrganizationalChart"/>
    <dgm:cxn modelId="{6FA2743F-0A93-41DB-9DAB-6B8D9D3AB68B}" type="presParOf" srcId="{BFC30B9C-8513-4E0B-879D-D8DD542DD6C7}" destId="{13945FC1-EBB4-425B-BEF8-AFD092AA6B7C}" srcOrd="4" destOrd="0" presId="urn:microsoft.com/office/officeart/2008/layout/NameandTitleOrganizationalChart"/>
    <dgm:cxn modelId="{83EAA9C6-83FD-4006-9218-B985E94B8822}" type="presParOf" srcId="{BFC30B9C-8513-4E0B-879D-D8DD542DD6C7}" destId="{F79370D3-4392-4AA6-899B-B9A2D38812A9}" srcOrd="5" destOrd="0" presId="urn:microsoft.com/office/officeart/2008/layout/NameandTitleOrganizationalChart"/>
    <dgm:cxn modelId="{C24E48AF-01F1-4CAC-9B42-3498F5850E30}" type="presParOf" srcId="{F79370D3-4392-4AA6-899B-B9A2D38812A9}" destId="{592750CD-8442-4C81-B385-EC2E4384F786}" srcOrd="0" destOrd="0" presId="urn:microsoft.com/office/officeart/2008/layout/NameandTitleOrganizationalChart"/>
    <dgm:cxn modelId="{05BBFEC1-1FBA-4538-9ED4-D972642BD079}" type="presParOf" srcId="{592750CD-8442-4C81-B385-EC2E4384F786}" destId="{4577F559-3B4F-4C7C-9E5E-8FA17F989862}" srcOrd="0" destOrd="0" presId="urn:microsoft.com/office/officeart/2008/layout/NameandTitleOrganizationalChart"/>
    <dgm:cxn modelId="{4A6CA636-2F21-4B6A-A236-E505A83FD625}" type="presParOf" srcId="{592750CD-8442-4C81-B385-EC2E4384F786}" destId="{5781226A-BA28-4805-91F5-5CDB1D106FB6}" srcOrd="1" destOrd="0" presId="urn:microsoft.com/office/officeart/2008/layout/NameandTitleOrganizationalChart"/>
    <dgm:cxn modelId="{6F1DD903-1AAE-4871-A649-2C2B13CE34FE}" type="presParOf" srcId="{592750CD-8442-4C81-B385-EC2E4384F786}" destId="{818C3E6B-E4D4-4C5F-9793-8C54BDE875B3}" srcOrd="2" destOrd="0" presId="urn:microsoft.com/office/officeart/2008/layout/NameandTitleOrganizationalChart"/>
    <dgm:cxn modelId="{9432E2CB-7BD1-40D1-8814-2F8268F93401}" type="presParOf" srcId="{F79370D3-4392-4AA6-899B-B9A2D38812A9}" destId="{D2419664-1BE3-4F15-87D7-617DB1900032}" srcOrd="1" destOrd="0" presId="urn:microsoft.com/office/officeart/2008/layout/NameandTitleOrganizationalChart"/>
    <dgm:cxn modelId="{0D29A10A-E405-4AF0-B890-9B96D394D2CD}" type="presParOf" srcId="{F79370D3-4392-4AA6-899B-B9A2D38812A9}" destId="{4156F808-BB90-4316-9755-CFA36CC8E018}" srcOrd="2" destOrd="0" presId="urn:microsoft.com/office/officeart/2008/layout/NameandTitleOrganizationalChart"/>
    <dgm:cxn modelId="{26227589-331F-4B11-85B9-2F370C5B29FA}" type="presParOf" srcId="{BFC30B9C-8513-4E0B-879D-D8DD542DD6C7}" destId="{35565806-834F-4910-BF68-0476D34ECC7D}" srcOrd="6" destOrd="0" presId="urn:microsoft.com/office/officeart/2008/layout/NameandTitleOrganizationalChart"/>
    <dgm:cxn modelId="{E5E45457-6BD6-403C-BB2A-55DD330C08BB}" type="presParOf" srcId="{BFC30B9C-8513-4E0B-879D-D8DD542DD6C7}" destId="{C4B9D5AA-D09B-4424-8006-5385D848189A}" srcOrd="7" destOrd="0" presId="urn:microsoft.com/office/officeart/2008/layout/NameandTitleOrganizationalChart"/>
    <dgm:cxn modelId="{66283B1A-7B64-4225-A35F-1E3D1AC19190}" type="presParOf" srcId="{C4B9D5AA-D09B-4424-8006-5385D848189A}" destId="{42F76EDC-06A4-4958-A5B4-421F37873273}" srcOrd="0" destOrd="0" presId="urn:microsoft.com/office/officeart/2008/layout/NameandTitleOrganizationalChart"/>
    <dgm:cxn modelId="{90A8BD02-D960-4384-8930-E91BD89D2593}" type="presParOf" srcId="{42F76EDC-06A4-4958-A5B4-421F37873273}" destId="{EB86E75E-36FA-482C-8C3A-DFB593A11819}" srcOrd="0" destOrd="0" presId="urn:microsoft.com/office/officeart/2008/layout/NameandTitleOrganizationalChart"/>
    <dgm:cxn modelId="{79BF8492-3FE0-4B6A-8576-C27E9D21FF7A}" type="presParOf" srcId="{42F76EDC-06A4-4958-A5B4-421F37873273}" destId="{A3530A98-C77C-4FB2-90B0-6C30A0087A1A}" srcOrd="1" destOrd="0" presId="urn:microsoft.com/office/officeart/2008/layout/NameandTitleOrganizationalChart"/>
    <dgm:cxn modelId="{CBC44146-42FE-4790-9BD4-7379021193FE}" type="presParOf" srcId="{42F76EDC-06A4-4958-A5B4-421F37873273}" destId="{84070294-A879-48C0-9639-6D479ABC6D0C}" srcOrd="2" destOrd="0" presId="urn:microsoft.com/office/officeart/2008/layout/NameandTitleOrganizationalChart"/>
    <dgm:cxn modelId="{D5E878D8-C134-4B61-AB28-A2052473A9F3}" type="presParOf" srcId="{C4B9D5AA-D09B-4424-8006-5385D848189A}" destId="{DD307ED5-2C08-4638-89E3-682754054EC5}" srcOrd="1" destOrd="0" presId="urn:microsoft.com/office/officeart/2008/layout/NameandTitleOrganizationalChart"/>
    <dgm:cxn modelId="{E7729415-0D82-49D2-B367-1C0E898E5D76}" type="presParOf" srcId="{C4B9D5AA-D09B-4424-8006-5385D848189A}" destId="{380D82E0-0751-4DCD-BFA8-08D8FBFF0332}" srcOrd="2" destOrd="0" presId="urn:microsoft.com/office/officeart/2008/layout/NameandTitleOrganizationalChart"/>
    <dgm:cxn modelId="{A7C8E258-C40B-4ACB-9443-DE18CB3D413C}" type="presParOf" srcId="{BFC30B9C-8513-4E0B-879D-D8DD542DD6C7}" destId="{5E836807-981D-44EF-A1CB-377E97272E0D}" srcOrd="8" destOrd="0" presId="urn:microsoft.com/office/officeart/2008/layout/NameandTitleOrganizationalChart"/>
    <dgm:cxn modelId="{0B7A0016-3A5F-478E-8B7E-F3D4C1338CB3}" type="presParOf" srcId="{BFC30B9C-8513-4E0B-879D-D8DD542DD6C7}" destId="{77ABDE45-E166-439A-9D53-F8B0AB22C788}" srcOrd="9" destOrd="0" presId="urn:microsoft.com/office/officeart/2008/layout/NameandTitleOrganizationalChart"/>
    <dgm:cxn modelId="{1E512ADC-9941-4858-B62B-8670AFD20EAA}" type="presParOf" srcId="{77ABDE45-E166-439A-9D53-F8B0AB22C788}" destId="{C020B2B2-0D54-497B-AF07-208682E0014C}" srcOrd="0" destOrd="0" presId="urn:microsoft.com/office/officeart/2008/layout/NameandTitleOrganizationalChart"/>
    <dgm:cxn modelId="{6F1857C1-9FE2-4D82-9E99-28895179F956}" type="presParOf" srcId="{C020B2B2-0D54-497B-AF07-208682E0014C}" destId="{F9FB5B80-0EFD-43AB-809D-6711E4D59606}" srcOrd="0" destOrd="0" presId="urn:microsoft.com/office/officeart/2008/layout/NameandTitleOrganizationalChart"/>
    <dgm:cxn modelId="{B0DF82AA-F67F-4F85-B686-59AD488F4836}" type="presParOf" srcId="{C020B2B2-0D54-497B-AF07-208682E0014C}" destId="{1C696B9A-0A92-43F6-AFA3-3906FFCC1EC3}" srcOrd="1" destOrd="0" presId="urn:microsoft.com/office/officeart/2008/layout/NameandTitleOrganizationalChart"/>
    <dgm:cxn modelId="{40572A04-41A9-485B-A7B8-2C5064D9FECE}" type="presParOf" srcId="{C020B2B2-0D54-497B-AF07-208682E0014C}" destId="{34DEA260-BAB8-4282-8DD7-330E1C3F65C9}" srcOrd="2" destOrd="0" presId="urn:microsoft.com/office/officeart/2008/layout/NameandTitleOrganizationalChart"/>
    <dgm:cxn modelId="{0D6A3F7E-D7B8-4971-B04B-5978CC8D7778}" type="presParOf" srcId="{77ABDE45-E166-439A-9D53-F8B0AB22C788}" destId="{FD7A3CED-41D2-4632-841C-1EF7E3AF7EE9}" srcOrd="1" destOrd="0" presId="urn:microsoft.com/office/officeart/2008/layout/NameandTitleOrganizationalChart"/>
    <dgm:cxn modelId="{964B6D35-4978-465C-A5EC-F68EF751A7BD}" type="presParOf" srcId="{77ABDE45-E166-439A-9D53-F8B0AB22C788}" destId="{B6DC533B-A204-4140-870F-4E76DCF86061}" srcOrd="2" destOrd="0" presId="urn:microsoft.com/office/officeart/2008/layout/NameandTitleOrganizationalChart"/>
    <dgm:cxn modelId="{AFA3340D-59F4-4234-9481-22FEB51F3177}" type="presParOf" srcId="{752B44BD-D305-4CFD-B324-11FCB78CEA49}" destId="{48C55FAC-94D0-4FCF-A56E-F6D924E42BBA}" srcOrd="2" destOrd="0" presId="urn:microsoft.com/office/officeart/2008/layout/NameandTitleOrganizationalChart"/>
    <dgm:cxn modelId="{AD87AC14-04E5-4088-B27E-F2795BCE1511}" type="presParOf" srcId="{0EDCDA02-EC3C-4C7E-9F07-B118A9F1FF93}" destId="{01B49C7E-27F3-41D1-82B3-DEE9A1413891}" srcOrd="2" destOrd="0" presId="urn:microsoft.com/office/officeart/2008/layout/NameandTitleOrganizationalChart"/>
    <dgm:cxn modelId="{A1F2E630-7559-4CB6-A23E-72F7BEC1D7EC}" type="presParOf" srcId="{28CCB00F-1441-4F26-BB1A-F90039B0B8D4}" destId="{9B172E5B-6C88-4ACC-B7C2-C599CC7AEAAD}" srcOrd="2" destOrd="0" presId="urn:microsoft.com/office/officeart/2008/layout/NameandTitleOrganizationalChart"/>
    <dgm:cxn modelId="{174831DD-0179-49DA-88F4-1BDF480E13D3}" type="presParOf" srcId="{9B172E5B-6C88-4ACC-B7C2-C599CC7AEAAD}" destId="{6E0A4D29-68D7-4DFB-BF2A-529C15C5C4A1}" srcOrd="0" destOrd="0" presId="urn:microsoft.com/office/officeart/2008/layout/NameandTitleOrganizationalChart"/>
    <dgm:cxn modelId="{6A631EC8-6CE1-4B05-BD5A-E57E6EB9F23D}" type="presParOf" srcId="{9B172E5B-6C88-4ACC-B7C2-C599CC7AEAAD}" destId="{D0AA44AA-9117-4E7A-9A25-0CB66325EC6D}" srcOrd="1" destOrd="0" presId="urn:microsoft.com/office/officeart/2008/layout/NameandTitleOrganizationalChart"/>
    <dgm:cxn modelId="{ED8B76BF-4895-4487-804D-DE94A3465AB8}" type="presParOf" srcId="{D0AA44AA-9117-4E7A-9A25-0CB66325EC6D}" destId="{4C356891-E8A5-4113-BA6D-95FC3B28D400}" srcOrd="0" destOrd="0" presId="urn:microsoft.com/office/officeart/2008/layout/NameandTitleOrganizationalChart"/>
    <dgm:cxn modelId="{B704A569-AA4D-4082-91ED-C18DF7A3FF8C}" type="presParOf" srcId="{4C356891-E8A5-4113-BA6D-95FC3B28D400}" destId="{E56D4B2A-0FCC-466A-A33F-40FCF86B5BC1}" srcOrd="0" destOrd="0" presId="urn:microsoft.com/office/officeart/2008/layout/NameandTitleOrganizationalChart"/>
    <dgm:cxn modelId="{DA8F4A5B-B78B-45B9-9F77-A6A9DD407A8C}" type="presParOf" srcId="{4C356891-E8A5-4113-BA6D-95FC3B28D400}" destId="{9B0D0759-CAF3-4B85-A576-FE91E9E3FAC5}" srcOrd="1" destOrd="0" presId="urn:microsoft.com/office/officeart/2008/layout/NameandTitleOrganizationalChart"/>
    <dgm:cxn modelId="{908F0DA0-37E6-4A5D-8D6F-84BE331A58B1}" type="presParOf" srcId="{4C356891-E8A5-4113-BA6D-95FC3B28D400}" destId="{9433D000-6016-4CC3-AD97-5C2458F197C1}" srcOrd="2" destOrd="0" presId="urn:microsoft.com/office/officeart/2008/layout/NameandTitleOrganizationalChart"/>
    <dgm:cxn modelId="{AC5E3240-DD5B-4828-9B86-114878847E00}" type="presParOf" srcId="{D0AA44AA-9117-4E7A-9A25-0CB66325EC6D}" destId="{C155D5CC-6A66-4A62-8566-351E27C25EEA}" srcOrd="1" destOrd="0" presId="urn:microsoft.com/office/officeart/2008/layout/NameandTitleOrganizationalChart"/>
    <dgm:cxn modelId="{66E59009-FD30-4835-BE98-5E3CD36A72E8}" type="presParOf" srcId="{D0AA44AA-9117-4E7A-9A25-0CB66325EC6D}" destId="{93BE67BC-BA21-4750-AB03-D7A0E5DFD172}" srcOrd="2" destOrd="0" presId="urn:microsoft.com/office/officeart/2008/layout/NameandTitleOrganizationalChart"/>
    <dgm:cxn modelId="{276DEBA1-EFC3-4BFD-A989-360B425ECA71}" type="presParOf" srcId="{E273A66D-960A-4B11-9137-C03574E4AE25}" destId="{17AC30E9-2BDA-4F66-816C-C0AEBB402E95}" srcOrd="2" destOrd="0" presId="urn:microsoft.com/office/officeart/2008/layout/NameandTitleOrganizationalChart"/>
    <dgm:cxn modelId="{5B8173B9-9586-4135-84E2-3E4FEDA8C920}" type="presParOf" srcId="{E273A66D-960A-4B11-9137-C03574E4AE25}" destId="{CD5EAACC-BE90-4B49-86A2-18A4FB11FE2C}" srcOrd="3" destOrd="0" presId="urn:microsoft.com/office/officeart/2008/layout/NameandTitleOrganizationalChart"/>
    <dgm:cxn modelId="{B5A107FC-E04B-41CB-BE2C-AD08CC402BF4}" type="presParOf" srcId="{CD5EAACC-BE90-4B49-86A2-18A4FB11FE2C}" destId="{FD6CBFAC-06DD-408B-8836-9B223B052B0A}" srcOrd="0" destOrd="0" presId="urn:microsoft.com/office/officeart/2008/layout/NameandTitleOrganizationalChart"/>
    <dgm:cxn modelId="{8F486FC2-0604-43CB-8B9E-B4F833393E93}" type="presParOf" srcId="{FD6CBFAC-06DD-408B-8836-9B223B052B0A}" destId="{2CD8FDD3-2122-4999-BE86-E3B95FB91F6D}" srcOrd="0" destOrd="0" presId="urn:microsoft.com/office/officeart/2008/layout/NameandTitleOrganizationalChart"/>
    <dgm:cxn modelId="{50BE77EE-BAE2-47B3-B9F3-C5CB57424A49}" type="presParOf" srcId="{FD6CBFAC-06DD-408B-8836-9B223B052B0A}" destId="{CEF354ED-AFCE-48D9-A0D5-610E7E6AEB76}" srcOrd="1" destOrd="0" presId="urn:microsoft.com/office/officeart/2008/layout/NameandTitleOrganizationalChart"/>
    <dgm:cxn modelId="{C401D712-AA00-47EA-82B7-D7AFAD884307}" type="presParOf" srcId="{FD6CBFAC-06DD-408B-8836-9B223B052B0A}" destId="{BEBF337C-D7D9-44D2-A238-2B1FA7CB2D14}" srcOrd="2" destOrd="0" presId="urn:microsoft.com/office/officeart/2008/layout/NameandTitleOrganizationalChart"/>
    <dgm:cxn modelId="{6DE12582-C783-4A86-9F0E-2E8C3AA07A53}" type="presParOf" srcId="{CD5EAACC-BE90-4B49-86A2-18A4FB11FE2C}" destId="{19B5D093-E7C7-4B8C-BDB7-80FE762B5D35}" srcOrd="1" destOrd="0" presId="urn:microsoft.com/office/officeart/2008/layout/NameandTitleOrganizationalChart"/>
    <dgm:cxn modelId="{F0093EA1-7CBF-499C-8C06-7FAA89D41565}" type="presParOf" srcId="{19B5D093-E7C7-4B8C-BDB7-80FE762B5D35}" destId="{EAC29F59-D377-48B1-B93D-3FDC7609150A}" srcOrd="0" destOrd="0" presId="urn:microsoft.com/office/officeart/2008/layout/NameandTitleOrganizationalChart"/>
    <dgm:cxn modelId="{7937A04B-ED97-4FE9-8EA0-2D84E84023D1}" type="presParOf" srcId="{19B5D093-E7C7-4B8C-BDB7-80FE762B5D35}" destId="{04CBCF19-2F9E-426D-8918-BD5757CD4312}" srcOrd="1" destOrd="0" presId="urn:microsoft.com/office/officeart/2008/layout/NameandTitleOrganizationalChart"/>
    <dgm:cxn modelId="{667D32D7-1B1C-4C9F-B8B3-AC6F1DFC30E3}" type="presParOf" srcId="{04CBCF19-2F9E-426D-8918-BD5757CD4312}" destId="{CE8B85AD-7108-4A3D-8EF6-788E16F2FF1D}" srcOrd="0" destOrd="0" presId="urn:microsoft.com/office/officeart/2008/layout/NameandTitleOrganizationalChart"/>
    <dgm:cxn modelId="{9668903C-AAE8-41B1-8C01-58B8F5350035}" type="presParOf" srcId="{CE8B85AD-7108-4A3D-8EF6-788E16F2FF1D}" destId="{FE46DB74-7C36-4D94-8942-9417B27817C6}" srcOrd="0" destOrd="0" presId="urn:microsoft.com/office/officeart/2008/layout/NameandTitleOrganizationalChart"/>
    <dgm:cxn modelId="{61F4C527-C22F-4FE4-A50C-271D4B5522E0}" type="presParOf" srcId="{CE8B85AD-7108-4A3D-8EF6-788E16F2FF1D}" destId="{F4C0664F-08EE-4F36-806D-365A426D03DD}" srcOrd="1" destOrd="0" presId="urn:microsoft.com/office/officeart/2008/layout/NameandTitleOrganizationalChart"/>
    <dgm:cxn modelId="{66B85503-7259-4BBE-B5A6-E352BD792CF0}" type="presParOf" srcId="{CE8B85AD-7108-4A3D-8EF6-788E16F2FF1D}" destId="{6F7FBFE3-F381-4F34-A455-D7812F8D12A5}" srcOrd="2" destOrd="0" presId="urn:microsoft.com/office/officeart/2008/layout/NameandTitleOrganizationalChart"/>
    <dgm:cxn modelId="{8E2CE57C-C36A-41BD-8BA1-B112579D322C}" type="presParOf" srcId="{04CBCF19-2F9E-426D-8918-BD5757CD4312}" destId="{DEFB6AAC-83B7-4D4F-AC68-540215561AF3}" srcOrd="1" destOrd="0" presId="urn:microsoft.com/office/officeart/2008/layout/NameandTitleOrganizationalChart"/>
    <dgm:cxn modelId="{7E2B8E7A-9B9F-4D54-BFDE-A0863D383A2F}" type="presParOf" srcId="{04CBCF19-2F9E-426D-8918-BD5757CD4312}" destId="{1F725BB9-7633-43C7-A287-6923B5F42DCF}" srcOrd="2" destOrd="0" presId="urn:microsoft.com/office/officeart/2008/layout/NameandTitleOrganizationalChart"/>
    <dgm:cxn modelId="{E16C7C53-3E90-4208-AA62-04D019312385}" type="presParOf" srcId="{CD5EAACC-BE90-4B49-86A2-18A4FB11FE2C}" destId="{A5930161-29C9-4999-87F2-0D9701FC2D74}" srcOrd="2" destOrd="0" presId="urn:microsoft.com/office/officeart/2008/layout/NameandTitleOrganizationalChart"/>
    <dgm:cxn modelId="{22B85B7A-F4B0-4708-8A5F-AAE95A591212}" type="presParOf" srcId="{E273A66D-960A-4B11-9137-C03574E4AE25}" destId="{CE9FD999-B136-4EAA-9372-D702144FD140}" srcOrd="4" destOrd="0" presId="urn:microsoft.com/office/officeart/2008/layout/NameandTitleOrganizationalChart"/>
    <dgm:cxn modelId="{CE524C88-B378-4117-953D-C228EC87272F}" type="presParOf" srcId="{E273A66D-960A-4B11-9137-C03574E4AE25}" destId="{537128A6-C03B-4D27-B49A-1F03FE42994C}" srcOrd="5" destOrd="0" presId="urn:microsoft.com/office/officeart/2008/layout/NameandTitleOrganizationalChart"/>
    <dgm:cxn modelId="{08D3F299-0EE9-4747-8EDE-DCFE93C2FC14}" type="presParOf" srcId="{537128A6-C03B-4D27-B49A-1F03FE42994C}" destId="{CFF63189-6DEB-4FE6-8142-F8B4FA287D63}" srcOrd="0" destOrd="0" presId="urn:microsoft.com/office/officeart/2008/layout/NameandTitleOrganizationalChart"/>
    <dgm:cxn modelId="{53D931CB-18DD-41D8-AEDA-34FFC91333C8}" type="presParOf" srcId="{CFF63189-6DEB-4FE6-8142-F8B4FA287D63}" destId="{30E0B05E-ADCC-4B2A-89D6-0387C91B80D4}" srcOrd="0" destOrd="0" presId="urn:microsoft.com/office/officeart/2008/layout/NameandTitleOrganizationalChart"/>
    <dgm:cxn modelId="{812EF315-3309-459E-99A5-16FFCB67AEB7}" type="presParOf" srcId="{CFF63189-6DEB-4FE6-8142-F8B4FA287D63}" destId="{3D7B1289-0BE4-4987-9B11-F59B191F06F6}" srcOrd="1" destOrd="0" presId="urn:microsoft.com/office/officeart/2008/layout/NameandTitleOrganizationalChart"/>
    <dgm:cxn modelId="{F4591EA3-1D92-403C-9133-9CE96B4B7450}" type="presParOf" srcId="{CFF63189-6DEB-4FE6-8142-F8B4FA287D63}" destId="{6291502D-9267-41FE-B559-32FABC17A7B9}" srcOrd="2" destOrd="0" presId="urn:microsoft.com/office/officeart/2008/layout/NameandTitleOrganizationalChart"/>
    <dgm:cxn modelId="{8FCCB4EE-6B68-4043-A200-B6B5840A6164}" type="presParOf" srcId="{537128A6-C03B-4D27-B49A-1F03FE42994C}" destId="{A81BF19D-ACAC-4A9D-8679-7214004B6736}" srcOrd="1" destOrd="0" presId="urn:microsoft.com/office/officeart/2008/layout/NameandTitleOrganizationalChart"/>
    <dgm:cxn modelId="{53F89332-DDC0-400E-B289-38A4CF1A8682}" type="presParOf" srcId="{A81BF19D-ACAC-4A9D-8679-7214004B6736}" destId="{058773B1-78F0-44AA-BE01-1757D9F00CBF}" srcOrd="0" destOrd="0" presId="urn:microsoft.com/office/officeart/2008/layout/NameandTitleOrganizationalChart"/>
    <dgm:cxn modelId="{AD40B068-1528-4C00-A312-C24DA3A6EB54}" type="presParOf" srcId="{A81BF19D-ACAC-4A9D-8679-7214004B6736}" destId="{7E01680A-B5A7-43CA-B59E-09880DD98DCE}" srcOrd="1" destOrd="0" presId="urn:microsoft.com/office/officeart/2008/layout/NameandTitleOrganizationalChart"/>
    <dgm:cxn modelId="{5DCB5332-6753-476C-B981-0EE25FDD35D9}" type="presParOf" srcId="{7E01680A-B5A7-43CA-B59E-09880DD98DCE}" destId="{D22A0172-C906-4D51-AD5E-C44F27A913D0}" srcOrd="0" destOrd="0" presId="urn:microsoft.com/office/officeart/2008/layout/NameandTitleOrganizationalChart"/>
    <dgm:cxn modelId="{B3C48660-D8BE-459E-A3FF-0A2C13BA1471}" type="presParOf" srcId="{D22A0172-C906-4D51-AD5E-C44F27A913D0}" destId="{0887767B-D732-40EC-BC99-77FBF9FBB080}" srcOrd="0" destOrd="0" presId="urn:microsoft.com/office/officeart/2008/layout/NameandTitleOrganizationalChart"/>
    <dgm:cxn modelId="{54DD72C5-88B2-412A-B209-DB29DFC4F862}" type="presParOf" srcId="{D22A0172-C906-4D51-AD5E-C44F27A913D0}" destId="{19C9ABEA-9458-4DE1-8444-EECABB478E7A}" srcOrd="1" destOrd="0" presId="urn:microsoft.com/office/officeart/2008/layout/NameandTitleOrganizationalChart"/>
    <dgm:cxn modelId="{E6458921-2CCF-43A6-95A9-4414B617C250}" type="presParOf" srcId="{D22A0172-C906-4D51-AD5E-C44F27A913D0}" destId="{C020BCB1-C71F-4AA5-BE95-09D825B318F4}" srcOrd="2" destOrd="0" presId="urn:microsoft.com/office/officeart/2008/layout/NameandTitleOrganizationalChart"/>
    <dgm:cxn modelId="{CFD6D98D-4648-4B35-98E8-484B406DD87C}" type="presParOf" srcId="{7E01680A-B5A7-43CA-B59E-09880DD98DCE}" destId="{91BAD73F-8F51-4EEC-911C-D1DCB4B05AA8}" srcOrd="1" destOrd="0" presId="urn:microsoft.com/office/officeart/2008/layout/NameandTitleOrganizationalChart"/>
    <dgm:cxn modelId="{DBB91E03-D558-4130-99EB-BB69E4D04809}" type="presParOf" srcId="{7E01680A-B5A7-43CA-B59E-09880DD98DCE}" destId="{CBB018B0-07F1-4704-B6C1-CB6EEEC216FF}" srcOrd="2" destOrd="0" presId="urn:microsoft.com/office/officeart/2008/layout/NameandTitleOrganizationalChart"/>
    <dgm:cxn modelId="{364F5E2F-4557-44FC-9908-41694568B7F1}" type="presParOf" srcId="{A81BF19D-ACAC-4A9D-8679-7214004B6736}" destId="{E90569ED-299F-4FE2-9C71-E06D21F5A89A}" srcOrd="2" destOrd="0" presId="urn:microsoft.com/office/officeart/2008/layout/NameandTitleOrganizationalChart"/>
    <dgm:cxn modelId="{53524206-A590-4DF9-9C3C-D21BEFCB8638}" type="presParOf" srcId="{A81BF19D-ACAC-4A9D-8679-7214004B6736}" destId="{2710950F-F221-4845-A668-6DC504B5B1DB}" srcOrd="3" destOrd="0" presId="urn:microsoft.com/office/officeart/2008/layout/NameandTitleOrganizationalChart"/>
    <dgm:cxn modelId="{5A9A37F3-4D1E-4A12-BFFA-FE92BDC61395}" type="presParOf" srcId="{2710950F-F221-4845-A668-6DC504B5B1DB}" destId="{B57D4ED5-5267-4AE0-BC8A-9353F9053750}" srcOrd="0" destOrd="0" presId="urn:microsoft.com/office/officeart/2008/layout/NameandTitleOrganizationalChart"/>
    <dgm:cxn modelId="{49E4595A-4F6D-4D66-94AE-A867899EE817}" type="presParOf" srcId="{B57D4ED5-5267-4AE0-BC8A-9353F9053750}" destId="{5BAA8DAA-886C-45FD-8638-00611D8D4482}" srcOrd="0" destOrd="0" presId="urn:microsoft.com/office/officeart/2008/layout/NameandTitleOrganizationalChart"/>
    <dgm:cxn modelId="{BB32BBFC-F651-4CCB-AD10-D9860C253501}" type="presParOf" srcId="{B57D4ED5-5267-4AE0-BC8A-9353F9053750}" destId="{CBB996B5-B17B-44D6-B146-33D640A186E3}" srcOrd="1" destOrd="0" presId="urn:microsoft.com/office/officeart/2008/layout/NameandTitleOrganizationalChart"/>
    <dgm:cxn modelId="{F187075C-34B0-42CC-991C-17E9DB3A780D}" type="presParOf" srcId="{B57D4ED5-5267-4AE0-BC8A-9353F9053750}" destId="{66E0A120-1191-4653-8F64-A1AFC76D3345}" srcOrd="2" destOrd="0" presId="urn:microsoft.com/office/officeart/2008/layout/NameandTitleOrganizationalChart"/>
    <dgm:cxn modelId="{D16F2943-1661-4175-A0A9-DFE8EF49E6A1}" type="presParOf" srcId="{2710950F-F221-4845-A668-6DC504B5B1DB}" destId="{EBEB8F29-31D8-4A96-BD34-E4C137FA3E86}" srcOrd="1" destOrd="0" presId="urn:microsoft.com/office/officeart/2008/layout/NameandTitleOrganizationalChart"/>
    <dgm:cxn modelId="{8DF80FF3-4034-452E-8596-8DFF7464C5B8}" type="presParOf" srcId="{2710950F-F221-4845-A668-6DC504B5B1DB}" destId="{46EE7E12-1E92-4CD1-B2E0-61CB769962A2}" srcOrd="2" destOrd="0" presId="urn:microsoft.com/office/officeart/2008/layout/NameandTitleOrganizationalChart"/>
    <dgm:cxn modelId="{0EAEDA91-3104-4E17-90D8-07CB8F8AD79A}" type="presParOf" srcId="{A81BF19D-ACAC-4A9D-8679-7214004B6736}" destId="{852B3772-137A-48A6-9D59-D987E81D86DE}" srcOrd="4" destOrd="0" presId="urn:microsoft.com/office/officeart/2008/layout/NameandTitleOrganizationalChart"/>
    <dgm:cxn modelId="{7F7D952C-204A-4D3D-8886-619718D370E0}" type="presParOf" srcId="{A81BF19D-ACAC-4A9D-8679-7214004B6736}" destId="{8A3103F3-7BAA-490D-8533-1DE709347866}" srcOrd="5" destOrd="0" presId="urn:microsoft.com/office/officeart/2008/layout/NameandTitleOrganizationalChart"/>
    <dgm:cxn modelId="{665CCEBF-6C1D-4421-96CC-FECD4CA00AD3}" type="presParOf" srcId="{8A3103F3-7BAA-490D-8533-1DE709347866}" destId="{D21DB9CC-871A-4C4A-954A-800ADBBECBC9}" srcOrd="0" destOrd="0" presId="urn:microsoft.com/office/officeart/2008/layout/NameandTitleOrganizationalChart"/>
    <dgm:cxn modelId="{E5C1CDAB-D0F3-40FB-AC04-4E1AE66A06C5}" type="presParOf" srcId="{D21DB9CC-871A-4C4A-954A-800ADBBECBC9}" destId="{591C01AF-F8EC-4FA2-8146-09ADFF7B35C0}" srcOrd="0" destOrd="0" presId="urn:microsoft.com/office/officeart/2008/layout/NameandTitleOrganizationalChart"/>
    <dgm:cxn modelId="{868E2B31-030E-48D9-8C06-21CCB58E98E8}" type="presParOf" srcId="{D21DB9CC-871A-4C4A-954A-800ADBBECBC9}" destId="{04AEB2B5-DE53-4149-896F-5200D8E8950B}" srcOrd="1" destOrd="0" presId="urn:microsoft.com/office/officeart/2008/layout/NameandTitleOrganizationalChart"/>
    <dgm:cxn modelId="{37627CE5-A95B-4114-8483-E100BC3DA83C}" type="presParOf" srcId="{D21DB9CC-871A-4C4A-954A-800ADBBECBC9}" destId="{220B42F8-E9C4-4034-84B7-6280C9FBD8E1}" srcOrd="2" destOrd="0" presId="urn:microsoft.com/office/officeart/2008/layout/NameandTitleOrganizationalChart"/>
    <dgm:cxn modelId="{752106D9-13C7-4BA5-B666-2C6F01AA3F4A}" type="presParOf" srcId="{8A3103F3-7BAA-490D-8533-1DE709347866}" destId="{ED9C3512-5B16-44EA-8314-130B6921FF41}" srcOrd="1" destOrd="0" presId="urn:microsoft.com/office/officeart/2008/layout/NameandTitleOrganizationalChart"/>
    <dgm:cxn modelId="{0A1D1591-F794-45FD-B51E-3BD3631FC967}" type="presParOf" srcId="{8A3103F3-7BAA-490D-8533-1DE709347866}" destId="{14EF6B18-FA0D-415B-B5AD-2B9666B8C4A5}" srcOrd="2" destOrd="0" presId="urn:microsoft.com/office/officeart/2008/layout/NameandTitleOrganizationalChart"/>
    <dgm:cxn modelId="{D4C6A0FC-7A5F-42E6-B20C-B45D25BAE360}" type="presParOf" srcId="{537128A6-C03B-4D27-B49A-1F03FE42994C}" destId="{C5BEA6A4-11A8-4596-BF6A-B05CA9F4D892}" srcOrd="2" destOrd="0" presId="urn:microsoft.com/office/officeart/2008/layout/NameandTitleOrganizationalChart"/>
    <dgm:cxn modelId="{7184029D-3E3A-4174-8981-E0BA51F73B76}" type="presParOf" srcId="{E273A66D-960A-4B11-9137-C03574E4AE25}" destId="{73F332AD-A492-446A-9B06-39834BBDF49D}" srcOrd="6" destOrd="0" presId="urn:microsoft.com/office/officeart/2008/layout/NameandTitleOrganizationalChart"/>
    <dgm:cxn modelId="{041F5B7C-7565-45CD-A651-9DBA1CB07C89}" type="presParOf" srcId="{E273A66D-960A-4B11-9137-C03574E4AE25}" destId="{0D77D1FA-4B5F-4157-994B-A32894E3BDEE}" srcOrd="7" destOrd="0" presId="urn:microsoft.com/office/officeart/2008/layout/NameandTitleOrganizationalChart"/>
    <dgm:cxn modelId="{D0AA5152-97EC-4F9F-8C7F-565DACBAA6C0}" type="presParOf" srcId="{0D77D1FA-4B5F-4157-994B-A32894E3BDEE}" destId="{439F4455-A889-4091-94B6-1831DC11F200}" srcOrd="0" destOrd="0" presId="urn:microsoft.com/office/officeart/2008/layout/NameandTitleOrganizationalChart"/>
    <dgm:cxn modelId="{505376AC-2BEA-4D88-A5DA-4A744BA922E8}" type="presParOf" srcId="{439F4455-A889-4091-94B6-1831DC11F200}" destId="{0AD1708C-E3F8-48CB-810F-CE53F547E198}" srcOrd="0" destOrd="0" presId="urn:microsoft.com/office/officeart/2008/layout/NameandTitleOrganizationalChart"/>
    <dgm:cxn modelId="{22163B12-6419-4B03-BDA7-D06484BAFA53}" type="presParOf" srcId="{439F4455-A889-4091-94B6-1831DC11F200}" destId="{7C21806E-C4E8-4B34-A6DB-D12065AFA61B}" srcOrd="1" destOrd="0" presId="urn:microsoft.com/office/officeart/2008/layout/NameandTitleOrganizationalChart"/>
    <dgm:cxn modelId="{8AB38620-D4FE-4C8F-AE02-48732F98CF47}" type="presParOf" srcId="{439F4455-A889-4091-94B6-1831DC11F200}" destId="{85A7556E-F27D-40A5-95B4-99395ED0CA87}" srcOrd="2" destOrd="0" presId="urn:microsoft.com/office/officeart/2008/layout/NameandTitleOrganizationalChart"/>
    <dgm:cxn modelId="{B58C3301-E593-4BD6-85DD-7A9E8EFB156C}" type="presParOf" srcId="{0D77D1FA-4B5F-4157-994B-A32894E3BDEE}" destId="{F87292AE-8570-41D3-A856-F0905EEDAEF9}" srcOrd="1" destOrd="0" presId="urn:microsoft.com/office/officeart/2008/layout/NameandTitleOrganizationalChart"/>
    <dgm:cxn modelId="{B0E1EEE4-D971-41B2-BA50-CFE51575DF47}" type="presParOf" srcId="{F87292AE-8570-41D3-A856-F0905EEDAEF9}" destId="{21B1EF6B-835A-4518-B92A-349077723986}" srcOrd="0" destOrd="0" presId="urn:microsoft.com/office/officeart/2008/layout/NameandTitleOrganizationalChart"/>
    <dgm:cxn modelId="{01E9EF4D-27F8-47FC-BE71-9C6EC6D8BDD3}" type="presParOf" srcId="{F87292AE-8570-41D3-A856-F0905EEDAEF9}" destId="{39853FBD-A750-40F7-970A-5503FF223136}" srcOrd="1" destOrd="0" presId="urn:microsoft.com/office/officeart/2008/layout/NameandTitleOrganizationalChart"/>
    <dgm:cxn modelId="{8F5E9C72-8261-4D0D-844C-DA6892D7AFF1}" type="presParOf" srcId="{39853FBD-A750-40F7-970A-5503FF223136}" destId="{4DD3778C-490F-4058-A190-E2283FFE6205}" srcOrd="0" destOrd="0" presId="urn:microsoft.com/office/officeart/2008/layout/NameandTitleOrganizationalChart"/>
    <dgm:cxn modelId="{E7347DD2-202F-41E8-B91C-33FF20DEDFA9}" type="presParOf" srcId="{4DD3778C-490F-4058-A190-E2283FFE6205}" destId="{71E7C02E-5633-45D0-A611-367F184239A5}" srcOrd="0" destOrd="0" presId="urn:microsoft.com/office/officeart/2008/layout/NameandTitleOrganizationalChart"/>
    <dgm:cxn modelId="{D9D4CF56-598B-491B-9479-BB75DB1A01AF}" type="presParOf" srcId="{4DD3778C-490F-4058-A190-E2283FFE6205}" destId="{7869FD98-B370-4074-8DEF-B42CBE3F15B5}" srcOrd="1" destOrd="0" presId="urn:microsoft.com/office/officeart/2008/layout/NameandTitleOrganizationalChart"/>
    <dgm:cxn modelId="{5B6421E6-F472-4F2D-9460-57D2D3035767}" type="presParOf" srcId="{4DD3778C-490F-4058-A190-E2283FFE6205}" destId="{5AF4B3C6-3694-4442-9CF2-7FEA2E9F931E}" srcOrd="2" destOrd="0" presId="urn:microsoft.com/office/officeart/2008/layout/NameandTitleOrganizationalChart"/>
    <dgm:cxn modelId="{3D51091F-9568-4BBF-8B9C-F0112F13B794}" type="presParOf" srcId="{39853FBD-A750-40F7-970A-5503FF223136}" destId="{408EF086-61C5-4C81-8A7B-1592F6DFC9B9}" srcOrd="1" destOrd="0" presId="urn:microsoft.com/office/officeart/2008/layout/NameandTitleOrganizationalChart"/>
    <dgm:cxn modelId="{CE584C2E-54A1-4E9B-864D-F1D023F59083}" type="presParOf" srcId="{39853FBD-A750-40F7-970A-5503FF223136}" destId="{C74FC68C-F161-4A49-BE3A-6256870ED2F0}" srcOrd="2" destOrd="0" presId="urn:microsoft.com/office/officeart/2008/layout/NameandTitleOrganizationalChart"/>
    <dgm:cxn modelId="{D7C524F3-B91D-4A11-A541-29696E114069}" type="presParOf" srcId="{F87292AE-8570-41D3-A856-F0905EEDAEF9}" destId="{C106134C-60F2-40C4-B280-82AAFD9E8E2D}" srcOrd="2" destOrd="0" presId="urn:microsoft.com/office/officeart/2008/layout/NameandTitleOrganizationalChart"/>
    <dgm:cxn modelId="{A5FE2DE5-68DE-44CC-9848-A003BFCCD4CC}" type="presParOf" srcId="{F87292AE-8570-41D3-A856-F0905EEDAEF9}" destId="{C7A232B9-D0F9-4E01-B184-00935BAC68F0}" srcOrd="3" destOrd="0" presId="urn:microsoft.com/office/officeart/2008/layout/NameandTitleOrganizationalChart"/>
    <dgm:cxn modelId="{52438A73-A649-47E6-9D0A-A769D507464C}" type="presParOf" srcId="{C7A232B9-D0F9-4E01-B184-00935BAC68F0}" destId="{0E259217-3657-498E-AE46-77B24055384B}" srcOrd="0" destOrd="0" presId="urn:microsoft.com/office/officeart/2008/layout/NameandTitleOrganizationalChart"/>
    <dgm:cxn modelId="{E80624C7-CD93-4BFA-96D1-67164E8FC509}" type="presParOf" srcId="{0E259217-3657-498E-AE46-77B24055384B}" destId="{32BCD882-278E-4407-980D-B1F6784912A4}" srcOrd="0" destOrd="0" presId="urn:microsoft.com/office/officeart/2008/layout/NameandTitleOrganizationalChart"/>
    <dgm:cxn modelId="{40679B3C-C57D-4D4E-9CFD-83CE88C8256D}" type="presParOf" srcId="{0E259217-3657-498E-AE46-77B24055384B}" destId="{3BF670BC-E506-4976-A2AF-849B3B1044E5}" srcOrd="1" destOrd="0" presId="urn:microsoft.com/office/officeart/2008/layout/NameandTitleOrganizationalChart"/>
    <dgm:cxn modelId="{D2A16C83-C029-4F1E-9420-D4772749DD9F}" type="presParOf" srcId="{0E259217-3657-498E-AE46-77B24055384B}" destId="{D230D49D-AF3D-4676-B365-DC46CFF8324F}" srcOrd="2" destOrd="0" presId="urn:microsoft.com/office/officeart/2008/layout/NameandTitleOrganizationalChart"/>
    <dgm:cxn modelId="{5CEDD49C-BA7E-463C-92E2-68AD99F475B9}" type="presParOf" srcId="{C7A232B9-D0F9-4E01-B184-00935BAC68F0}" destId="{63CF7B27-2907-4143-B28E-7422127A28DB}" srcOrd="1" destOrd="0" presId="urn:microsoft.com/office/officeart/2008/layout/NameandTitleOrganizationalChart"/>
    <dgm:cxn modelId="{D93AAA05-D04A-4DA3-9C09-FB4CFEC21F29}" type="presParOf" srcId="{C7A232B9-D0F9-4E01-B184-00935BAC68F0}" destId="{7C931302-C057-4495-897C-FC02589DCF70}" srcOrd="2" destOrd="0" presId="urn:microsoft.com/office/officeart/2008/layout/NameandTitleOrganizationalChart"/>
    <dgm:cxn modelId="{6AC2EFB2-909F-4862-AA4C-965EE7FC9F68}" type="presParOf" srcId="{F87292AE-8570-41D3-A856-F0905EEDAEF9}" destId="{1B381FFA-2A36-4457-A82C-754E13CE9B48}" srcOrd="4" destOrd="0" presId="urn:microsoft.com/office/officeart/2008/layout/NameandTitleOrganizationalChart"/>
    <dgm:cxn modelId="{F7CD3DA7-7434-4865-8E05-768C767808E3}" type="presParOf" srcId="{F87292AE-8570-41D3-A856-F0905EEDAEF9}" destId="{DDCC56A5-7477-413E-925F-8CE197749F77}" srcOrd="5" destOrd="0" presId="urn:microsoft.com/office/officeart/2008/layout/NameandTitleOrganizationalChart"/>
    <dgm:cxn modelId="{A5154199-5340-4599-AFD4-8948AE5830D9}" type="presParOf" srcId="{DDCC56A5-7477-413E-925F-8CE197749F77}" destId="{28A24E42-62E6-4F4B-9494-201CE00A3100}" srcOrd="0" destOrd="0" presId="urn:microsoft.com/office/officeart/2008/layout/NameandTitleOrganizationalChart"/>
    <dgm:cxn modelId="{77700036-1A36-4AA2-88B9-AD429AE91E3B}" type="presParOf" srcId="{28A24E42-62E6-4F4B-9494-201CE00A3100}" destId="{587ADAEA-6291-4E02-B8DB-E8AD16380DC5}" srcOrd="0" destOrd="0" presId="urn:microsoft.com/office/officeart/2008/layout/NameandTitleOrganizationalChart"/>
    <dgm:cxn modelId="{275F1606-D6D2-4CF5-A011-A542807BA0A0}" type="presParOf" srcId="{28A24E42-62E6-4F4B-9494-201CE00A3100}" destId="{686C716F-E85E-4F02-A982-49E40C6C5360}" srcOrd="1" destOrd="0" presId="urn:microsoft.com/office/officeart/2008/layout/NameandTitleOrganizationalChart"/>
    <dgm:cxn modelId="{E7D72DDA-BD0A-4EB8-9CE8-37D07D1852C2}" type="presParOf" srcId="{28A24E42-62E6-4F4B-9494-201CE00A3100}" destId="{25A45656-250D-4D36-9F74-B278CCEBD4DF}" srcOrd="2" destOrd="0" presId="urn:microsoft.com/office/officeart/2008/layout/NameandTitleOrganizationalChart"/>
    <dgm:cxn modelId="{6B13D466-80C5-4885-9DB7-234EB79E156D}" type="presParOf" srcId="{DDCC56A5-7477-413E-925F-8CE197749F77}" destId="{9F5431D2-53C4-4524-A2A4-21820BB1479B}" srcOrd="1" destOrd="0" presId="urn:microsoft.com/office/officeart/2008/layout/NameandTitleOrganizationalChart"/>
    <dgm:cxn modelId="{177B0965-0371-49F8-B1DA-4C849AF7980C}" type="presParOf" srcId="{DDCC56A5-7477-413E-925F-8CE197749F77}" destId="{F6CC4688-8BA6-4F26-8E9A-F1CD1BBB2C27}" srcOrd="2" destOrd="0" presId="urn:microsoft.com/office/officeart/2008/layout/NameandTitleOrganizationalChart"/>
    <dgm:cxn modelId="{5F5391A8-69A4-48E7-8338-DA91B0F9A725}" type="presParOf" srcId="{F87292AE-8570-41D3-A856-F0905EEDAEF9}" destId="{99C4B9B3-0CFB-4D95-AEA0-BA0840AA2591}" srcOrd="6" destOrd="0" presId="urn:microsoft.com/office/officeart/2008/layout/NameandTitleOrganizationalChart"/>
    <dgm:cxn modelId="{4F5A7A3E-4BB5-4CC9-A966-FE14C6A806A2}" type="presParOf" srcId="{F87292AE-8570-41D3-A856-F0905EEDAEF9}" destId="{CB6AAB17-4331-4885-8874-6D32B36CB1E8}" srcOrd="7" destOrd="0" presId="urn:microsoft.com/office/officeart/2008/layout/NameandTitleOrganizationalChart"/>
    <dgm:cxn modelId="{5456C3AE-57E6-403A-9057-A8D1754C736B}" type="presParOf" srcId="{CB6AAB17-4331-4885-8874-6D32B36CB1E8}" destId="{F80F5578-6FB9-4676-8322-B9692C5AC2BB}" srcOrd="0" destOrd="0" presId="urn:microsoft.com/office/officeart/2008/layout/NameandTitleOrganizationalChart"/>
    <dgm:cxn modelId="{9FC443AE-AB1E-400D-9D68-E6F23AA1CE44}" type="presParOf" srcId="{F80F5578-6FB9-4676-8322-B9692C5AC2BB}" destId="{E81BEACF-B1D9-4A64-95F6-16576A970543}" srcOrd="0" destOrd="0" presId="urn:microsoft.com/office/officeart/2008/layout/NameandTitleOrganizationalChart"/>
    <dgm:cxn modelId="{87DF3A09-D015-4916-88BA-284DCD8398AA}" type="presParOf" srcId="{F80F5578-6FB9-4676-8322-B9692C5AC2BB}" destId="{860C5946-EEF1-42AF-AC7E-A9519633B068}" srcOrd="1" destOrd="0" presId="urn:microsoft.com/office/officeart/2008/layout/NameandTitleOrganizationalChart"/>
    <dgm:cxn modelId="{DC09B240-090A-4E3E-AA45-9461E33A12F9}" type="presParOf" srcId="{F80F5578-6FB9-4676-8322-B9692C5AC2BB}" destId="{9F728CEA-C8EE-47B2-810B-9D0BA8EE17D6}" srcOrd="2" destOrd="0" presId="urn:microsoft.com/office/officeart/2008/layout/NameandTitleOrganizationalChart"/>
    <dgm:cxn modelId="{66403A92-DD58-44BE-88F4-199E7C7CE437}" type="presParOf" srcId="{CB6AAB17-4331-4885-8874-6D32B36CB1E8}" destId="{0AEFB848-EB31-4C54-944C-8D6AF365CE1A}" srcOrd="1" destOrd="0" presId="urn:microsoft.com/office/officeart/2008/layout/NameandTitleOrganizationalChart"/>
    <dgm:cxn modelId="{E46A75F1-D370-4420-8D96-1DE0D1C94DD6}" type="presParOf" srcId="{CB6AAB17-4331-4885-8874-6D32B36CB1E8}" destId="{D2D565CF-E06E-4AB9-BF1C-248534F30338}" srcOrd="2" destOrd="0" presId="urn:microsoft.com/office/officeart/2008/layout/NameandTitleOrganizationalChart"/>
    <dgm:cxn modelId="{D370DCD5-92A8-4A50-A0D4-A635EB5B4E65}" type="presParOf" srcId="{0D77D1FA-4B5F-4157-994B-A32894E3BDEE}" destId="{7A63448F-EFDD-4A02-8A70-BD8A83997A2E}" srcOrd="2" destOrd="0" presId="urn:microsoft.com/office/officeart/2008/layout/NameandTitleOrganizationalChart"/>
    <dgm:cxn modelId="{E0605E95-93E4-4448-8843-D3D14EF90615}" type="presParOf" srcId="{7A63448F-EFDD-4A02-8A70-BD8A83997A2E}" destId="{8CF1DAC4-690A-4778-AC9F-2B5F6BFADF4F}" srcOrd="0" destOrd="0" presId="urn:microsoft.com/office/officeart/2008/layout/NameandTitleOrganizationalChart"/>
    <dgm:cxn modelId="{9FBE7B73-4B7D-403D-A3F6-B087598B5B79}" type="presParOf" srcId="{7A63448F-EFDD-4A02-8A70-BD8A83997A2E}" destId="{E9438C3B-B965-4AC9-8827-786F769CE7C4}" srcOrd="1" destOrd="0" presId="urn:microsoft.com/office/officeart/2008/layout/NameandTitleOrganizationalChart"/>
    <dgm:cxn modelId="{50604752-F263-4F87-B51B-4E270688251C}" type="presParOf" srcId="{E9438C3B-B965-4AC9-8827-786F769CE7C4}" destId="{6AF885FE-FC95-472E-A79C-BB7772613F12}" srcOrd="0" destOrd="0" presId="urn:microsoft.com/office/officeart/2008/layout/NameandTitleOrganizationalChart"/>
    <dgm:cxn modelId="{F30CC6F3-7F09-4A80-93B0-32E0CE527BB4}" type="presParOf" srcId="{6AF885FE-FC95-472E-A79C-BB7772613F12}" destId="{AACA83C7-8E67-4A6A-B5B2-161076B9D47A}" srcOrd="0" destOrd="0" presId="urn:microsoft.com/office/officeart/2008/layout/NameandTitleOrganizationalChart"/>
    <dgm:cxn modelId="{65038E66-4A7B-404E-B8D5-01C2311B4B2E}" type="presParOf" srcId="{6AF885FE-FC95-472E-A79C-BB7772613F12}" destId="{64AD1B4A-33CC-42AB-90AD-40FAC7DD6541}" srcOrd="1" destOrd="0" presId="urn:microsoft.com/office/officeart/2008/layout/NameandTitleOrganizationalChart"/>
    <dgm:cxn modelId="{4A8B7A7D-0EC8-4987-A94F-843B84E9808E}" type="presParOf" srcId="{6AF885FE-FC95-472E-A79C-BB7772613F12}" destId="{7E8F9F87-3D4D-41C4-986B-58891BD670AF}" srcOrd="2" destOrd="0" presId="urn:microsoft.com/office/officeart/2008/layout/NameandTitleOrganizationalChart"/>
    <dgm:cxn modelId="{B54084FE-743B-462B-8F39-EAB3F7823FB6}" type="presParOf" srcId="{E9438C3B-B965-4AC9-8827-786F769CE7C4}" destId="{7C3FE021-FD72-41EC-8FDB-5C0F34584EFA}" srcOrd="1" destOrd="0" presId="urn:microsoft.com/office/officeart/2008/layout/NameandTitleOrganizationalChart"/>
    <dgm:cxn modelId="{6D1ADE48-5853-4677-9562-BC7CEED7368B}" type="presParOf" srcId="{E9438C3B-B965-4AC9-8827-786F769CE7C4}" destId="{FF4989A7-868B-46BE-B8BC-9C84058F9775}" srcOrd="2" destOrd="0" presId="urn:microsoft.com/office/officeart/2008/layout/NameandTitleOrganizationalChart"/>
    <dgm:cxn modelId="{B8AB3CC5-712F-46D2-9B4A-70A36035AED2}" type="presParOf" srcId="{E273A66D-960A-4B11-9137-C03574E4AE25}" destId="{DD76BB0B-6F3B-49C1-92A6-DE342CCB72EC}" srcOrd="8" destOrd="0" presId="urn:microsoft.com/office/officeart/2008/layout/NameandTitleOrganizationalChart"/>
    <dgm:cxn modelId="{09BFECFC-93B7-4C06-9F02-717F5D5F7D14}" type="presParOf" srcId="{E273A66D-960A-4B11-9137-C03574E4AE25}" destId="{803AA0CA-79D6-4C76-AD6D-6F998F9BF0A4}" srcOrd="9" destOrd="0" presId="urn:microsoft.com/office/officeart/2008/layout/NameandTitleOrganizationalChart"/>
    <dgm:cxn modelId="{147174C2-320D-4DC2-AEC3-10AC3A3F30AE}" type="presParOf" srcId="{803AA0CA-79D6-4C76-AD6D-6F998F9BF0A4}" destId="{951D1B52-F019-4B2E-8C84-4019AE244E19}" srcOrd="0" destOrd="0" presId="urn:microsoft.com/office/officeart/2008/layout/NameandTitleOrganizationalChart"/>
    <dgm:cxn modelId="{90E6F25D-A6CD-4E61-935E-19062B762988}" type="presParOf" srcId="{951D1B52-F019-4B2E-8C84-4019AE244E19}" destId="{EC6AF65B-E40B-44F0-804F-D53B5CB2F136}" srcOrd="0" destOrd="0" presId="urn:microsoft.com/office/officeart/2008/layout/NameandTitleOrganizationalChart"/>
    <dgm:cxn modelId="{5F7E346F-D65B-4103-A5F2-0D9815047CF9}" type="presParOf" srcId="{951D1B52-F019-4B2E-8C84-4019AE244E19}" destId="{FB827C8F-F48E-42BB-BA63-4F8EEF297BA5}" srcOrd="1" destOrd="0" presId="urn:microsoft.com/office/officeart/2008/layout/NameandTitleOrganizationalChart"/>
    <dgm:cxn modelId="{A0F3573F-8F6C-4D1C-A9A5-66FAF46859E5}" type="presParOf" srcId="{951D1B52-F019-4B2E-8C84-4019AE244E19}" destId="{CF78E004-4E31-4313-9889-232E8FC515DC}" srcOrd="2" destOrd="0" presId="urn:microsoft.com/office/officeart/2008/layout/NameandTitleOrganizationalChart"/>
    <dgm:cxn modelId="{BB841103-4CB6-4329-938A-B7A6BE2FEB5F}" type="presParOf" srcId="{803AA0CA-79D6-4C76-AD6D-6F998F9BF0A4}" destId="{CF146B1A-3345-4410-8155-4119DC5B6EB1}" srcOrd="1" destOrd="0" presId="urn:microsoft.com/office/officeart/2008/layout/NameandTitleOrganizationalChart"/>
    <dgm:cxn modelId="{90919628-4164-429A-A10B-8429FEA6386C}" type="presParOf" srcId="{CF146B1A-3345-4410-8155-4119DC5B6EB1}" destId="{FCE6D5DC-B900-4635-897D-81BCBF798E79}" srcOrd="0" destOrd="0" presId="urn:microsoft.com/office/officeart/2008/layout/NameandTitleOrganizationalChart"/>
    <dgm:cxn modelId="{42A0F96C-7152-4C42-A9BB-5125F967AD31}" type="presParOf" srcId="{CF146B1A-3345-4410-8155-4119DC5B6EB1}" destId="{31BEADB2-5C8F-4B5C-9A7F-EFF009280635}" srcOrd="1" destOrd="0" presId="urn:microsoft.com/office/officeart/2008/layout/NameandTitleOrganizationalChart"/>
    <dgm:cxn modelId="{A1674FAE-C88F-4B5C-B7AD-5B79A85B4803}" type="presParOf" srcId="{31BEADB2-5C8F-4B5C-9A7F-EFF009280635}" destId="{561A6FF7-06F0-4A9C-A6CC-2A29AF10DE3F}" srcOrd="0" destOrd="0" presId="urn:microsoft.com/office/officeart/2008/layout/NameandTitleOrganizationalChart"/>
    <dgm:cxn modelId="{7098DD7E-98F5-40EF-BF42-DE70A8C0CC65}" type="presParOf" srcId="{561A6FF7-06F0-4A9C-A6CC-2A29AF10DE3F}" destId="{BD55F34D-0D8B-440F-963C-34E5C70CE304}" srcOrd="0" destOrd="0" presId="urn:microsoft.com/office/officeart/2008/layout/NameandTitleOrganizationalChart"/>
    <dgm:cxn modelId="{91FE637B-0026-47C6-BD47-8C671D539747}" type="presParOf" srcId="{561A6FF7-06F0-4A9C-A6CC-2A29AF10DE3F}" destId="{E5879343-804F-41FE-87B0-C5E21899E877}" srcOrd="1" destOrd="0" presId="urn:microsoft.com/office/officeart/2008/layout/NameandTitleOrganizationalChart"/>
    <dgm:cxn modelId="{26A20DE1-89BF-4D17-ACCF-BFD51F3027AC}" type="presParOf" srcId="{561A6FF7-06F0-4A9C-A6CC-2A29AF10DE3F}" destId="{B14AE745-B3D9-41AB-AB95-17EFCC98F7FF}" srcOrd="2" destOrd="0" presId="urn:microsoft.com/office/officeart/2008/layout/NameandTitleOrganizationalChart"/>
    <dgm:cxn modelId="{902DCD8B-8418-4CC7-A364-B6A435776F54}" type="presParOf" srcId="{31BEADB2-5C8F-4B5C-9A7F-EFF009280635}" destId="{3DAD4E19-180D-4EED-BBEF-4A39C3B7FC92}" srcOrd="1" destOrd="0" presId="urn:microsoft.com/office/officeart/2008/layout/NameandTitleOrganizationalChart"/>
    <dgm:cxn modelId="{1F0FDBE3-0077-4D44-A502-64CE4406E9FA}" type="presParOf" srcId="{31BEADB2-5C8F-4B5C-9A7F-EFF009280635}" destId="{A0199B2C-4BE0-4FD4-BCCE-4CB99FAD592B}" srcOrd="2" destOrd="0" presId="urn:microsoft.com/office/officeart/2008/layout/NameandTitleOrganizationalChart"/>
    <dgm:cxn modelId="{264F1A4A-51DB-4720-95D8-F2A4899EFEE2}" type="presParOf" srcId="{803AA0CA-79D6-4C76-AD6D-6F998F9BF0A4}" destId="{FFDDE222-939A-45FF-A5A0-5B6F2D5D2EDF}" srcOrd="2" destOrd="0" presId="urn:microsoft.com/office/officeart/2008/layout/NameandTitleOrganizationalChart"/>
    <dgm:cxn modelId="{5AB4841A-A597-44F8-9F02-11CD0C2CBE04}" type="presParOf" srcId="{E273A66D-960A-4B11-9137-C03574E4AE25}" destId="{43185C1F-7AE8-43CA-A482-0CEA81567479}" srcOrd="10" destOrd="0" presId="urn:microsoft.com/office/officeart/2008/layout/NameandTitleOrganizationalChart"/>
    <dgm:cxn modelId="{D1E55B3F-C475-4048-8679-3C9B6CF5BD82}" type="presParOf" srcId="{E273A66D-960A-4B11-9137-C03574E4AE25}" destId="{D9707E6B-70E7-4EF0-A46C-7A6815CA531D}" srcOrd="11" destOrd="0" presId="urn:microsoft.com/office/officeart/2008/layout/NameandTitleOrganizationalChart"/>
    <dgm:cxn modelId="{AA3912A9-77EA-4CFA-99EA-B49C542F6EBD}" type="presParOf" srcId="{D9707E6B-70E7-4EF0-A46C-7A6815CA531D}" destId="{7EA2E343-4822-4F25-A790-DDA75C0A6588}" srcOrd="0" destOrd="0" presId="urn:microsoft.com/office/officeart/2008/layout/NameandTitleOrganizationalChart"/>
    <dgm:cxn modelId="{4086627F-1BEE-459D-B923-CDB31087D3FE}" type="presParOf" srcId="{7EA2E343-4822-4F25-A790-DDA75C0A6588}" destId="{154D221A-7610-4809-A27F-CE11A6FB14AC}" srcOrd="0" destOrd="0" presId="urn:microsoft.com/office/officeart/2008/layout/NameandTitleOrganizationalChart"/>
    <dgm:cxn modelId="{88942859-6A04-4486-B5A3-178204086F99}" type="presParOf" srcId="{7EA2E343-4822-4F25-A790-DDA75C0A6588}" destId="{29F15E85-C4DC-4C75-8E2E-4EA04DB815EB}" srcOrd="1" destOrd="0" presId="urn:microsoft.com/office/officeart/2008/layout/NameandTitleOrganizationalChart"/>
    <dgm:cxn modelId="{AD893688-F541-497F-84FB-695A80F4EE18}" type="presParOf" srcId="{7EA2E343-4822-4F25-A790-DDA75C0A6588}" destId="{8FC216A3-E494-4E3B-A989-64527FA0122E}" srcOrd="2" destOrd="0" presId="urn:microsoft.com/office/officeart/2008/layout/NameandTitleOrganizationalChart"/>
    <dgm:cxn modelId="{D0EDF3D7-0B1A-4811-9BCB-376FCE6C5AED}" type="presParOf" srcId="{D9707E6B-70E7-4EF0-A46C-7A6815CA531D}" destId="{B0164CE2-8695-4BB7-899D-534242285CDC}" srcOrd="1" destOrd="0" presId="urn:microsoft.com/office/officeart/2008/layout/NameandTitleOrganizationalChart"/>
    <dgm:cxn modelId="{0CE0E265-1A3B-4EB8-8BEC-A932495EBE54}" type="presParOf" srcId="{B0164CE2-8695-4BB7-899D-534242285CDC}" destId="{DBB45F5D-6AE7-4E84-9FA4-11EBB4D9AF3C}" srcOrd="0" destOrd="0" presId="urn:microsoft.com/office/officeart/2008/layout/NameandTitleOrganizationalChart"/>
    <dgm:cxn modelId="{C4A4F23C-696E-4E02-AD01-896D4D80E7E5}" type="presParOf" srcId="{B0164CE2-8695-4BB7-899D-534242285CDC}" destId="{BAD2AD1A-7874-4DCD-A373-0F29C978F2BC}" srcOrd="1" destOrd="0" presId="urn:microsoft.com/office/officeart/2008/layout/NameandTitleOrganizationalChart"/>
    <dgm:cxn modelId="{DDF2BA3A-36DF-48D4-8B41-93A349B05F96}" type="presParOf" srcId="{BAD2AD1A-7874-4DCD-A373-0F29C978F2BC}" destId="{9647A62F-0793-41BD-B5D0-CCA1C9719E05}" srcOrd="0" destOrd="0" presId="urn:microsoft.com/office/officeart/2008/layout/NameandTitleOrganizationalChart"/>
    <dgm:cxn modelId="{511765C9-1BD4-48BF-AA4E-85E7F4E3ABD7}" type="presParOf" srcId="{9647A62F-0793-41BD-B5D0-CCA1C9719E05}" destId="{4BFCC29E-0700-4686-88CF-20B4DB7DFCF6}" srcOrd="0" destOrd="0" presId="urn:microsoft.com/office/officeart/2008/layout/NameandTitleOrganizationalChart"/>
    <dgm:cxn modelId="{E44A347C-6E4A-45D3-A748-202458111047}" type="presParOf" srcId="{9647A62F-0793-41BD-B5D0-CCA1C9719E05}" destId="{72B355F5-BD1A-4340-B9FE-BFD8B252F84D}" srcOrd="1" destOrd="0" presId="urn:microsoft.com/office/officeart/2008/layout/NameandTitleOrganizationalChart"/>
    <dgm:cxn modelId="{4461A746-2947-48BC-9BE9-186BB28E5785}" type="presParOf" srcId="{9647A62F-0793-41BD-B5D0-CCA1C9719E05}" destId="{9D9ECD67-F3B2-4108-A0D2-22335402A562}" srcOrd="2" destOrd="0" presId="urn:microsoft.com/office/officeart/2008/layout/NameandTitleOrganizationalChart"/>
    <dgm:cxn modelId="{AACA5915-7947-496C-A4C0-2718B6B88A4E}" type="presParOf" srcId="{BAD2AD1A-7874-4DCD-A373-0F29C978F2BC}" destId="{3CDE50CA-8B58-44E8-AD55-7E3361D5C2D1}" srcOrd="1" destOrd="0" presId="urn:microsoft.com/office/officeart/2008/layout/NameandTitleOrganizationalChart"/>
    <dgm:cxn modelId="{46419668-FC76-43AB-BE28-944E650E63CD}" type="presParOf" srcId="{BAD2AD1A-7874-4DCD-A373-0F29C978F2BC}" destId="{20B0F315-AF01-4F6D-B3E6-FB582EDE9081}" srcOrd="2" destOrd="0" presId="urn:microsoft.com/office/officeart/2008/layout/NameandTitleOrganizationalChart"/>
    <dgm:cxn modelId="{CA15D459-EDF1-43D6-9B31-D389AB34367D}" type="presParOf" srcId="{D9707E6B-70E7-4EF0-A46C-7A6815CA531D}" destId="{1288620D-1772-4930-A55F-02F34BB48D19}" srcOrd="2" destOrd="0" presId="urn:microsoft.com/office/officeart/2008/layout/NameandTitleOrganizationalChart"/>
    <dgm:cxn modelId="{0922283F-8586-4B9D-87C1-46F3ABE75D34}" type="presParOf" srcId="{E3490072-9416-4898-BF10-170972F9EABA}" destId="{3C9609BC-B751-4840-AC85-CFA074ED86A5}" srcOrd="2" destOrd="0" presId="urn:microsoft.com/office/officeart/2008/layout/NameandTitleOrganizationalChart"/>
    <dgm:cxn modelId="{EBD2D5D3-9BE2-4DC8-88D8-1667118C3F99}" type="presParOf" srcId="{CCFC3D18-969E-48DD-8E34-2C20EA259618}" destId="{9E6B2350-FBF6-47CA-850C-441E5488717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A6BB9-DA07-4EFA-998F-52FD7F87E41B}" type="doc">
      <dgm:prSet loTypeId="urn:microsoft.com/office/officeart/2005/8/layout/venn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E7AB50A-307D-4E20-9F57-92DF921457E1}">
      <dgm:prSet phldrT="[Text]" custT="1"/>
      <dgm:spPr/>
      <dgm:t>
        <a:bodyPr/>
        <a:lstStyle/>
        <a:p>
          <a:r>
            <a:rPr lang="en-US" sz="2000" b="1" dirty="0" smtClean="0"/>
            <a:t>KOI</a:t>
          </a:r>
          <a:endParaRPr lang="en-US" sz="1600" b="1" dirty="0"/>
        </a:p>
      </dgm:t>
    </dgm:pt>
    <dgm:pt modelId="{FA4CDD65-DB84-4847-A238-253E338D0564}" type="parTrans" cxnId="{5536B980-0263-4E1A-AF24-49C0E29D3826}">
      <dgm:prSet/>
      <dgm:spPr/>
      <dgm:t>
        <a:bodyPr/>
        <a:lstStyle/>
        <a:p>
          <a:endParaRPr lang="en-US"/>
        </a:p>
      </dgm:t>
    </dgm:pt>
    <dgm:pt modelId="{C57AEC35-68BF-4324-9A9B-F3FD5EC0D450}" type="sibTrans" cxnId="{5536B980-0263-4E1A-AF24-49C0E29D3826}">
      <dgm:prSet/>
      <dgm:spPr/>
      <dgm:t>
        <a:bodyPr/>
        <a:lstStyle/>
        <a:p>
          <a:endParaRPr lang="en-US"/>
        </a:p>
      </dgm:t>
    </dgm:pt>
    <dgm:pt modelId="{17D849C0-28F5-4B0C-BC27-942DAEA5F765}">
      <dgm:prSet phldrT="[Text]" custT="1"/>
      <dgm:spPr/>
      <dgm:t>
        <a:bodyPr/>
        <a:lstStyle/>
        <a:p>
          <a:r>
            <a:rPr lang="en-US" sz="2000" b="1" dirty="0" smtClean="0"/>
            <a:t>HTCondor</a:t>
          </a:r>
          <a:endParaRPr lang="en-US" sz="1600" b="1" dirty="0"/>
        </a:p>
      </dgm:t>
    </dgm:pt>
    <dgm:pt modelId="{879178D0-9B71-4B6C-8216-942B17BAD591}" type="parTrans" cxnId="{A68245F7-B712-4F3F-894B-1FC7C3927584}">
      <dgm:prSet/>
      <dgm:spPr/>
      <dgm:t>
        <a:bodyPr/>
        <a:lstStyle/>
        <a:p>
          <a:endParaRPr lang="en-US"/>
        </a:p>
      </dgm:t>
    </dgm:pt>
    <dgm:pt modelId="{85AF1CBB-3310-4EF3-91B4-51AD5F4C27D1}" type="sibTrans" cxnId="{A68245F7-B712-4F3F-894B-1FC7C3927584}">
      <dgm:prSet/>
      <dgm:spPr/>
      <dgm:t>
        <a:bodyPr/>
        <a:lstStyle/>
        <a:p>
          <a:endParaRPr lang="en-US"/>
        </a:p>
      </dgm:t>
    </dgm:pt>
    <dgm:pt modelId="{3858D68F-46BB-407C-9EAD-72C51F8DA5F9}">
      <dgm:prSet phldrT="[Text]" custT="1"/>
      <dgm:spPr/>
      <dgm:t>
        <a:bodyPr/>
        <a:lstStyle/>
        <a:p>
          <a:r>
            <a:rPr lang="en-US" sz="2000" b="1" dirty="0" smtClean="0"/>
            <a:t>Docker</a:t>
          </a:r>
          <a:endParaRPr lang="en-US" sz="1600" b="1" dirty="0"/>
        </a:p>
      </dgm:t>
    </dgm:pt>
    <dgm:pt modelId="{917EFF2A-9848-4BAB-83B0-DC9FF837D9F4}" type="parTrans" cxnId="{771AB668-9E31-478D-92A9-A48645A58ECC}">
      <dgm:prSet/>
      <dgm:spPr/>
      <dgm:t>
        <a:bodyPr/>
        <a:lstStyle/>
        <a:p>
          <a:endParaRPr lang="en-US"/>
        </a:p>
      </dgm:t>
    </dgm:pt>
    <dgm:pt modelId="{90120EFA-4C67-4C20-B6F9-9F4C095C27EC}" type="sibTrans" cxnId="{771AB668-9E31-478D-92A9-A48645A58ECC}">
      <dgm:prSet/>
      <dgm:spPr/>
      <dgm:t>
        <a:bodyPr/>
        <a:lstStyle/>
        <a:p>
          <a:endParaRPr lang="en-US"/>
        </a:p>
      </dgm:t>
    </dgm:pt>
    <dgm:pt modelId="{21A6F5EA-4EEF-4ADE-9E8A-3721B7C222EF}">
      <dgm:prSet phldrT="[Text]" custT="1"/>
      <dgm:spPr/>
      <dgm:t>
        <a:bodyPr/>
        <a:lstStyle/>
        <a:p>
          <a:r>
            <a:rPr lang="en-US" sz="2000" b="1" dirty="0" smtClean="0"/>
            <a:t>Python scripts</a:t>
          </a:r>
          <a:endParaRPr lang="en-US" sz="2000" b="1" dirty="0"/>
        </a:p>
      </dgm:t>
    </dgm:pt>
    <dgm:pt modelId="{7BAB50D1-B75E-4CB9-A694-1C4B1DB43463}" type="parTrans" cxnId="{128EC5B0-5168-4728-A43B-B80969782BE6}">
      <dgm:prSet/>
      <dgm:spPr/>
      <dgm:t>
        <a:bodyPr/>
        <a:lstStyle/>
        <a:p>
          <a:endParaRPr lang="en-US"/>
        </a:p>
      </dgm:t>
    </dgm:pt>
    <dgm:pt modelId="{CE8B8BF1-A0D7-41B0-A2BE-0D4320BBD242}" type="sibTrans" cxnId="{128EC5B0-5168-4728-A43B-B80969782BE6}">
      <dgm:prSet/>
      <dgm:spPr/>
      <dgm:t>
        <a:bodyPr/>
        <a:lstStyle/>
        <a:p>
          <a:endParaRPr lang="en-US"/>
        </a:p>
      </dgm:t>
    </dgm:pt>
    <dgm:pt modelId="{4755A923-B994-46B5-A764-3C72C018F3B1}">
      <dgm:prSet phldrT="[Text]"/>
      <dgm:spPr/>
      <dgm:t>
        <a:bodyPr/>
        <a:lstStyle/>
        <a:p>
          <a:r>
            <a:rPr lang="en-US" sz="1200" dirty="0" smtClean="0"/>
            <a:t>All data is here</a:t>
          </a:r>
          <a:endParaRPr lang="en-US" sz="1200" dirty="0"/>
        </a:p>
      </dgm:t>
    </dgm:pt>
    <dgm:pt modelId="{23D72724-DFB1-43AF-B047-2A9D02961B09}" type="parTrans" cxnId="{C715444E-DA4C-4A92-9352-AC6E814D9692}">
      <dgm:prSet/>
      <dgm:spPr/>
      <dgm:t>
        <a:bodyPr/>
        <a:lstStyle/>
        <a:p>
          <a:endParaRPr lang="en-US"/>
        </a:p>
      </dgm:t>
    </dgm:pt>
    <dgm:pt modelId="{1520FC7B-8464-4E6B-960E-6D1595A8413C}" type="sibTrans" cxnId="{C715444E-DA4C-4A92-9352-AC6E814D9692}">
      <dgm:prSet/>
      <dgm:spPr/>
      <dgm:t>
        <a:bodyPr/>
        <a:lstStyle/>
        <a:p>
          <a:endParaRPr lang="en-US"/>
        </a:p>
      </dgm:t>
    </dgm:pt>
    <dgm:pt modelId="{77A0CFF5-B399-4A51-972A-687B3DC37D06}">
      <dgm:prSet phldrT="[Text]"/>
      <dgm:spPr/>
      <dgm:t>
        <a:bodyPr/>
        <a:lstStyle/>
        <a:p>
          <a:r>
            <a:rPr lang="en-US" sz="1200" dirty="0" smtClean="0"/>
            <a:t>All programs are here</a:t>
          </a:r>
          <a:endParaRPr lang="en-US" sz="1200" dirty="0"/>
        </a:p>
      </dgm:t>
    </dgm:pt>
    <dgm:pt modelId="{7CB76ADB-BA3A-46F1-BAB3-8260A64451BB}" type="parTrans" cxnId="{D55F910F-96E6-4883-996B-075CBB188C42}">
      <dgm:prSet/>
      <dgm:spPr/>
      <dgm:t>
        <a:bodyPr/>
        <a:lstStyle/>
        <a:p>
          <a:endParaRPr lang="en-US"/>
        </a:p>
      </dgm:t>
    </dgm:pt>
    <dgm:pt modelId="{E15553C8-4CAB-4324-8FE5-451778EC2A99}" type="sibTrans" cxnId="{D55F910F-96E6-4883-996B-075CBB188C42}">
      <dgm:prSet/>
      <dgm:spPr/>
      <dgm:t>
        <a:bodyPr/>
        <a:lstStyle/>
        <a:p>
          <a:endParaRPr lang="en-US"/>
        </a:p>
      </dgm:t>
    </dgm:pt>
    <dgm:pt modelId="{CE66E184-1B3C-4221-B79D-F5A69601BF4D}">
      <dgm:prSet phldrT="[Text]"/>
      <dgm:spPr/>
      <dgm:t>
        <a:bodyPr/>
        <a:lstStyle/>
        <a:p>
          <a:r>
            <a:rPr lang="en-US" sz="1200" dirty="0" smtClean="0"/>
            <a:t>Needed to process the data and heavy lifting</a:t>
          </a:r>
          <a:endParaRPr lang="en-US" sz="1200" dirty="0"/>
        </a:p>
      </dgm:t>
    </dgm:pt>
    <dgm:pt modelId="{9E6C6D44-E04A-4F9E-95B5-2D92F6AEB3BD}" type="parTrans" cxnId="{DFF56B61-0C40-4909-A67D-B2AB598449E0}">
      <dgm:prSet/>
      <dgm:spPr/>
      <dgm:t>
        <a:bodyPr/>
        <a:lstStyle/>
        <a:p>
          <a:endParaRPr lang="en-US"/>
        </a:p>
      </dgm:t>
    </dgm:pt>
    <dgm:pt modelId="{7A204031-FADB-4772-9568-75EAA8664731}" type="sibTrans" cxnId="{DFF56B61-0C40-4909-A67D-B2AB598449E0}">
      <dgm:prSet/>
      <dgm:spPr/>
      <dgm:t>
        <a:bodyPr/>
        <a:lstStyle/>
        <a:p>
          <a:endParaRPr lang="en-US"/>
        </a:p>
      </dgm:t>
    </dgm:pt>
    <dgm:pt modelId="{2BC52D13-C2B5-437D-9184-C0308381A52D}">
      <dgm:prSet phldrT="[Text]"/>
      <dgm:spPr/>
      <dgm:t>
        <a:bodyPr/>
        <a:lstStyle/>
        <a:p>
          <a:r>
            <a:rPr lang="en-US" sz="1200" dirty="0" smtClean="0"/>
            <a:t>Needed to run the freeware programs</a:t>
          </a:r>
          <a:endParaRPr lang="en-US" sz="1200" dirty="0"/>
        </a:p>
      </dgm:t>
    </dgm:pt>
    <dgm:pt modelId="{5A1B116F-E152-4DA6-9826-8AE952D90250}" type="parTrans" cxnId="{A127337E-9102-47D3-9BA8-A8113343CFA0}">
      <dgm:prSet/>
      <dgm:spPr/>
      <dgm:t>
        <a:bodyPr/>
        <a:lstStyle/>
        <a:p>
          <a:endParaRPr lang="en-US"/>
        </a:p>
      </dgm:t>
    </dgm:pt>
    <dgm:pt modelId="{410A0611-5805-4EFA-B293-CE5960AAA579}" type="sibTrans" cxnId="{A127337E-9102-47D3-9BA8-A8113343CFA0}">
      <dgm:prSet/>
      <dgm:spPr/>
      <dgm:t>
        <a:bodyPr/>
        <a:lstStyle/>
        <a:p>
          <a:endParaRPr lang="en-US"/>
        </a:p>
      </dgm:t>
    </dgm:pt>
    <dgm:pt modelId="{FCF4F82D-5822-4D36-B5D0-B44AE406FCD8}">
      <dgm:prSet phldrT="[Text]"/>
      <dgm:spPr/>
      <dgm:t>
        <a:bodyPr/>
        <a:lstStyle/>
        <a:p>
          <a:r>
            <a:rPr lang="en-US" sz="1600" dirty="0" smtClean="0"/>
            <a:t>Needed to call freeware programs</a:t>
          </a:r>
          <a:endParaRPr lang="en-US" sz="1600" dirty="0"/>
        </a:p>
      </dgm:t>
    </dgm:pt>
    <dgm:pt modelId="{FD8E096E-7C60-406B-9C53-40D7035C0DA3}" type="parTrans" cxnId="{8D396A39-6E5D-465C-80BD-0A69B193199D}">
      <dgm:prSet/>
      <dgm:spPr/>
      <dgm:t>
        <a:bodyPr/>
        <a:lstStyle/>
        <a:p>
          <a:endParaRPr lang="en-US"/>
        </a:p>
      </dgm:t>
    </dgm:pt>
    <dgm:pt modelId="{4C7D4250-10DD-4312-8A13-DB5BAD78C672}" type="sibTrans" cxnId="{8D396A39-6E5D-465C-80BD-0A69B193199D}">
      <dgm:prSet/>
      <dgm:spPr/>
      <dgm:t>
        <a:bodyPr/>
        <a:lstStyle/>
        <a:p>
          <a:endParaRPr lang="en-US"/>
        </a:p>
      </dgm:t>
    </dgm:pt>
    <dgm:pt modelId="{7F46CC75-E3FA-45B4-8F6A-E4220D547FF1}" type="pres">
      <dgm:prSet presAssocID="{BB2A6BB9-DA07-4EFA-998F-52FD7F87E41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65AFB9-A87C-43AE-A771-2647D8662746}" type="pres">
      <dgm:prSet presAssocID="{BB2A6BB9-DA07-4EFA-998F-52FD7F87E41B}" presName="comp1" presStyleCnt="0"/>
      <dgm:spPr/>
    </dgm:pt>
    <dgm:pt modelId="{1D9A6668-8C09-44EC-A5C5-BDD006EE12F4}" type="pres">
      <dgm:prSet presAssocID="{BB2A6BB9-DA07-4EFA-998F-52FD7F87E41B}" presName="circle1" presStyleLbl="node1" presStyleIdx="0" presStyleCnt="4"/>
      <dgm:spPr/>
      <dgm:t>
        <a:bodyPr/>
        <a:lstStyle/>
        <a:p>
          <a:endParaRPr lang="en-US"/>
        </a:p>
      </dgm:t>
    </dgm:pt>
    <dgm:pt modelId="{7671ED15-F817-4412-A4F5-4B772A5F0B27}" type="pres">
      <dgm:prSet presAssocID="{BB2A6BB9-DA07-4EFA-998F-52FD7F87E41B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3E2D0-3BFC-4BB3-B0B7-A284CB19E38D}" type="pres">
      <dgm:prSet presAssocID="{BB2A6BB9-DA07-4EFA-998F-52FD7F87E41B}" presName="comp2" presStyleCnt="0"/>
      <dgm:spPr/>
    </dgm:pt>
    <dgm:pt modelId="{FA92F429-BA9C-4A59-89E6-01881EE60661}" type="pres">
      <dgm:prSet presAssocID="{BB2A6BB9-DA07-4EFA-998F-52FD7F87E41B}" presName="circle2" presStyleLbl="node1" presStyleIdx="1" presStyleCnt="4"/>
      <dgm:spPr/>
      <dgm:t>
        <a:bodyPr/>
        <a:lstStyle/>
        <a:p>
          <a:endParaRPr lang="en-US"/>
        </a:p>
      </dgm:t>
    </dgm:pt>
    <dgm:pt modelId="{C84B5DF7-6B61-4B1A-B055-DC8D7A33F290}" type="pres">
      <dgm:prSet presAssocID="{BB2A6BB9-DA07-4EFA-998F-52FD7F87E41B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7BDCA-D9CA-4CF3-AA04-9FA9E334CD90}" type="pres">
      <dgm:prSet presAssocID="{BB2A6BB9-DA07-4EFA-998F-52FD7F87E41B}" presName="comp3" presStyleCnt="0"/>
      <dgm:spPr/>
    </dgm:pt>
    <dgm:pt modelId="{B37801DF-7C89-475D-B6D3-1688D50B0ED7}" type="pres">
      <dgm:prSet presAssocID="{BB2A6BB9-DA07-4EFA-998F-52FD7F87E41B}" presName="circle3" presStyleLbl="node1" presStyleIdx="2" presStyleCnt="4"/>
      <dgm:spPr/>
      <dgm:t>
        <a:bodyPr/>
        <a:lstStyle/>
        <a:p>
          <a:endParaRPr lang="en-US"/>
        </a:p>
      </dgm:t>
    </dgm:pt>
    <dgm:pt modelId="{06D3F271-0994-4D34-B3FA-715F2FC67EA3}" type="pres">
      <dgm:prSet presAssocID="{BB2A6BB9-DA07-4EFA-998F-52FD7F87E41B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19A35-7A32-4F17-94C2-9B10B7A89ABB}" type="pres">
      <dgm:prSet presAssocID="{BB2A6BB9-DA07-4EFA-998F-52FD7F87E41B}" presName="comp4" presStyleCnt="0"/>
      <dgm:spPr/>
    </dgm:pt>
    <dgm:pt modelId="{91389BCB-DB05-4322-85DB-AA9C37816C3A}" type="pres">
      <dgm:prSet presAssocID="{BB2A6BB9-DA07-4EFA-998F-52FD7F87E41B}" presName="circle4" presStyleLbl="node1" presStyleIdx="3" presStyleCnt="4"/>
      <dgm:spPr/>
      <dgm:t>
        <a:bodyPr/>
        <a:lstStyle/>
        <a:p>
          <a:endParaRPr lang="en-US"/>
        </a:p>
      </dgm:t>
    </dgm:pt>
    <dgm:pt modelId="{11D4A619-1270-46CD-9F55-4A1A50787549}" type="pres">
      <dgm:prSet presAssocID="{BB2A6BB9-DA07-4EFA-998F-52FD7F87E41B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FE75F-956C-4A16-8839-C8ADF5B7FC7C}" type="presOf" srcId="{17D849C0-28F5-4B0C-BC27-942DAEA5F765}" destId="{C84B5DF7-6B61-4B1A-B055-DC8D7A33F290}" srcOrd="1" destOrd="0" presId="urn:microsoft.com/office/officeart/2005/8/layout/venn2"/>
    <dgm:cxn modelId="{BAF2BCAE-F0BA-4310-8DC3-0637B70CFE0B}" type="presOf" srcId="{77A0CFF5-B399-4A51-972A-687B3DC37D06}" destId="{1D9A6668-8C09-44EC-A5C5-BDD006EE12F4}" srcOrd="0" destOrd="2" presId="urn:microsoft.com/office/officeart/2005/8/layout/venn2"/>
    <dgm:cxn modelId="{A127337E-9102-47D3-9BA8-A8113343CFA0}" srcId="{3858D68F-46BB-407C-9EAD-72C51F8DA5F9}" destId="{2BC52D13-C2B5-437D-9184-C0308381A52D}" srcOrd="0" destOrd="0" parTransId="{5A1B116F-E152-4DA6-9826-8AE952D90250}" sibTransId="{410A0611-5805-4EFA-B293-CE5960AAA579}"/>
    <dgm:cxn modelId="{771AB668-9E31-478D-92A9-A48645A58ECC}" srcId="{BB2A6BB9-DA07-4EFA-998F-52FD7F87E41B}" destId="{3858D68F-46BB-407C-9EAD-72C51F8DA5F9}" srcOrd="2" destOrd="0" parTransId="{917EFF2A-9848-4BAB-83B0-DC9FF837D9F4}" sibTransId="{90120EFA-4C67-4C20-B6F9-9F4C095C27EC}"/>
    <dgm:cxn modelId="{7ABC7FEC-C3E5-4193-8BB2-A068D413EEF9}" type="presOf" srcId="{4755A923-B994-46B5-A764-3C72C018F3B1}" destId="{7671ED15-F817-4412-A4F5-4B772A5F0B27}" srcOrd="1" destOrd="1" presId="urn:microsoft.com/office/officeart/2005/8/layout/venn2"/>
    <dgm:cxn modelId="{D246EEAD-1717-4508-B5B0-C8EB28410A6D}" type="presOf" srcId="{4755A923-B994-46B5-A764-3C72C018F3B1}" destId="{1D9A6668-8C09-44EC-A5C5-BDD006EE12F4}" srcOrd="0" destOrd="1" presId="urn:microsoft.com/office/officeart/2005/8/layout/venn2"/>
    <dgm:cxn modelId="{DEC82F37-6A62-491C-9F47-32935D8415B8}" type="presOf" srcId="{1E7AB50A-307D-4E20-9F57-92DF921457E1}" destId="{7671ED15-F817-4412-A4F5-4B772A5F0B27}" srcOrd="1" destOrd="0" presId="urn:microsoft.com/office/officeart/2005/8/layout/venn2"/>
    <dgm:cxn modelId="{A1DDF12C-87B3-4EC0-B113-45779D2F4945}" type="presOf" srcId="{17D849C0-28F5-4B0C-BC27-942DAEA5F765}" destId="{FA92F429-BA9C-4A59-89E6-01881EE60661}" srcOrd="0" destOrd="0" presId="urn:microsoft.com/office/officeart/2005/8/layout/venn2"/>
    <dgm:cxn modelId="{8D396A39-6E5D-465C-80BD-0A69B193199D}" srcId="{21A6F5EA-4EEF-4ADE-9E8A-3721B7C222EF}" destId="{FCF4F82D-5822-4D36-B5D0-B44AE406FCD8}" srcOrd="0" destOrd="0" parTransId="{FD8E096E-7C60-406B-9C53-40D7035C0DA3}" sibTransId="{4C7D4250-10DD-4312-8A13-DB5BAD78C672}"/>
    <dgm:cxn modelId="{CCF3F489-E43D-4F89-845D-1BDAB44911EC}" type="presOf" srcId="{3858D68F-46BB-407C-9EAD-72C51F8DA5F9}" destId="{B37801DF-7C89-475D-B6D3-1688D50B0ED7}" srcOrd="0" destOrd="0" presId="urn:microsoft.com/office/officeart/2005/8/layout/venn2"/>
    <dgm:cxn modelId="{F9295E67-529F-4D5A-9170-7B62D1DD6F6B}" type="presOf" srcId="{21A6F5EA-4EEF-4ADE-9E8A-3721B7C222EF}" destId="{11D4A619-1270-46CD-9F55-4A1A50787549}" srcOrd="1" destOrd="0" presId="urn:microsoft.com/office/officeart/2005/8/layout/venn2"/>
    <dgm:cxn modelId="{9F09E0C9-AFC6-484C-A2F1-C64DA50D9352}" type="presOf" srcId="{BB2A6BB9-DA07-4EFA-998F-52FD7F87E41B}" destId="{7F46CC75-E3FA-45B4-8F6A-E4220D547FF1}" srcOrd="0" destOrd="0" presId="urn:microsoft.com/office/officeart/2005/8/layout/venn2"/>
    <dgm:cxn modelId="{F413FBA6-3C8B-4D77-B0BE-A8C41ECECB41}" type="presOf" srcId="{2BC52D13-C2B5-437D-9184-C0308381A52D}" destId="{B37801DF-7C89-475D-B6D3-1688D50B0ED7}" srcOrd="0" destOrd="1" presId="urn:microsoft.com/office/officeart/2005/8/layout/venn2"/>
    <dgm:cxn modelId="{C715444E-DA4C-4A92-9352-AC6E814D9692}" srcId="{1E7AB50A-307D-4E20-9F57-92DF921457E1}" destId="{4755A923-B994-46B5-A764-3C72C018F3B1}" srcOrd="0" destOrd="0" parTransId="{23D72724-DFB1-43AF-B047-2A9D02961B09}" sibTransId="{1520FC7B-8464-4E6B-960E-6D1595A8413C}"/>
    <dgm:cxn modelId="{5536B980-0263-4E1A-AF24-49C0E29D3826}" srcId="{BB2A6BB9-DA07-4EFA-998F-52FD7F87E41B}" destId="{1E7AB50A-307D-4E20-9F57-92DF921457E1}" srcOrd="0" destOrd="0" parTransId="{FA4CDD65-DB84-4847-A238-253E338D0564}" sibTransId="{C57AEC35-68BF-4324-9A9B-F3FD5EC0D450}"/>
    <dgm:cxn modelId="{C2DB891D-C087-4553-A21E-80927EE7A16A}" type="presOf" srcId="{21A6F5EA-4EEF-4ADE-9E8A-3721B7C222EF}" destId="{91389BCB-DB05-4322-85DB-AA9C37816C3A}" srcOrd="0" destOrd="0" presId="urn:microsoft.com/office/officeart/2005/8/layout/venn2"/>
    <dgm:cxn modelId="{DFF56B61-0C40-4909-A67D-B2AB598449E0}" srcId="{17D849C0-28F5-4B0C-BC27-942DAEA5F765}" destId="{CE66E184-1B3C-4221-B79D-F5A69601BF4D}" srcOrd="0" destOrd="0" parTransId="{9E6C6D44-E04A-4F9E-95B5-2D92F6AEB3BD}" sibTransId="{7A204031-FADB-4772-9568-75EAA8664731}"/>
    <dgm:cxn modelId="{DE711108-FBF7-4465-8313-C318452D249D}" type="presOf" srcId="{CE66E184-1B3C-4221-B79D-F5A69601BF4D}" destId="{C84B5DF7-6B61-4B1A-B055-DC8D7A33F290}" srcOrd="1" destOrd="1" presId="urn:microsoft.com/office/officeart/2005/8/layout/venn2"/>
    <dgm:cxn modelId="{A7E50547-AEBB-4F24-9BA3-465B3BCC853F}" type="presOf" srcId="{77A0CFF5-B399-4A51-972A-687B3DC37D06}" destId="{7671ED15-F817-4412-A4F5-4B772A5F0B27}" srcOrd="1" destOrd="2" presId="urn:microsoft.com/office/officeart/2005/8/layout/venn2"/>
    <dgm:cxn modelId="{DC36EDC6-87CC-43AA-BA34-83EE271B3EA8}" type="presOf" srcId="{CE66E184-1B3C-4221-B79D-F5A69601BF4D}" destId="{FA92F429-BA9C-4A59-89E6-01881EE60661}" srcOrd="0" destOrd="1" presId="urn:microsoft.com/office/officeart/2005/8/layout/venn2"/>
    <dgm:cxn modelId="{681EAA32-F4AC-4A2B-B601-FF506CC3D961}" type="presOf" srcId="{FCF4F82D-5822-4D36-B5D0-B44AE406FCD8}" destId="{91389BCB-DB05-4322-85DB-AA9C37816C3A}" srcOrd="0" destOrd="1" presId="urn:microsoft.com/office/officeart/2005/8/layout/venn2"/>
    <dgm:cxn modelId="{A68245F7-B712-4F3F-894B-1FC7C3927584}" srcId="{BB2A6BB9-DA07-4EFA-998F-52FD7F87E41B}" destId="{17D849C0-28F5-4B0C-BC27-942DAEA5F765}" srcOrd="1" destOrd="0" parTransId="{879178D0-9B71-4B6C-8216-942B17BAD591}" sibTransId="{85AF1CBB-3310-4EF3-91B4-51AD5F4C27D1}"/>
    <dgm:cxn modelId="{128EC5B0-5168-4728-A43B-B80969782BE6}" srcId="{BB2A6BB9-DA07-4EFA-998F-52FD7F87E41B}" destId="{21A6F5EA-4EEF-4ADE-9E8A-3721B7C222EF}" srcOrd="3" destOrd="0" parTransId="{7BAB50D1-B75E-4CB9-A694-1C4B1DB43463}" sibTransId="{CE8B8BF1-A0D7-41B0-A2BE-0D4320BBD242}"/>
    <dgm:cxn modelId="{5529C0A1-E2FC-43AA-801B-CF5773D0B704}" type="presOf" srcId="{2BC52D13-C2B5-437D-9184-C0308381A52D}" destId="{06D3F271-0994-4D34-B3FA-715F2FC67EA3}" srcOrd="1" destOrd="1" presId="urn:microsoft.com/office/officeart/2005/8/layout/venn2"/>
    <dgm:cxn modelId="{D55F910F-96E6-4883-996B-075CBB188C42}" srcId="{1E7AB50A-307D-4E20-9F57-92DF921457E1}" destId="{77A0CFF5-B399-4A51-972A-687B3DC37D06}" srcOrd="1" destOrd="0" parTransId="{7CB76ADB-BA3A-46F1-BAB3-8260A64451BB}" sibTransId="{E15553C8-4CAB-4324-8FE5-451778EC2A99}"/>
    <dgm:cxn modelId="{2E134FBB-0627-4D9F-BC0D-424281CE6911}" type="presOf" srcId="{FCF4F82D-5822-4D36-B5D0-B44AE406FCD8}" destId="{11D4A619-1270-46CD-9F55-4A1A50787549}" srcOrd="1" destOrd="1" presId="urn:microsoft.com/office/officeart/2005/8/layout/venn2"/>
    <dgm:cxn modelId="{CC9D5286-AE9A-4C57-AAAB-3F973206A8F5}" type="presOf" srcId="{3858D68F-46BB-407C-9EAD-72C51F8DA5F9}" destId="{06D3F271-0994-4D34-B3FA-715F2FC67EA3}" srcOrd="1" destOrd="0" presId="urn:microsoft.com/office/officeart/2005/8/layout/venn2"/>
    <dgm:cxn modelId="{CB57D976-0649-420F-956C-B2D75D7356AD}" type="presOf" srcId="{1E7AB50A-307D-4E20-9F57-92DF921457E1}" destId="{1D9A6668-8C09-44EC-A5C5-BDD006EE12F4}" srcOrd="0" destOrd="0" presId="urn:microsoft.com/office/officeart/2005/8/layout/venn2"/>
    <dgm:cxn modelId="{6DE919EE-F292-4F16-89F3-38F39522E335}" type="presParOf" srcId="{7F46CC75-E3FA-45B4-8F6A-E4220D547FF1}" destId="{9765AFB9-A87C-43AE-A771-2647D8662746}" srcOrd="0" destOrd="0" presId="urn:microsoft.com/office/officeart/2005/8/layout/venn2"/>
    <dgm:cxn modelId="{DA563477-E6D3-432B-AA34-DB119536EF91}" type="presParOf" srcId="{9765AFB9-A87C-43AE-A771-2647D8662746}" destId="{1D9A6668-8C09-44EC-A5C5-BDD006EE12F4}" srcOrd="0" destOrd="0" presId="urn:microsoft.com/office/officeart/2005/8/layout/venn2"/>
    <dgm:cxn modelId="{A19B27D4-4576-4484-8B20-A4BCCFD3A7ED}" type="presParOf" srcId="{9765AFB9-A87C-43AE-A771-2647D8662746}" destId="{7671ED15-F817-4412-A4F5-4B772A5F0B27}" srcOrd="1" destOrd="0" presId="urn:microsoft.com/office/officeart/2005/8/layout/venn2"/>
    <dgm:cxn modelId="{4EB3B41B-2C62-454C-9062-75EF4CFA125D}" type="presParOf" srcId="{7F46CC75-E3FA-45B4-8F6A-E4220D547FF1}" destId="{2393E2D0-3BFC-4BB3-B0B7-A284CB19E38D}" srcOrd="1" destOrd="0" presId="urn:microsoft.com/office/officeart/2005/8/layout/venn2"/>
    <dgm:cxn modelId="{7AECC701-5462-48E4-8186-DC165B46D5C8}" type="presParOf" srcId="{2393E2D0-3BFC-4BB3-B0B7-A284CB19E38D}" destId="{FA92F429-BA9C-4A59-89E6-01881EE60661}" srcOrd="0" destOrd="0" presId="urn:microsoft.com/office/officeart/2005/8/layout/venn2"/>
    <dgm:cxn modelId="{897C4DA7-AC58-4137-B1B2-60A9E790EC3B}" type="presParOf" srcId="{2393E2D0-3BFC-4BB3-B0B7-A284CB19E38D}" destId="{C84B5DF7-6B61-4B1A-B055-DC8D7A33F290}" srcOrd="1" destOrd="0" presId="urn:microsoft.com/office/officeart/2005/8/layout/venn2"/>
    <dgm:cxn modelId="{F3766C47-027B-4B8E-A493-18C2AA67D8CB}" type="presParOf" srcId="{7F46CC75-E3FA-45B4-8F6A-E4220D547FF1}" destId="{2D37BDCA-D9CA-4CF3-AA04-9FA9E334CD90}" srcOrd="2" destOrd="0" presId="urn:microsoft.com/office/officeart/2005/8/layout/venn2"/>
    <dgm:cxn modelId="{9947C483-33C9-46E6-8495-EC7841C9E337}" type="presParOf" srcId="{2D37BDCA-D9CA-4CF3-AA04-9FA9E334CD90}" destId="{B37801DF-7C89-475D-B6D3-1688D50B0ED7}" srcOrd="0" destOrd="0" presId="urn:microsoft.com/office/officeart/2005/8/layout/venn2"/>
    <dgm:cxn modelId="{9AC3C92F-107C-4E9D-A0F3-C9B6EA3BCAA8}" type="presParOf" srcId="{2D37BDCA-D9CA-4CF3-AA04-9FA9E334CD90}" destId="{06D3F271-0994-4D34-B3FA-715F2FC67EA3}" srcOrd="1" destOrd="0" presId="urn:microsoft.com/office/officeart/2005/8/layout/venn2"/>
    <dgm:cxn modelId="{EA1E0754-C0D8-4172-9DF2-0D9F5D7AC981}" type="presParOf" srcId="{7F46CC75-E3FA-45B4-8F6A-E4220D547FF1}" destId="{F9D19A35-7A32-4F17-94C2-9B10B7A89ABB}" srcOrd="3" destOrd="0" presId="urn:microsoft.com/office/officeart/2005/8/layout/venn2"/>
    <dgm:cxn modelId="{301FECDD-B4CE-4403-867E-47389114F8AE}" type="presParOf" srcId="{F9D19A35-7A32-4F17-94C2-9B10B7A89ABB}" destId="{91389BCB-DB05-4322-85DB-AA9C37816C3A}" srcOrd="0" destOrd="0" presId="urn:microsoft.com/office/officeart/2005/8/layout/venn2"/>
    <dgm:cxn modelId="{796AC2BD-B5E3-42DE-BDF2-35BF2AB75E80}" type="presParOf" srcId="{F9D19A35-7A32-4F17-94C2-9B10B7A89ABB}" destId="{11D4A619-1270-46CD-9F55-4A1A5078754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2FB5F-5F9C-47C2-94D4-19B3ABD9DEBF}">
      <dsp:nvSpPr>
        <dsp:cNvPr id="0" name=""/>
        <dsp:cNvSpPr/>
      </dsp:nvSpPr>
      <dsp:spPr>
        <a:xfrm>
          <a:off x="21" y="464507"/>
          <a:ext cx="2197878" cy="258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E6AAB-2DBA-4CEF-84E0-EDCE53344518}">
      <dsp:nvSpPr>
        <dsp:cNvPr id="0" name=""/>
        <dsp:cNvSpPr/>
      </dsp:nvSpPr>
      <dsp:spPr>
        <a:xfrm>
          <a:off x="21" y="561617"/>
          <a:ext cx="161464" cy="161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B8D71-8994-403B-92D1-6EDC0ED8B833}">
      <dsp:nvSpPr>
        <dsp:cNvPr id="0" name=""/>
        <dsp:cNvSpPr/>
      </dsp:nvSpPr>
      <dsp:spPr>
        <a:xfrm>
          <a:off x="21" y="0"/>
          <a:ext cx="2197878" cy="46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step1.py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1" y="0"/>
        <a:ext cx="2197878" cy="464507"/>
      </dsp:txXfrm>
    </dsp:sp>
    <dsp:sp modelId="{FA0F7A8F-3AB1-4989-B6B3-F5347AA214E1}">
      <dsp:nvSpPr>
        <dsp:cNvPr id="0" name=""/>
        <dsp:cNvSpPr/>
      </dsp:nvSpPr>
      <dsp:spPr>
        <a:xfrm>
          <a:off x="21" y="937985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61A09-318B-4449-B0FC-39A682BE5C7A}">
      <dsp:nvSpPr>
        <dsp:cNvPr id="0" name=""/>
        <dsp:cNvSpPr/>
      </dsp:nvSpPr>
      <dsp:spPr>
        <a:xfrm>
          <a:off x="153873" y="830533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step1.py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873" y="830533"/>
        <a:ext cx="2044026" cy="376363"/>
      </dsp:txXfrm>
    </dsp:sp>
    <dsp:sp modelId="{5EE713B2-5E89-442D-9925-FD7DC2841550}">
      <dsp:nvSpPr>
        <dsp:cNvPr id="0" name=""/>
        <dsp:cNvSpPr/>
      </dsp:nvSpPr>
      <dsp:spPr>
        <a:xfrm>
          <a:off x="21" y="1314349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53C1C-0C5C-4AEA-B36F-395C8C9AEB45}">
      <dsp:nvSpPr>
        <dsp:cNvPr id="0" name=""/>
        <dsp:cNvSpPr/>
      </dsp:nvSpPr>
      <dsp:spPr>
        <a:xfrm>
          <a:off x="153873" y="1206897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FastQValidator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873" y="1206897"/>
        <a:ext cx="2044026" cy="376363"/>
      </dsp:txXfrm>
    </dsp:sp>
    <dsp:sp modelId="{E6880572-A6BF-45CC-9DA9-2CCB43BB05EC}">
      <dsp:nvSpPr>
        <dsp:cNvPr id="0" name=""/>
        <dsp:cNvSpPr/>
      </dsp:nvSpPr>
      <dsp:spPr>
        <a:xfrm>
          <a:off x="21" y="1690713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103F7-02AD-4909-9695-CCC3DEA0B93B}">
      <dsp:nvSpPr>
        <dsp:cNvPr id="0" name=""/>
        <dsp:cNvSpPr/>
      </dsp:nvSpPr>
      <dsp:spPr>
        <a:xfrm>
          <a:off x="153873" y="1583261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Trimmomatic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873" y="1583261"/>
        <a:ext cx="2044026" cy="376363"/>
      </dsp:txXfrm>
    </dsp:sp>
    <dsp:sp modelId="{4439BD93-91A9-4576-BBCE-DCB6225D73E9}">
      <dsp:nvSpPr>
        <dsp:cNvPr id="0" name=""/>
        <dsp:cNvSpPr/>
      </dsp:nvSpPr>
      <dsp:spPr>
        <a:xfrm>
          <a:off x="21" y="2067076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D604D-9B3A-4B50-BB1B-E52B49757B27}">
      <dsp:nvSpPr>
        <dsp:cNvPr id="0" name=""/>
        <dsp:cNvSpPr/>
      </dsp:nvSpPr>
      <dsp:spPr>
        <a:xfrm>
          <a:off x="153873" y="1959625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solidFill>
                <a:schemeClr val="tx1"/>
              </a:solidFill>
            </a:rPr>
            <a:t>Qiime  </a:t>
          </a:r>
          <a:r>
            <a:rPr lang="en-US" sz="1000" b="1" kern="1200" smtClean="0">
              <a:solidFill>
                <a:schemeClr val="tx1"/>
              </a:solidFill>
            </a:rPr>
            <a:t>join paired ends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873" y="1959625"/>
        <a:ext cx="2044026" cy="376363"/>
      </dsp:txXfrm>
    </dsp:sp>
    <dsp:sp modelId="{E843865B-7EA6-40C4-87DB-A33CE8C6D14C}">
      <dsp:nvSpPr>
        <dsp:cNvPr id="0" name=""/>
        <dsp:cNvSpPr/>
      </dsp:nvSpPr>
      <dsp:spPr>
        <a:xfrm>
          <a:off x="2307794" y="464507"/>
          <a:ext cx="2197878" cy="258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87F66-01DA-4C7F-8B28-BFFD018FE4B4}">
      <dsp:nvSpPr>
        <dsp:cNvPr id="0" name=""/>
        <dsp:cNvSpPr/>
      </dsp:nvSpPr>
      <dsp:spPr>
        <a:xfrm>
          <a:off x="2307794" y="561617"/>
          <a:ext cx="161464" cy="161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E7AC7-9457-4671-8E11-BD8E50CD1BA3}">
      <dsp:nvSpPr>
        <dsp:cNvPr id="0" name=""/>
        <dsp:cNvSpPr/>
      </dsp:nvSpPr>
      <dsp:spPr>
        <a:xfrm>
          <a:off x="2307794" y="0"/>
          <a:ext cx="2197878" cy="46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step2.py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307794" y="0"/>
        <a:ext cx="2197878" cy="464507"/>
      </dsp:txXfrm>
    </dsp:sp>
    <dsp:sp modelId="{000CFB9E-4D5B-499A-AAFB-092CA4069184}">
      <dsp:nvSpPr>
        <dsp:cNvPr id="0" name=""/>
        <dsp:cNvSpPr/>
      </dsp:nvSpPr>
      <dsp:spPr>
        <a:xfrm>
          <a:off x="2307794" y="937985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EF411-05A9-4675-B125-1D1C9BC0E185}">
      <dsp:nvSpPr>
        <dsp:cNvPr id="0" name=""/>
        <dsp:cNvSpPr/>
      </dsp:nvSpPr>
      <dsp:spPr>
        <a:xfrm>
          <a:off x="2461645" y="830533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Qiime  </a:t>
          </a:r>
          <a:r>
            <a:rPr lang="en-US" sz="1000" b="1" kern="1200" dirty="0" smtClean="0">
              <a:solidFill>
                <a:schemeClr val="tx1"/>
              </a:solidFill>
            </a:rPr>
            <a:t>Convert fastq to fasta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461645" y="830533"/>
        <a:ext cx="2044026" cy="376363"/>
      </dsp:txXfrm>
    </dsp:sp>
    <dsp:sp modelId="{EAA9ECE1-092C-4507-8B38-2F4C887DCE42}">
      <dsp:nvSpPr>
        <dsp:cNvPr id="0" name=""/>
        <dsp:cNvSpPr/>
      </dsp:nvSpPr>
      <dsp:spPr>
        <a:xfrm>
          <a:off x="2307794" y="1314349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47712-0906-4913-9A2A-1CB9D117AB06}">
      <dsp:nvSpPr>
        <dsp:cNvPr id="0" name=""/>
        <dsp:cNvSpPr/>
      </dsp:nvSpPr>
      <dsp:spPr>
        <a:xfrm>
          <a:off x="2461645" y="1206897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Bash script </a:t>
          </a:r>
          <a:r>
            <a:rPr lang="en-US" sz="1000" b="1" kern="1200" dirty="0" smtClean="0">
              <a:solidFill>
                <a:schemeClr val="tx1"/>
              </a:solidFill>
            </a:rPr>
            <a:t>Get rid of ‘N’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461645" y="1206897"/>
        <a:ext cx="2044026" cy="376363"/>
      </dsp:txXfrm>
    </dsp:sp>
    <dsp:sp modelId="{FB02C025-3F74-452C-9992-8DA1096E88F2}">
      <dsp:nvSpPr>
        <dsp:cNvPr id="0" name=""/>
        <dsp:cNvSpPr/>
      </dsp:nvSpPr>
      <dsp:spPr>
        <a:xfrm>
          <a:off x="2307794" y="1690713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C0D05-292A-4031-99AE-63D1740EEFBA}">
      <dsp:nvSpPr>
        <dsp:cNvPr id="0" name=""/>
        <dsp:cNvSpPr/>
      </dsp:nvSpPr>
      <dsp:spPr>
        <a:xfrm>
          <a:off x="2461645" y="1583261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Qiime </a:t>
          </a:r>
          <a:r>
            <a:rPr lang="en-US" sz="1000" b="1" kern="1200" dirty="0" smtClean="0">
              <a:solidFill>
                <a:schemeClr val="tx1"/>
              </a:solidFill>
            </a:rPr>
            <a:t>Validate mapping file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461645" y="1583261"/>
        <a:ext cx="2044026" cy="376363"/>
      </dsp:txXfrm>
    </dsp:sp>
    <dsp:sp modelId="{FE586858-76CF-4347-B97A-25899C25A429}">
      <dsp:nvSpPr>
        <dsp:cNvPr id="0" name=""/>
        <dsp:cNvSpPr/>
      </dsp:nvSpPr>
      <dsp:spPr>
        <a:xfrm>
          <a:off x="2307794" y="2067076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03BB0-9239-45D4-9495-7A4DACD0DCE4}">
      <dsp:nvSpPr>
        <dsp:cNvPr id="0" name=""/>
        <dsp:cNvSpPr/>
      </dsp:nvSpPr>
      <dsp:spPr>
        <a:xfrm>
          <a:off x="2461645" y="1959625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solidFill>
                <a:schemeClr val="tx1"/>
              </a:solidFill>
            </a:rPr>
            <a:t>Qiime </a:t>
          </a:r>
          <a:r>
            <a:rPr lang="en-US" sz="1000" b="1" i="1" kern="1200" smtClean="0">
              <a:solidFill>
                <a:schemeClr val="tx1"/>
              </a:solidFill>
            </a:rPr>
            <a:t>add_qiime_labels.py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461645" y="1959625"/>
        <a:ext cx="2044026" cy="376363"/>
      </dsp:txXfrm>
    </dsp:sp>
    <dsp:sp modelId="{F6F0DBD3-2D3F-440D-BFCF-AC8F1EBB537E}">
      <dsp:nvSpPr>
        <dsp:cNvPr id="0" name=""/>
        <dsp:cNvSpPr/>
      </dsp:nvSpPr>
      <dsp:spPr>
        <a:xfrm>
          <a:off x="2307794" y="2443440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8AFD4-84C2-4CA1-8C91-2A011607DFD8}">
      <dsp:nvSpPr>
        <dsp:cNvPr id="0" name=""/>
        <dsp:cNvSpPr/>
      </dsp:nvSpPr>
      <dsp:spPr>
        <a:xfrm>
          <a:off x="2461645" y="2335988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1" kern="1200" dirty="0" smtClean="0">
              <a:solidFill>
                <a:schemeClr val="tx1"/>
              </a:solidFill>
            </a:rPr>
            <a:t>taxonomy_assignment 1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461645" y="2335988"/>
        <a:ext cx="2044026" cy="376363"/>
      </dsp:txXfrm>
    </dsp:sp>
    <dsp:sp modelId="{B6DE4DC3-5EBD-447E-8C51-F80693DFAA1C}">
      <dsp:nvSpPr>
        <dsp:cNvPr id="0" name=""/>
        <dsp:cNvSpPr/>
      </dsp:nvSpPr>
      <dsp:spPr>
        <a:xfrm>
          <a:off x="2307794" y="2819804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6727C-17AB-4AE4-9457-99AF3B019A8E}">
      <dsp:nvSpPr>
        <dsp:cNvPr id="0" name=""/>
        <dsp:cNvSpPr/>
      </dsp:nvSpPr>
      <dsp:spPr>
        <a:xfrm>
          <a:off x="2461645" y="2712352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Python </a:t>
          </a:r>
          <a:r>
            <a:rPr lang="en-US" sz="1000" b="1" i="1" kern="1200" dirty="0" smtClean="0">
              <a:solidFill>
                <a:schemeClr val="tx1"/>
              </a:solidFill>
            </a:rPr>
            <a:t>split_fasta.py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461645" y="2712352"/>
        <a:ext cx="2044026" cy="376363"/>
      </dsp:txXfrm>
    </dsp:sp>
    <dsp:sp modelId="{543E38F1-1F84-435E-8D3B-2A07973906DD}">
      <dsp:nvSpPr>
        <dsp:cNvPr id="0" name=""/>
        <dsp:cNvSpPr/>
      </dsp:nvSpPr>
      <dsp:spPr>
        <a:xfrm>
          <a:off x="4615566" y="464507"/>
          <a:ext cx="2197878" cy="258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4D79-5EDC-4713-A773-34B21348B0E6}">
      <dsp:nvSpPr>
        <dsp:cNvPr id="0" name=""/>
        <dsp:cNvSpPr/>
      </dsp:nvSpPr>
      <dsp:spPr>
        <a:xfrm>
          <a:off x="4615566" y="561617"/>
          <a:ext cx="161464" cy="161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57D62-92B6-463C-8E48-611D8EF5CE62}">
      <dsp:nvSpPr>
        <dsp:cNvPr id="0" name=""/>
        <dsp:cNvSpPr/>
      </dsp:nvSpPr>
      <dsp:spPr>
        <a:xfrm>
          <a:off x="4615566" y="0"/>
          <a:ext cx="2197878" cy="46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step3.sub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615566" y="0"/>
        <a:ext cx="2197878" cy="464507"/>
      </dsp:txXfrm>
    </dsp:sp>
    <dsp:sp modelId="{68A110F7-9CD8-4A70-A344-59D871A23965}">
      <dsp:nvSpPr>
        <dsp:cNvPr id="0" name=""/>
        <dsp:cNvSpPr/>
      </dsp:nvSpPr>
      <dsp:spPr>
        <a:xfrm>
          <a:off x="4615566" y="937985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73F4B-098E-447C-9C32-2BFAF9462186}">
      <dsp:nvSpPr>
        <dsp:cNvPr id="0" name=""/>
        <dsp:cNvSpPr/>
      </dsp:nvSpPr>
      <dsp:spPr>
        <a:xfrm>
          <a:off x="4769417" y="830533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BLAST outfmt 6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769417" y="830533"/>
        <a:ext cx="2044026" cy="376363"/>
      </dsp:txXfrm>
    </dsp:sp>
    <dsp:sp modelId="{59729CAC-4DE8-443B-A01D-4A0455CA19CB}">
      <dsp:nvSpPr>
        <dsp:cNvPr id="0" name=""/>
        <dsp:cNvSpPr/>
      </dsp:nvSpPr>
      <dsp:spPr>
        <a:xfrm>
          <a:off x="6923338" y="464507"/>
          <a:ext cx="2197878" cy="258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253A3-C94F-4CFA-A6F8-7F4FD08F8A55}">
      <dsp:nvSpPr>
        <dsp:cNvPr id="0" name=""/>
        <dsp:cNvSpPr/>
      </dsp:nvSpPr>
      <dsp:spPr>
        <a:xfrm>
          <a:off x="6923338" y="561617"/>
          <a:ext cx="161464" cy="1614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49CA3-0D05-474E-9A0E-A030B2AC9760}">
      <dsp:nvSpPr>
        <dsp:cNvPr id="0" name=""/>
        <dsp:cNvSpPr/>
      </dsp:nvSpPr>
      <dsp:spPr>
        <a:xfrm>
          <a:off x="6923338" y="0"/>
          <a:ext cx="2197878" cy="46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step4.py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6923338" y="0"/>
        <a:ext cx="2197878" cy="464507"/>
      </dsp:txXfrm>
    </dsp:sp>
    <dsp:sp modelId="{DE5BF1A5-CF29-43E1-83B4-7C4CDB3658DB}">
      <dsp:nvSpPr>
        <dsp:cNvPr id="0" name=""/>
        <dsp:cNvSpPr/>
      </dsp:nvSpPr>
      <dsp:spPr>
        <a:xfrm>
          <a:off x="6923338" y="937985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AC71D-9C2D-4899-B58E-50655A498159}">
      <dsp:nvSpPr>
        <dsp:cNvPr id="0" name=""/>
        <dsp:cNvSpPr/>
      </dsp:nvSpPr>
      <dsp:spPr>
        <a:xfrm>
          <a:off x="7077190" y="830533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Concatenate BLAST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077190" y="830533"/>
        <a:ext cx="2044026" cy="376363"/>
      </dsp:txXfrm>
    </dsp:sp>
    <dsp:sp modelId="{3753FA16-81B4-4FC8-AB8C-28DFBAE7648F}">
      <dsp:nvSpPr>
        <dsp:cNvPr id="0" name=""/>
        <dsp:cNvSpPr/>
      </dsp:nvSpPr>
      <dsp:spPr>
        <a:xfrm>
          <a:off x="6923338" y="1314349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6A750-76B6-4B02-9985-6B22B518C7B5}">
      <dsp:nvSpPr>
        <dsp:cNvPr id="0" name=""/>
        <dsp:cNvSpPr/>
      </dsp:nvSpPr>
      <dsp:spPr>
        <a:xfrm>
          <a:off x="7077190" y="1206897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taxonomy_assignment 2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077190" y="1206897"/>
        <a:ext cx="2044026" cy="376363"/>
      </dsp:txXfrm>
    </dsp:sp>
    <dsp:sp modelId="{DF31D815-FC0F-40F7-A1E3-0174514824D6}">
      <dsp:nvSpPr>
        <dsp:cNvPr id="0" name=""/>
        <dsp:cNvSpPr/>
      </dsp:nvSpPr>
      <dsp:spPr>
        <a:xfrm>
          <a:off x="6923338" y="1690713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63090-DA3B-426A-B3DE-AA41B4F28B4E}">
      <dsp:nvSpPr>
        <dsp:cNvPr id="0" name=""/>
        <dsp:cNvSpPr/>
      </dsp:nvSpPr>
      <dsp:spPr>
        <a:xfrm>
          <a:off x="7077190" y="1583261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biom summarize-table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077190" y="1583261"/>
        <a:ext cx="2044026" cy="376363"/>
      </dsp:txXfrm>
    </dsp:sp>
    <dsp:sp modelId="{EC0DEF58-A31D-4F3F-B2F4-F91ECEDB34CD}">
      <dsp:nvSpPr>
        <dsp:cNvPr id="0" name=""/>
        <dsp:cNvSpPr/>
      </dsp:nvSpPr>
      <dsp:spPr>
        <a:xfrm>
          <a:off x="6923338" y="2067076"/>
          <a:ext cx="161460" cy="16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21AB5-E203-4349-A844-B299550F5235}">
      <dsp:nvSpPr>
        <dsp:cNvPr id="0" name=""/>
        <dsp:cNvSpPr/>
      </dsp:nvSpPr>
      <dsp:spPr>
        <a:xfrm>
          <a:off x="7077190" y="1959625"/>
          <a:ext cx="2044026" cy="37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summarize_taxa_through_plots.py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077190" y="1959625"/>
        <a:ext cx="2044026" cy="376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2FB5F-5F9C-47C2-94D4-19B3ABD9DEBF}">
      <dsp:nvSpPr>
        <dsp:cNvPr id="0" name=""/>
        <dsp:cNvSpPr/>
      </dsp:nvSpPr>
      <dsp:spPr>
        <a:xfrm>
          <a:off x="6592" y="463838"/>
          <a:ext cx="2194711" cy="258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E6AAB-2DBA-4CEF-84E0-EDCE53344518}">
      <dsp:nvSpPr>
        <dsp:cNvPr id="0" name=""/>
        <dsp:cNvSpPr/>
      </dsp:nvSpPr>
      <dsp:spPr>
        <a:xfrm>
          <a:off x="6592" y="560808"/>
          <a:ext cx="161231" cy="1612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B8D71-8994-403B-92D1-6EDC0ED8B833}">
      <dsp:nvSpPr>
        <dsp:cNvPr id="0" name=""/>
        <dsp:cNvSpPr/>
      </dsp:nvSpPr>
      <dsp:spPr>
        <a:xfrm>
          <a:off x="6592" y="0"/>
          <a:ext cx="2194711" cy="46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Step 1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592" y="0"/>
        <a:ext cx="2194711" cy="463838"/>
      </dsp:txXfrm>
    </dsp:sp>
    <dsp:sp modelId="{FA0F7A8F-3AB1-4989-B6B3-F5347AA214E1}">
      <dsp:nvSpPr>
        <dsp:cNvPr id="0" name=""/>
        <dsp:cNvSpPr/>
      </dsp:nvSpPr>
      <dsp:spPr>
        <a:xfrm>
          <a:off x="6592" y="936633"/>
          <a:ext cx="161227" cy="161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61A09-318B-4449-B0FC-39A682BE5C7A}">
      <dsp:nvSpPr>
        <dsp:cNvPr id="0" name=""/>
        <dsp:cNvSpPr/>
      </dsp:nvSpPr>
      <dsp:spPr>
        <a:xfrm>
          <a:off x="160222" y="829336"/>
          <a:ext cx="2041081" cy="37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step1_conda_activate_qiime.py</a:t>
          </a:r>
          <a:endParaRPr lang="en-US" sz="1100" b="0" kern="1200" dirty="0">
            <a:solidFill>
              <a:schemeClr val="tx1"/>
            </a:solidFill>
          </a:endParaRPr>
        </a:p>
      </dsp:txBody>
      <dsp:txXfrm>
        <a:off x="160222" y="829336"/>
        <a:ext cx="2041081" cy="375821"/>
      </dsp:txXfrm>
    </dsp:sp>
    <dsp:sp modelId="{5EE713B2-5E89-442D-9925-FD7DC2841550}">
      <dsp:nvSpPr>
        <dsp:cNvPr id="0" name=""/>
        <dsp:cNvSpPr/>
      </dsp:nvSpPr>
      <dsp:spPr>
        <a:xfrm>
          <a:off x="6592" y="1312455"/>
          <a:ext cx="161227" cy="161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53C1C-0C5C-4AEA-B36F-395C8C9AEB45}">
      <dsp:nvSpPr>
        <dsp:cNvPr id="0" name=""/>
        <dsp:cNvSpPr/>
      </dsp:nvSpPr>
      <dsp:spPr>
        <a:xfrm>
          <a:off x="160222" y="1205158"/>
          <a:ext cx="2041081" cy="37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step1.py</a:t>
          </a:r>
          <a:endParaRPr lang="en-US" sz="1100" b="0" kern="1200" dirty="0">
            <a:solidFill>
              <a:schemeClr val="tx1"/>
            </a:solidFill>
          </a:endParaRPr>
        </a:p>
      </dsp:txBody>
      <dsp:txXfrm>
        <a:off x="160222" y="1205158"/>
        <a:ext cx="2041081" cy="375821"/>
      </dsp:txXfrm>
    </dsp:sp>
    <dsp:sp modelId="{E6880572-A6BF-45CC-9DA9-2CCB43BB05EC}">
      <dsp:nvSpPr>
        <dsp:cNvPr id="0" name=""/>
        <dsp:cNvSpPr/>
      </dsp:nvSpPr>
      <dsp:spPr>
        <a:xfrm>
          <a:off x="6592" y="1688277"/>
          <a:ext cx="161227" cy="161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103F7-02AD-4909-9695-CCC3DEA0B93B}">
      <dsp:nvSpPr>
        <dsp:cNvPr id="0" name=""/>
        <dsp:cNvSpPr/>
      </dsp:nvSpPr>
      <dsp:spPr>
        <a:xfrm>
          <a:off x="160222" y="1580979"/>
          <a:ext cx="2041081" cy="37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step1.sub</a:t>
          </a:r>
          <a:endParaRPr lang="en-US" sz="1100" b="0" kern="1200" dirty="0">
            <a:solidFill>
              <a:schemeClr val="tx1"/>
            </a:solidFill>
          </a:endParaRPr>
        </a:p>
      </dsp:txBody>
      <dsp:txXfrm>
        <a:off x="160222" y="1580979"/>
        <a:ext cx="2041081" cy="375821"/>
      </dsp:txXfrm>
    </dsp:sp>
    <dsp:sp modelId="{E843865B-7EA6-40C4-87DB-A33CE8C6D14C}">
      <dsp:nvSpPr>
        <dsp:cNvPr id="0" name=""/>
        <dsp:cNvSpPr/>
      </dsp:nvSpPr>
      <dsp:spPr>
        <a:xfrm>
          <a:off x="2311039" y="463838"/>
          <a:ext cx="2194711" cy="258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87F66-01DA-4C7F-8B28-BFFD018FE4B4}">
      <dsp:nvSpPr>
        <dsp:cNvPr id="0" name=""/>
        <dsp:cNvSpPr/>
      </dsp:nvSpPr>
      <dsp:spPr>
        <a:xfrm>
          <a:off x="2311039" y="560808"/>
          <a:ext cx="161231" cy="1612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E7AC7-9457-4671-8E11-BD8E50CD1BA3}">
      <dsp:nvSpPr>
        <dsp:cNvPr id="0" name=""/>
        <dsp:cNvSpPr/>
      </dsp:nvSpPr>
      <dsp:spPr>
        <a:xfrm>
          <a:off x="2311039" y="0"/>
          <a:ext cx="2194711" cy="46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Step 2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311039" y="0"/>
        <a:ext cx="2194711" cy="463838"/>
      </dsp:txXfrm>
    </dsp:sp>
    <dsp:sp modelId="{000CFB9E-4D5B-499A-AAFB-092CA4069184}">
      <dsp:nvSpPr>
        <dsp:cNvPr id="0" name=""/>
        <dsp:cNvSpPr/>
      </dsp:nvSpPr>
      <dsp:spPr>
        <a:xfrm>
          <a:off x="2311039" y="936633"/>
          <a:ext cx="161227" cy="161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EF411-05A9-4675-B125-1D1C9BC0E185}">
      <dsp:nvSpPr>
        <dsp:cNvPr id="0" name=""/>
        <dsp:cNvSpPr/>
      </dsp:nvSpPr>
      <dsp:spPr>
        <a:xfrm>
          <a:off x="2464669" y="829336"/>
          <a:ext cx="2041081" cy="37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step2_conda_activate_qiime.py</a:t>
          </a:r>
          <a:endParaRPr lang="en-US" sz="1100" b="0" kern="1200" dirty="0">
            <a:solidFill>
              <a:schemeClr val="tx1"/>
            </a:solidFill>
          </a:endParaRPr>
        </a:p>
      </dsp:txBody>
      <dsp:txXfrm>
        <a:off x="2464669" y="829336"/>
        <a:ext cx="2041081" cy="375821"/>
      </dsp:txXfrm>
    </dsp:sp>
    <dsp:sp modelId="{EAA9ECE1-092C-4507-8B38-2F4C887DCE42}">
      <dsp:nvSpPr>
        <dsp:cNvPr id="0" name=""/>
        <dsp:cNvSpPr/>
      </dsp:nvSpPr>
      <dsp:spPr>
        <a:xfrm>
          <a:off x="2311039" y="1312455"/>
          <a:ext cx="161227" cy="161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47712-0906-4913-9A2A-1CB9D117AB06}">
      <dsp:nvSpPr>
        <dsp:cNvPr id="0" name=""/>
        <dsp:cNvSpPr/>
      </dsp:nvSpPr>
      <dsp:spPr>
        <a:xfrm>
          <a:off x="2464669" y="1205158"/>
          <a:ext cx="2041081" cy="37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step2.py</a:t>
          </a:r>
          <a:endParaRPr lang="en-US" sz="1100" b="0" kern="1200" dirty="0">
            <a:solidFill>
              <a:schemeClr val="tx1"/>
            </a:solidFill>
          </a:endParaRPr>
        </a:p>
      </dsp:txBody>
      <dsp:txXfrm>
        <a:off x="2464669" y="1205158"/>
        <a:ext cx="2041081" cy="375821"/>
      </dsp:txXfrm>
    </dsp:sp>
    <dsp:sp modelId="{B6DE4DC3-5EBD-447E-8C51-F80693DFAA1C}">
      <dsp:nvSpPr>
        <dsp:cNvPr id="0" name=""/>
        <dsp:cNvSpPr/>
      </dsp:nvSpPr>
      <dsp:spPr>
        <a:xfrm>
          <a:off x="2311039" y="1688277"/>
          <a:ext cx="161227" cy="161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6727C-17AB-4AE4-9457-99AF3B019A8E}">
      <dsp:nvSpPr>
        <dsp:cNvPr id="0" name=""/>
        <dsp:cNvSpPr/>
      </dsp:nvSpPr>
      <dsp:spPr>
        <a:xfrm>
          <a:off x="2464669" y="1580979"/>
          <a:ext cx="2041081" cy="37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step2.sub</a:t>
          </a:r>
          <a:endParaRPr lang="en-US" sz="1100" b="0" kern="1200" dirty="0">
            <a:solidFill>
              <a:schemeClr val="tx1"/>
            </a:solidFill>
          </a:endParaRPr>
        </a:p>
      </dsp:txBody>
      <dsp:txXfrm>
        <a:off x="2464669" y="1580979"/>
        <a:ext cx="2041081" cy="375821"/>
      </dsp:txXfrm>
    </dsp:sp>
    <dsp:sp modelId="{543E38F1-1F84-435E-8D3B-2A07973906DD}">
      <dsp:nvSpPr>
        <dsp:cNvPr id="0" name=""/>
        <dsp:cNvSpPr/>
      </dsp:nvSpPr>
      <dsp:spPr>
        <a:xfrm>
          <a:off x="4615487" y="463838"/>
          <a:ext cx="2194711" cy="258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4D79-5EDC-4713-A773-34B21348B0E6}">
      <dsp:nvSpPr>
        <dsp:cNvPr id="0" name=""/>
        <dsp:cNvSpPr/>
      </dsp:nvSpPr>
      <dsp:spPr>
        <a:xfrm>
          <a:off x="4615487" y="560808"/>
          <a:ext cx="161231" cy="1612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57D62-92B6-463C-8E48-611D8EF5CE62}">
      <dsp:nvSpPr>
        <dsp:cNvPr id="0" name=""/>
        <dsp:cNvSpPr/>
      </dsp:nvSpPr>
      <dsp:spPr>
        <a:xfrm>
          <a:off x="4615487" y="0"/>
          <a:ext cx="2194711" cy="46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Step 3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615487" y="0"/>
        <a:ext cx="2194711" cy="463838"/>
      </dsp:txXfrm>
    </dsp:sp>
    <dsp:sp modelId="{68A110F7-9CD8-4A70-A344-59D871A23965}">
      <dsp:nvSpPr>
        <dsp:cNvPr id="0" name=""/>
        <dsp:cNvSpPr/>
      </dsp:nvSpPr>
      <dsp:spPr>
        <a:xfrm>
          <a:off x="4615487" y="936633"/>
          <a:ext cx="161227" cy="161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73F4B-098E-447C-9C32-2BFAF9462186}">
      <dsp:nvSpPr>
        <dsp:cNvPr id="0" name=""/>
        <dsp:cNvSpPr/>
      </dsp:nvSpPr>
      <dsp:spPr>
        <a:xfrm>
          <a:off x="4769117" y="829336"/>
          <a:ext cx="2041081" cy="37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step3.sub</a:t>
          </a:r>
          <a:endParaRPr lang="en-US" sz="1100" b="0" kern="1200" dirty="0">
            <a:solidFill>
              <a:schemeClr val="tx1"/>
            </a:solidFill>
          </a:endParaRPr>
        </a:p>
      </dsp:txBody>
      <dsp:txXfrm>
        <a:off x="4769117" y="829336"/>
        <a:ext cx="2041081" cy="375821"/>
      </dsp:txXfrm>
    </dsp:sp>
    <dsp:sp modelId="{59729CAC-4DE8-443B-A01D-4A0455CA19CB}">
      <dsp:nvSpPr>
        <dsp:cNvPr id="0" name=""/>
        <dsp:cNvSpPr/>
      </dsp:nvSpPr>
      <dsp:spPr>
        <a:xfrm>
          <a:off x="6919934" y="463838"/>
          <a:ext cx="2194711" cy="258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253A3-C94F-4CFA-A6F8-7F4FD08F8A55}">
      <dsp:nvSpPr>
        <dsp:cNvPr id="0" name=""/>
        <dsp:cNvSpPr/>
      </dsp:nvSpPr>
      <dsp:spPr>
        <a:xfrm>
          <a:off x="6919934" y="560808"/>
          <a:ext cx="161231" cy="1612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49CA3-0D05-474E-9A0E-A030B2AC9760}">
      <dsp:nvSpPr>
        <dsp:cNvPr id="0" name=""/>
        <dsp:cNvSpPr/>
      </dsp:nvSpPr>
      <dsp:spPr>
        <a:xfrm>
          <a:off x="6919934" y="0"/>
          <a:ext cx="2194711" cy="46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Step 4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919934" y="0"/>
        <a:ext cx="2194711" cy="463838"/>
      </dsp:txXfrm>
    </dsp:sp>
    <dsp:sp modelId="{DE5BF1A5-CF29-43E1-83B4-7C4CDB3658DB}">
      <dsp:nvSpPr>
        <dsp:cNvPr id="0" name=""/>
        <dsp:cNvSpPr/>
      </dsp:nvSpPr>
      <dsp:spPr>
        <a:xfrm>
          <a:off x="6919934" y="936633"/>
          <a:ext cx="161227" cy="161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AC71D-9C2D-4899-B58E-50655A498159}">
      <dsp:nvSpPr>
        <dsp:cNvPr id="0" name=""/>
        <dsp:cNvSpPr/>
      </dsp:nvSpPr>
      <dsp:spPr>
        <a:xfrm>
          <a:off x="7073564" y="829336"/>
          <a:ext cx="2041081" cy="37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step4_conda_activate_qiime.py</a:t>
          </a:r>
          <a:endParaRPr lang="en-US" sz="1100" b="0" kern="1200" dirty="0">
            <a:solidFill>
              <a:schemeClr val="tx1"/>
            </a:solidFill>
          </a:endParaRPr>
        </a:p>
      </dsp:txBody>
      <dsp:txXfrm>
        <a:off x="7073564" y="829336"/>
        <a:ext cx="2041081" cy="375821"/>
      </dsp:txXfrm>
    </dsp:sp>
    <dsp:sp modelId="{3753FA16-81B4-4FC8-AB8C-28DFBAE7648F}">
      <dsp:nvSpPr>
        <dsp:cNvPr id="0" name=""/>
        <dsp:cNvSpPr/>
      </dsp:nvSpPr>
      <dsp:spPr>
        <a:xfrm>
          <a:off x="6919934" y="1312455"/>
          <a:ext cx="161227" cy="161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6A750-76B6-4B02-9985-6B22B518C7B5}">
      <dsp:nvSpPr>
        <dsp:cNvPr id="0" name=""/>
        <dsp:cNvSpPr/>
      </dsp:nvSpPr>
      <dsp:spPr>
        <a:xfrm>
          <a:off x="7073564" y="1205158"/>
          <a:ext cx="2041081" cy="37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step4.py</a:t>
          </a:r>
          <a:endParaRPr lang="en-US" sz="1100" b="0" kern="1200" dirty="0">
            <a:solidFill>
              <a:schemeClr val="tx1"/>
            </a:solidFill>
          </a:endParaRPr>
        </a:p>
      </dsp:txBody>
      <dsp:txXfrm>
        <a:off x="7073564" y="1205158"/>
        <a:ext cx="2041081" cy="375821"/>
      </dsp:txXfrm>
    </dsp:sp>
    <dsp:sp modelId="{DF31D815-FC0F-40F7-A1E3-0174514824D6}">
      <dsp:nvSpPr>
        <dsp:cNvPr id="0" name=""/>
        <dsp:cNvSpPr/>
      </dsp:nvSpPr>
      <dsp:spPr>
        <a:xfrm>
          <a:off x="6919934" y="1688277"/>
          <a:ext cx="161227" cy="161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63090-DA3B-426A-B3DE-AA41B4F28B4E}">
      <dsp:nvSpPr>
        <dsp:cNvPr id="0" name=""/>
        <dsp:cNvSpPr/>
      </dsp:nvSpPr>
      <dsp:spPr>
        <a:xfrm>
          <a:off x="7073564" y="1580979"/>
          <a:ext cx="2041081" cy="37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step4.sub</a:t>
          </a:r>
          <a:endParaRPr lang="en-US" sz="1100" b="0" kern="1200" dirty="0">
            <a:solidFill>
              <a:schemeClr val="tx1"/>
            </a:solidFill>
          </a:endParaRPr>
        </a:p>
      </dsp:txBody>
      <dsp:txXfrm>
        <a:off x="7073564" y="1580979"/>
        <a:ext cx="2041081" cy="375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45F5D-6AE7-4E84-9FA4-11EBB4D9AF3C}">
      <dsp:nvSpPr>
        <dsp:cNvPr id="0" name=""/>
        <dsp:cNvSpPr/>
      </dsp:nvSpPr>
      <dsp:spPr>
        <a:xfrm>
          <a:off x="14495776" y="1932865"/>
          <a:ext cx="91440" cy="276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85C1F-7AE8-43CA-A482-0CEA81567479}">
      <dsp:nvSpPr>
        <dsp:cNvPr id="0" name=""/>
        <dsp:cNvSpPr/>
      </dsp:nvSpPr>
      <dsp:spPr>
        <a:xfrm>
          <a:off x="10090679" y="1178330"/>
          <a:ext cx="4450816" cy="27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22"/>
              </a:lnTo>
              <a:lnTo>
                <a:pt x="4450816" y="164722"/>
              </a:lnTo>
              <a:lnTo>
                <a:pt x="4450816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6D5DC-B900-4635-897D-81BCBF798E79}">
      <dsp:nvSpPr>
        <dsp:cNvPr id="0" name=""/>
        <dsp:cNvSpPr/>
      </dsp:nvSpPr>
      <dsp:spPr>
        <a:xfrm>
          <a:off x="13256585" y="1932865"/>
          <a:ext cx="91440" cy="276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6BB0B-6F3B-49C1-92A6-DE342CCB72EC}">
      <dsp:nvSpPr>
        <dsp:cNvPr id="0" name=""/>
        <dsp:cNvSpPr/>
      </dsp:nvSpPr>
      <dsp:spPr>
        <a:xfrm>
          <a:off x="10090679" y="1178330"/>
          <a:ext cx="3211626" cy="27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22"/>
              </a:lnTo>
              <a:lnTo>
                <a:pt x="3211626" y="164722"/>
              </a:lnTo>
              <a:lnTo>
                <a:pt x="3211626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1DAC4-690A-4778-AC9F-2B5F6BFADF4F}">
      <dsp:nvSpPr>
        <dsp:cNvPr id="0" name=""/>
        <dsp:cNvSpPr/>
      </dsp:nvSpPr>
      <dsp:spPr>
        <a:xfrm>
          <a:off x="11859161" y="1932865"/>
          <a:ext cx="203952" cy="515422"/>
        </a:xfrm>
        <a:custGeom>
          <a:avLst/>
          <a:gdLst/>
          <a:ahLst/>
          <a:cxnLst/>
          <a:rect l="0" t="0" r="0" b="0"/>
          <a:pathLst>
            <a:path>
              <a:moveTo>
                <a:pt x="203952" y="0"/>
              </a:moveTo>
              <a:lnTo>
                <a:pt x="203952" y="515422"/>
              </a:lnTo>
              <a:lnTo>
                <a:pt x="0" y="5154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4B9B3-0CFB-4D95-AEA0-BA0840AA2591}">
      <dsp:nvSpPr>
        <dsp:cNvPr id="0" name=""/>
        <dsp:cNvSpPr/>
      </dsp:nvSpPr>
      <dsp:spPr>
        <a:xfrm>
          <a:off x="12063114" y="1932865"/>
          <a:ext cx="1858786" cy="977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121"/>
              </a:lnTo>
              <a:lnTo>
                <a:pt x="1858786" y="866121"/>
              </a:lnTo>
              <a:lnTo>
                <a:pt x="1858786" y="977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81FFA-2A36-4457-A82C-754E13CE9B48}">
      <dsp:nvSpPr>
        <dsp:cNvPr id="0" name=""/>
        <dsp:cNvSpPr/>
      </dsp:nvSpPr>
      <dsp:spPr>
        <a:xfrm>
          <a:off x="12063114" y="1932865"/>
          <a:ext cx="619595" cy="977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121"/>
              </a:lnTo>
              <a:lnTo>
                <a:pt x="619595" y="866121"/>
              </a:lnTo>
              <a:lnTo>
                <a:pt x="619595" y="977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6134C-60F2-40C4-B280-82AAFD9E8E2D}">
      <dsp:nvSpPr>
        <dsp:cNvPr id="0" name=""/>
        <dsp:cNvSpPr/>
      </dsp:nvSpPr>
      <dsp:spPr>
        <a:xfrm>
          <a:off x="11443519" y="1932865"/>
          <a:ext cx="619595" cy="977707"/>
        </a:xfrm>
        <a:custGeom>
          <a:avLst/>
          <a:gdLst/>
          <a:ahLst/>
          <a:cxnLst/>
          <a:rect l="0" t="0" r="0" b="0"/>
          <a:pathLst>
            <a:path>
              <a:moveTo>
                <a:pt x="619595" y="0"/>
              </a:moveTo>
              <a:lnTo>
                <a:pt x="619595" y="866121"/>
              </a:lnTo>
              <a:lnTo>
                <a:pt x="0" y="866121"/>
              </a:lnTo>
              <a:lnTo>
                <a:pt x="0" y="977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1EF6B-835A-4518-B92A-349077723986}">
      <dsp:nvSpPr>
        <dsp:cNvPr id="0" name=""/>
        <dsp:cNvSpPr/>
      </dsp:nvSpPr>
      <dsp:spPr>
        <a:xfrm>
          <a:off x="10204328" y="1932865"/>
          <a:ext cx="1858786" cy="977707"/>
        </a:xfrm>
        <a:custGeom>
          <a:avLst/>
          <a:gdLst/>
          <a:ahLst/>
          <a:cxnLst/>
          <a:rect l="0" t="0" r="0" b="0"/>
          <a:pathLst>
            <a:path>
              <a:moveTo>
                <a:pt x="1858786" y="0"/>
              </a:moveTo>
              <a:lnTo>
                <a:pt x="1858786" y="866121"/>
              </a:lnTo>
              <a:lnTo>
                <a:pt x="0" y="866121"/>
              </a:lnTo>
              <a:lnTo>
                <a:pt x="0" y="977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32AD-A492-446A-9B06-39834BBDF49D}">
      <dsp:nvSpPr>
        <dsp:cNvPr id="0" name=""/>
        <dsp:cNvSpPr/>
      </dsp:nvSpPr>
      <dsp:spPr>
        <a:xfrm>
          <a:off x="10090679" y="1178330"/>
          <a:ext cx="1972435" cy="27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22"/>
              </a:lnTo>
              <a:lnTo>
                <a:pt x="1972435" y="164722"/>
              </a:lnTo>
              <a:lnTo>
                <a:pt x="1972435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3772-137A-48A6-9D59-D987E81D86DE}">
      <dsp:nvSpPr>
        <dsp:cNvPr id="0" name=""/>
        <dsp:cNvSpPr/>
      </dsp:nvSpPr>
      <dsp:spPr>
        <a:xfrm>
          <a:off x="9357434" y="1932865"/>
          <a:ext cx="1239190" cy="27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22"/>
              </a:lnTo>
              <a:lnTo>
                <a:pt x="1239190" y="164722"/>
              </a:lnTo>
              <a:lnTo>
                <a:pt x="123919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69ED-299F-4FE2-9C71-E06D21F5A89A}">
      <dsp:nvSpPr>
        <dsp:cNvPr id="0" name=""/>
        <dsp:cNvSpPr/>
      </dsp:nvSpPr>
      <dsp:spPr>
        <a:xfrm>
          <a:off x="9311714" y="1932865"/>
          <a:ext cx="91440" cy="276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773B1-78F0-44AA-BE01-1757D9F00CBF}">
      <dsp:nvSpPr>
        <dsp:cNvPr id="0" name=""/>
        <dsp:cNvSpPr/>
      </dsp:nvSpPr>
      <dsp:spPr>
        <a:xfrm>
          <a:off x="8118243" y="1932865"/>
          <a:ext cx="1239190" cy="276308"/>
        </a:xfrm>
        <a:custGeom>
          <a:avLst/>
          <a:gdLst/>
          <a:ahLst/>
          <a:cxnLst/>
          <a:rect l="0" t="0" r="0" b="0"/>
          <a:pathLst>
            <a:path>
              <a:moveTo>
                <a:pt x="1239190" y="0"/>
              </a:moveTo>
              <a:lnTo>
                <a:pt x="1239190" y="164722"/>
              </a:lnTo>
              <a:lnTo>
                <a:pt x="0" y="164722"/>
              </a:lnTo>
              <a:lnTo>
                <a:pt x="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FD999-B136-4EAA-9372-D702144FD140}">
      <dsp:nvSpPr>
        <dsp:cNvPr id="0" name=""/>
        <dsp:cNvSpPr/>
      </dsp:nvSpPr>
      <dsp:spPr>
        <a:xfrm>
          <a:off x="9357434" y="1178330"/>
          <a:ext cx="733244" cy="276308"/>
        </a:xfrm>
        <a:custGeom>
          <a:avLst/>
          <a:gdLst/>
          <a:ahLst/>
          <a:cxnLst/>
          <a:rect l="0" t="0" r="0" b="0"/>
          <a:pathLst>
            <a:path>
              <a:moveTo>
                <a:pt x="733244" y="0"/>
              </a:moveTo>
              <a:lnTo>
                <a:pt x="733244" y="164722"/>
              </a:lnTo>
              <a:lnTo>
                <a:pt x="0" y="164722"/>
              </a:lnTo>
              <a:lnTo>
                <a:pt x="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29F59-D377-48B1-B93D-3FDC7609150A}">
      <dsp:nvSpPr>
        <dsp:cNvPr id="0" name=""/>
        <dsp:cNvSpPr/>
      </dsp:nvSpPr>
      <dsp:spPr>
        <a:xfrm>
          <a:off x="6833333" y="1932865"/>
          <a:ext cx="91440" cy="276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C30E9-2BDA-4F66-816C-C0AEBB402E95}">
      <dsp:nvSpPr>
        <dsp:cNvPr id="0" name=""/>
        <dsp:cNvSpPr/>
      </dsp:nvSpPr>
      <dsp:spPr>
        <a:xfrm>
          <a:off x="6879053" y="1178330"/>
          <a:ext cx="3211626" cy="276308"/>
        </a:xfrm>
        <a:custGeom>
          <a:avLst/>
          <a:gdLst/>
          <a:ahLst/>
          <a:cxnLst/>
          <a:rect l="0" t="0" r="0" b="0"/>
          <a:pathLst>
            <a:path>
              <a:moveTo>
                <a:pt x="3211626" y="0"/>
              </a:moveTo>
              <a:lnTo>
                <a:pt x="3211626" y="164722"/>
              </a:lnTo>
              <a:lnTo>
                <a:pt x="0" y="164722"/>
              </a:lnTo>
              <a:lnTo>
                <a:pt x="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A4D29-68D7-4DFB-BF2A-529C15C5C4A1}">
      <dsp:nvSpPr>
        <dsp:cNvPr id="0" name=""/>
        <dsp:cNvSpPr/>
      </dsp:nvSpPr>
      <dsp:spPr>
        <a:xfrm>
          <a:off x="5418824" y="1932865"/>
          <a:ext cx="221037" cy="515422"/>
        </a:xfrm>
        <a:custGeom>
          <a:avLst/>
          <a:gdLst/>
          <a:ahLst/>
          <a:cxnLst/>
          <a:rect l="0" t="0" r="0" b="0"/>
          <a:pathLst>
            <a:path>
              <a:moveTo>
                <a:pt x="221037" y="0"/>
              </a:moveTo>
              <a:lnTo>
                <a:pt x="221037" y="515422"/>
              </a:lnTo>
              <a:lnTo>
                <a:pt x="0" y="5154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36807-981D-44EF-A1CB-377E97272E0D}">
      <dsp:nvSpPr>
        <dsp:cNvPr id="0" name=""/>
        <dsp:cNvSpPr/>
      </dsp:nvSpPr>
      <dsp:spPr>
        <a:xfrm>
          <a:off x="6956013" y="4143335"/>
          <a:ext cx="3717572" cy="76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867"/>
              </a:lnTo>
              <a:lnTo>
                <a:pt x="3717572" y="653867"/>
              </a:lnTo>
              <a:lnTo>
                <a:pt x="3717572" y="7654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65806-834F-4910-BF68-0476D34ECC7D}">
      <dsp:nvSpPr>
        <dsp:cNvPr id="0" name=""/>
        <dsp:cNvSpPr/>
      </dsp:nvSpPr>
      <dsp:spPr>
        <a:xfrm>
          <a:off x="6956013" y="4143335"/>
          <a:ext cx="2478381" cy="76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867"/>
              </a:lnTo>
              <a:lnTo>
                <a:pt x="2478381" y="653867"/>
              </a:lnTo>
              <a:lnTo>
                <a:pt x="2478381" y="7654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45FC1-EBB4-425B-BEF8-AFD092AA6B7C}">
      <dsp:nvSpPr>
        <dsp:cNvPr id="0" name=""/>
        <dsp:cNvSpPr/>
      </dsp:nvSpPr>
      <dsp:spPr>
        <a:xfrm>
          <a:off x="6956013" y="4143335"/>
          <a:ext cx="1239190" cy="76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867"/>
              </a:lnTo>
              <a:lnTo>
                <a:pt x="1239190" y="653867"/>
              </a:lnTo>
              <a:lnTo>
                <a:pt x="1239190" y="7654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796B-ABA5-49ED-890D-F4123A20E7DD}">
      <dsp:nvSpPr>
        <dsp:cNvPr id="0" name=""/>
        <dsp:cNvSpPr/>
      </dsp:nvSpPr>
      <dsp:spPr>
        <a:xfrm>
          <a:off x="6956013" y="5387015"/>
          <a:ext cx="1858786" cy="27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22"/>
              </a:lnTo>
              <a:lnTo>
                <a:pt x="1858786" y="164722"/>
              </a:lnTo>
              <a:lnTo>
                <a:pt x="1858786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626F1-BFDD-443D-851B-D90CABD4AB04}">
      <dsp:nvSpPr>
        <dsp:cNvPr id="0" name=""/>
        <dsp:cNvSpPr/>
      </dsp:nvSpPr>
      <dsp:spPr>
        <a:xfrm>
          <a:off x="6956013" y="5387015"/>
          <a:ext cx="619595" cy="27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22"/>
              </a:lnTo>
              <a:lnTo>
                <a:pt x="619595" y="164722"/>
              </a:lnTo>
              <a:lnTo>
                <a:pt x="619595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9ACEC-1205-4B79-B5A2-8DE8FF4A48D0}">
      <dsp:nvSpPr>
        <dsp:cNvPr id="0" name=""/>
        <dsp:cNvSpPr/>
      </dsp:nvSpPr>
      <dsp:spPr>
        <a:xfrm>
          <a:off x="6336418" y="5387015"/>
          <a:ext cx="619595" cy="276308"/>
        </a:xfrm>
        <a:custGeom>
          <a:avLst/>
          <a:gdLst/>
          <a:ahLst/>
          <a:cxnLst/>
          <a:rect l="0" t="0" r="0" b="0"/>
          <a:pathLst>
            <a:path>
              <a:moveTo>
                <a:pt x="619595" y="0"/>
              </a:moveTo>
              <a:lnTo>
                <a:pt x="619595" y="164722"/>
              </a:lnTo>
              <a:lnTo>
                <a:pt x="0" y="164722"/>
              </a:lnTo>
              <a:lnTo>
                <a:pt x="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D9417-EDE1-42DB-89EE-9C26AC4B6262}">
      <dsp:nvSpPr>
        <dsp:cNvPr id="0" name=""/>
        <dsp:cNvSpPr/>
      </dsp:nvSpPr>
      <dsp:spPr>
        <a:xfrm>
          <a:off x="5097227" y="5387015"/>
          <a:ext cx="1858786" cy="276308"/>
        </a:xfrm>
        <a:custGeom>
          <a:avLst/>
          <a:gdLst/>
          <a:ahLst/>
          <a:cxnLst/>
          <a:rect l="0" t="0" r="0" b="0"/>
          <a:pathLst>
            <a:path>
              <a:moveTo>
                <a:pt x="1858786" y="0"/>
              </a:moveTo>
              <a:lnTo>
                <a:pt x="1858786" y="164722"/>
              </a:lnTo>
              <a:lnTo>
                <a:pt x="0" y="164722"/>
              </a:lnTo>
              <a:lnTo>
                <a:pt x="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61AAD-DE83-4BB7-A32D-9B3B0685A455}">
      <dsp:nvSpPr>
        <dsp:cNvPr id="0" name=""/>
        <dsp:cNvSpPr/>
      </dsp:nvSpPr>
      <dsp:spPr>
        <a:xfrm>
          <a:off x="6910293" y="4143335"/>
          <a:ext cx="91440" cy="765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54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BEA01-3769-44FC-9FA9-1FECCE59CAD5}">
      <dsp:nvSpPr>
        <dsp:cNvPr id="0" name=""/>
        <dsp:cNvSpPr/>
      </dsp:nvSpPr>
      <dsp:spPr>
        <a:xfrm>
          <a:off x="3238441" y="5387015"/>
          <a:ext cx="619595" cy="27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22"/>
              </a:lnTo>
              <a:lnTo>
                <a:pt x="619595" y="164722"/>
              </a:lnTo>
              <a:lnTo>
                <a:pt x="619595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84FE3-B8B6-487B-8F52-E0ECFC081744}">
      <dsp:nvSpPr>
        <dsp:cNvPr id="0" name=""/>
        <dsp:cNvSpPr/>
      </dsp:nvSpPr>
      <dsp:spPr>
        <a:xfrm>
          <a:off x="2618845" y="5387015"/>
          <a:ext cx="619595" cy="276308"/>
        </a:xfrm>
        <a:custGeom>
          <a:avLst/>
          <a:gdLst/>
          <a:ahLst/>
          <a:cxnLst/>
          <a:rect l="0" t="0" r="0" b="0"/>
          <a:pathLst>
            <a:path>
              <a:moveTo>
                <a:pt x="619595" y="0"/>
              </a:moveTo>
              <a:lnTo>
                <a:pt x="619595" y="164722"/>
              </a:lnTo>
              <a:lnTo>
                <a:pt x="0" y="164722"/>
              </a:lnTo>
              <a:lnTo>
                <a:pt x="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A032A-D1AE-48E9-9E7F-E181F4A1F787}">
      <dsp:nvSpPr>
        <dsp:cNvPr id="0" name=""/>
        <dsp:cNvSpPr/>
      </dsp:nvSpPr>
      <dsp:spPr>
        <a:xfrm>
          <a:off x="3238441" y="4143335"/>
          <a:ext cx="3717572" cy="765453"/>
        </a:xfrm>
        <a:custGeom>
          <a:avLst/>
          <a:gdLst/>
          <a:ahLst/>
          <a:cxnLst/>
          <a:rect l="0" t="0" r="0" b="0"/>
          <a:pathLst>
            <a:path>
              <a:moveTo>
                <a:pt x="3717572" y="0"/>
              </a:moveTo>
              <a:lnTo>
                <a:pt x="3717572" y="653867"/>
              </a:lnTo>
              <a:lnTo>
                <a:pt x="0" y="653867"/>
              </a:lnTo>
              <a:lnTo>
                <a:pt x="0" y="7654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10D23-BC27-4611-B3B6-E97E2A7BA33E}">
      <dsp:nvSpPr>
        <dsp:cNvPr id="0" name=""/>
        <dsp:cNvSpPr/>
      </dsp:nvSpPr>
      <dsp:spPr>
        <a:xfrm>
          <a:off x="6910293" y="3388800"/>
          <a:ext cx="91440" cy="276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B78BD-0D9C-4AE2-8265-4B988127B4D1}">
      <dsp:nvSpPr>
        <dsp:cNvPr id="0" name=""/>
        <dsp:cNvSpPr/>
      </dsp:nvSpPr>
      <dsp:spPr>
        <a:xfrm>
          <a:off x="5639862" y="1932865"/>
          <a:ext cx="1316151" cy="977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121"/>
              </a:lnTo>
              <a:lnTo>
                <a:pt x="1316151" y="866121"/>
              </a:lnTo>
              <a:lnTo>
                <a:pt x="1316151" y="977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B8B53-3D6B-4B4C-A0DA-0C4B9A618EF5}">
      <dsp:nvSpPr>
        <dsp:cNvPr id="0" name=""/>
        <dsp:cNvSpPr/>
      </dsp:nvSpPr>
      <dsp:spPr>
        <a:xfrm>
          <a:off x="5594142" y="1932865"/>
          <a:ext cx="91440" cy="9777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6121"/>
              </a:lnTo>
              <a:lnTo>
                <a:pt x="122680" y="866121"/>
              </a:lnTo>
              <a:lnTo>
                <a:pt x="122680" y="977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2C18B-BD5C-4C4E-86CC-056854A415E8}">
      <dsp:nvSpPr>
        <dsp:cNvPr id="0" name=""/>
        <dsp:cNvSpPr/>
      </dsp:nvSpPr>
      <dsp:spPr>
        <a:xfrm>
          <a:off x="4323710" y="1932865"/>
          <a:ext cx="1316151" cy="977707"/>
        </a:xfrm>
        <a:custGeom>
          <a:avLst/>
          <a:gdLst/>
          <a:ahLst/>
          <a:cxnLst/>
          <a:rect l="0" t="0" r="0" b="0"/>
          <a:pathLst>
            <a:path>
              <a:moveTo>
                <a:pt x="1316151" y="0"/>
              </a:moveTo>
              <a:lnTo>
                <a:pt x="1316151" y="866121"/>
              </a:lnTo>
              <a:lnTo>
                <a:pt x="0" y="866121"/>
              </a:lnTo>
              <a:lnTo>
                <a:pt x="0" y="9777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69079-BFB5-4011-A0B0-6B94E2065D1A}">
      <dsp:nvSpPr>
        <dsp:cNvPr id="0" name=""/>
        <dsp:cNvSpPr/>
      </dsp:nvSpPr>
      <dsp:spPr>
        <a:xfrm>
          <a:off x="5639862" y="1178330"/>
          <a:ext cx="4450816" cy="276308"/>
        </a:xfrm>
        <a:custGeom>
          <a:avLst/>
          <a:gdLst/>
          <a:ahLst/>
          <a:cxnLst/>
          <a:rect l="0" t="0" r="0" b="0"/>
          <a:pathLst>
            <a:path>
              <a:moveTo>
                <a:pt x="4450816" y="0"/>
              </a:moveTo>
              <a:lnTo>
                <a:pt x="4450816" y="164722"/>
              </a:lnTo>
              <a:lnTo>
                <a:pt x="0" y="164722"/>
              </a:lnTo>
              <a:lnTo>
                <a:pt x="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80C38-E3B8-48B1-9951-F1CCDAE21907}">
      <dsp:nvSpPr>
        <dsp:cNvPr id="0" name=""/>
        <dsp:cNvSpPr/>
      </dsp:nvSpPr>
      <dsp:spPr>
        <a:xfrm>
          <a:off x="6277801" y="478226"/>
          <a:ext cx="3812877" cy="221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290"/>
              </a:lnTo>
              <a:lnTo>
                <a:pt x="3812877" y="110290"/>
              </a:lnTo>
              <a:lnTo>
                <a:pt x="3812877" y="221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6B9B9-E47B-4096-86A3-2611C9441C4C}">
      <dsp:nvSpPr>
        <dsp:cNvPr id="0" name=""/>
        <dsp:cNvSpPr/>
      </dsp:nvSpPr>
      <dsp:spPr>
        <a:xfrm>
          <a:off x="3084520" y="1932865"/>
          <a:ext cx="619595" cy="27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22"/>
              </a:lnTo>
              <a:lnTo>
                <a:pt x="619595" y="164722"/>
              </a:lnTo>
              <a:lnTo>
                <a:pt x="619595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0DFDA-2CE7-4791-B35C-D8666D579F66}">
      <dsp:nvSpPr>
        <dsp:cNvPr id="0" name=""/>
        <dsp:cNvSpPr/>
      </dsp:nvSpPr>
      <dsp:spPr>
        <a:xfrm>
          <a:off x="2464924" y="1932865"/>
          <a:ext cx="619595" cy="276308"/>
        </a:xfrm>
        <a:custGeom>
          <a:avLst/>
          <a:gdLst/>
          <a:ahLst/>
          <a:cxnLst/>
          <a:rect l="0" t="0" r="0" b="0"/>
          <a:pathLst>
            <a:path>
              <a:moveTo>
                <a:pt x="619595" y="0"/>
              </a:moveTo>
              <a:lnTo>
                <a:pt x="619595" y="164722"/>
              </a:lnTo>
              <a:lnTo>
                <a:pt x="0" y="164722"/>
              </a:lnTo>
              <a:lnTo>
                <a:pt x="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C49CC-062C-4EB1-B3DE-25231318E651}">
      <dsp:nvSpPr>
        <dsp:cNvPr id="0" name=""/>
        <dsp:cNvSpPr/>
      </dsp:nvSpPr>
      <dsp:spPr>
        <a:xfrm>
          <a:off x="2464924" y="1178330"/>
          <a:ext cx="619595" cy="27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22"/>
              </a:lnTo>
              <a:lnTo>
                <a:pt x="619595" y="164722"/>
              </a:lnTo>
              <a:lnTo>
                <a:pt x="619595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F20B6-459A-4BD5-91ED-F625A4F880A7}">
      <dsp:nvSpPr>
        <dsp:cNvPr id="0" name=""/>
        <dsp:cNvSpPr/>
      </dsp:nvSpPr>
      <dsp:spPr>
        <a:xfrm>
          <a:off x="1595192" y="1932865"/>
          <a:ext cx="250136" cy="515422"/>
        </a:xfrm>
        <a:custGeom>
          <a:avLst/>
          <a:gdLst/>
          <a:ahLst/>
          <a:cxnLst/>
          <a:rect l="0" t="0" r="0" b="0"/>
          <a:pathLst>
            <a:path>
              <a:moveTo>
                <a:pt x="250136" y="0"/>
              </a:moveTo>
              <a:lnTo>
                <a:pt x="250136" y="515422"/>
              </a:lnTo>
              <a:lnTo>
                <a:pt x="0" y="5154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DABDD-21E8-4F14-9BEF-205F6466BA1E}">
      <dsp:nvSpPr>
        <dsp:cNvPr id="0" name=""/>
        <dsp:cNvSpPr/>
      </dsp:nvSpPr>
      <dsp:spPr>
        <a:xfrm>
          <a:off x="1845329" y="1932865"/>
          <a:ext cx="1239190" cy="100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982"/>
              </a:lnTo>
              <a:lnTo>
                <a:pt x="1239190" y="896982"/>
              </a:lnTo>
              <a:lnTo>
                <a:pt x="1239190" y="1008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1817E-66A9-4086-BD16-295F99513BA3}">
      <dsp:nvSpPr>
        <dsp:cNvPr id="0" name=""/>
        <dsp:cNvSpPr/>
      </dsp:nvSpPr>
      <dsp:spPr>
        <a:xfrm>
          <a:off x="1799609" y="1932865"/>
          <a:ext cx="91440" cy="10085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8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8CBA2-44BD-4C73-998F-7437DAF8F30E}">
      <dsp:nvSpPr>
        <dsp:cNvPr id="0" name=""/>
        <dsp:cNvSpPr/>
      </dsp:nvSpPr>
      <dsp:spPr>
        <a:xfrm>
          <a:off x="606138" y="1932865"/>
          <a:ext cx="1239190" cy="1497712"/>
        </a:xfrm>
        <a:custGeom>
          <a:avLst/>
          <a:gdLst/>
          <a:ahLst/>
          <a:cxnLst/>
          <a:rect l="0" t="0" r="0" b="0"/>
          <a:pathLst>
            <a:path>
              <a:moveTo>
                <a:pt x="1239190" y="0"/>
              </a:moveTo>
              <a:lnTo>
                <a:pt x="1239190" y="1386126"/>
              </a:lnTo>
              <a:lnTo>
                <a:pt x="0" y="1386126"/>
              </a:lnTo>
              <a:lnTo>
                <a:pt x="0" y="14977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B8FE4-A60A-44EC-B00B-D1EC5BF774C0}">
      <dsp:nvSpPr>
        <dsp:cNvPr id="0" name=""/>
        <dsp:cNvSpPr/>
      </dsp:nvSpPr>
      <dsp:spPr>
        <a:xfrm>
          <a:off x="1845329" y="1178330"/>
          <a:ext cx="619595" cy="276308"/>
        </a:xfrm>
        <a:custGeom>
          <a:avLst/>
          <a:gdLst/>
          <a:ahLst/>
          <a:cxnLst/>
          <a:rect l="0" t="0" r="0" b="0"/>
          <a:pathLst>
            <a:path>
              <a:moveTo>
                <a:pt x="619595" y="0"/>
              </a:moveTo>
              <a:lnTo>
                <a:pt x="619595" y="164722"/>
              </a:lnTo>
              <a:lnTo>
                <a:pt x="0" y="164722"/>
              </a:lnTo>
              <a:lnTo>
                <a:pt x="0" y="276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5226A-4AEB-45A8-9CE8-E35256BD0E99}">
      <dsp:nvSpPr>
        <dsp:cNvPr id="0" name=""/>
        <dsp:cNvSpPr/>
      </dsp:nvSpPr>
      <dsp:spPr>
        <a:xfrm>
          <a:off x="2464924" y="478226"/>
          <a:ext cx="3812877" cy="221877"/>
        </a:xfrm>
        <a:custGeom>
          <a:avLst/>
          <a:gdLst/>
          <a:ahLst/>
          <a:cxnLst/>
          <a:rect l="0" t="0" r="0" b="0"/>
          <a:pathLst>
            <a:path>
              <a:moveTo>
                <a:pt x="3812877" y="0"/>
              </a:moveTo>
              <a:lnTo>
                <a:pt x="3812877" y="110290"/>
              </a:lnTo>
              <a:lnTo>
                <a:pt x="0" y="110290"/>
              </a:lnTo>
              <a:lnTo>
                <a:pt x="0" y="221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B78DB-0C3F-4AC8-84DA-1AEC75D52C85}">
      <dsp:nvSpPr>
        <dsp:cNvPr id="0" name=""/>
        <dsp:cNvSpPr/>
      </dsp:nvSpPr>
      <dsp:spPr>
        <a:xfrm>
          <a:off x="5815975" y="0"/>
          <a:ext cx="923653" cy="478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748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GAIM_12</a:t>
          </a:r>
          <a:endParaRPr lang="en-US" sz="1000" kern="1200" dirty="0"/>
        </a:p>
      </dsp:txBody>
      <dsp:txXfrm>
        <a:off x="5815975" y="0"/>
        <a:ext cx="923653" cy="478226"/>
      </dsp:txXfrm>
    </dsp:sp>
    <dsp:sp modelId="{1A9EF8E0-3EDA-49B7-B96E-CC73F21E8045}">
      <dsp:nvSpPr>
        <dsp:cNvPr id="0" name=""/>
        <dsp:cNvSpPr/>
      </dsp:nvSpPr>
      <dsp:spPr>
        <a:xfrm>
          <a:off x="6000706" y="317527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000706" y="317527"/>
        <a:ext cx="831287" cy="159408"/>
      </dsp:txXfrm>
    </dsp:sp>
    <dsp:sp modelId="{A80D55C8-89ED-422F-8688-8645C802A92C}">
      <dsp:nvSpPr>
        <dsp:cNvPr id="0" name=""/>
        <dsp:cNvSpPr/>
      </dsp:nvSpPr>
      <dsp:spPr>
        <a:xfrm>
          <a:off x="2003098" y="700103"/>
          <a:ext cx="923653" cy="478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748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condor</a:t>
          </a:r>
          <a:endParaRPr lang="en-US" sz="1000" kern="1200" dirty="0"/>
        </a:p>
      </dsp:txBody>
      <dsp:txXfrm>
        <a:off x="2003098" y="700103"/>
        <a:ext cx="923653" cy="478226"/>
      </dsp:txXfrm>
    </dsp:sp>
    <dsp:sp modelId="{C93797BA-5ACF-41D8-94FD-32343DA7DB6F}">
      <dsp:nvSpPr>
        <dsp:cNvPr id="0" name=""/>
        <dsp:cNvSpPr/>
      </dsp:nvSpPr>
      <dsp:spPr>
        <a:xfrm>
          <a:off x="2187828" y="107206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87828" y="1072062"/>
        <a:ext cx="831287" cy="159408"/>
      </dsp:txXfrm>
    </dsp:sp>
    <dsp:sp modelId="{5380B925-898D-4633-A517-494460CDC2E7}">
      <dsp:nvSpPr>
        <dsp:cNvPr id="0" name=""/>
        <dsp:cNvSpPr/>
      </dsp:nvSpPr>
      <dsp:spPr>
        <a:xfrm>
          <a:off x="1383502" y="1454639"/>
          <a:ext cx="923653" cy="478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48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</a:t>
          </a:r>
          <a:endParaRPr lang="en-US" sz="1200" kern="1200" dirty="0"/>
        </a:p>
      </dsp:txBody>
      <dsp:txXfrm>
        <a:off x="1383502" y="1454639"/>
        <a:ext cx="923653" cy="478226"/>
      </dsp:txXfrm>
    </dsp:sp>
    <dsp:sp modelId="{B55A0097-04F8-4EFA-B234-DF65EE3C6E23}">
      <dsp:nvSpPr>
        <dsp:cNvPr id="0" name=""/>
        <dsp:cNvSpPr/>
      </dsp:nvSpPr>
      <dsp:spPr>
        <a:xfrm>
          <a:off x="1568233" y="1826597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68233" y="1826597"/>
        <a:ext cx="831287" cy="159408"/>
      </dsp:txXfrm>
    </dsp:sp>
    <dsp:sp modelId="{4EA48BE4-0A0E-40B7-BCDD-47DC54495D4F}">
      <dsp:nvSpPr>
        <dsp:cNvPr id="0" name=""/>
        <dsp:cNvSpPr/>
      </dsp:nvSpPr>
      <dsp:spPr>
        <a:xfrm>
          <a:off x="144311" y="3430578"/>
          <a:ext cx="923653" cy="478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BROCC output</a:t>
          </a:r>
          <a:endParaRPr lang="en-US" sz="1100" kern="1200" dirty="0"/>
        </a:p>
      </dsp:txBody>
      <dsp:txXfrm>
        <a:off x="144311" y="3430578"/>
        <a:ext cx="923653" cy="478226"/>
      </dsp:txXfrm>
    </dsp:sp>
    <dsp:sp modelId="{A7853079-1E42-4138-9DE2-BF49E49AFFC9}">
      <dsp:nvSpPr>
        <dsp:cNvPr id="0" name=""/>
        <dsp:cNvSpPr/>
      </dsp:nvSpPr>
      <dsp:spPr>
        <a:xfrm>
          <a:off x="329042" y="380253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29042" y="3802532"/>
        <a:ext cx="831287" cy="159408"/>
      </dsp:txXfrm>
    </dsp:sp>
    <dsp:sp modelId="{670AD20B-E5D9-4A81-A030-9C06F7EC2E78}">
      <dsp:nvSpPr>
        <dsp:cNvPr id="0" name=""/>
        <dsp:cNvSpPr/>
      </dsp:nvSpPr>
      <dsp:spPr>
        <a:xfrm>
          <a:off x="1383502" y="2941434"/>
          <a:ext cx="923653" cy="478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BLAST output</a:t>
          </a:r>
          <a:endParaRPr lang="en-US" sz="1100" kern="1200" dirty="0"/>
        </a:p>
      </dsp:txBody>
      <dsp:txXfrm>
        <a:off x="1383502" y="2941434"/>
        <a:ext cx="923653" cy="478226"/>
      </dsp:txXfrm>
    </dsp:sp>
    <dsp:sp modelId="{B6B5A6E4-62EE-4161-A0B6-860D0F5D6B39}">
      <dsp:nvSpPr>
        <dsp:cNvPr id="0" name=""/>
        <dsp:cNvSpPr/>
      </dsp:nvSpPr>
      <dsp:spPr>
        <a:xfrm>
          <a:off x="1568233" y="331339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68233" y="3313392"/>
        <a:ext cx="831287" cy="159408"/>
      </dsp:txXfrm>
    </dsp:sp>
    <dsp:sp modelId="{6911B2E6-491C-48C3-AADD-2B722F3C625F}">
      <dsp:nvSpPr>
        <dsp:cNvPr id="0" name=""/>
        <dsp:cNvSpPr/>
      </dsp:nvSpPr>
      <dsp:spPr>
        <a:xfrm>
          <a:off x="2622693" y="2941434"/>
          <a:ext cx="923653" cy="478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Many FASTA files</a:t>
          </a:r>
          <a:endParaRPr lang="en-US" sz="1100" kern="1200" dirty="0"/>
        </a:p>
      </dsp:txBody>
      <dsp:txXfrm>
        <a:off x="2622693" y="2941434"/>
        <a:ext cx="923653" cy="478226"/>
      </dsp:txXfrm>
    </dsp:sp>
    <dsp:sp modelId="{29AC7D48-7D23-436B-8709-4CEB8CE3E5F2}">
      <dsp:nvSpPr>
        <dsp:cNvPr id="0" name=""/>
        <dsp:cNvSpPr/>
      </dsp:nvSpPr>
      <dsp:spPr>
        <a:xfrm>
          <a:off x="2807424" y="331339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807424" y="3313392"/>
        <a:ext cx="831287" cy="159408"/>
      </dsp:txXfrm>
    </dsp:sp>
    <dsp:sp modelId="{0FAFC707-8C4C-4FAF-8803-A0CC3181D99A}">
      <dsp:nvSpPr>
        <dsp:cNvPr id="0" name=""/>
        <dsp:cNvSpPr/>
      </dsp:nvSpPr>
      <dsp:spPr>
        <a:xfrm>
          <a:off x="1440970" y="2424943"/>
          <a:ext cx="154222" cy="46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67483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0970" y="2424943"/>
        <a:ext cx="154222" cy="46689"/>
      </dsp:txXfrm>
    </dsp:sp>
    <dsp:sp modelId="{F35BC8B9-CFAD-4DD6-912B-7A29D653EA4B}">
      <dsp:nvSpPr>
        <dsp:cNvPr id="0" name=""/>
        <dsp:cNvSpPr/>
      </dsp:nvSpPr>
      <dsp:spPr>
        <a:xfrm flipH="1" flipV="1">
          <a:off x="1396618" y="2369954"/>
          <a:ext cx="246593" cy="1148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396618" y="2369954"/>
        <a:ext cx="246593" cy="114857"/>
      </dsp:txXfrm>
    </dsp:sp>
    <dsp:sp modelId="{2AA9AD0F-2411-44D5-9135-B368DB7FBC35}">
      <dsp:nvSpPr>
        <dsp:cNvPr id="0" name=""/>
        <dsp:cNvSpPr/>
      </dsp:nvSpPr>
      <dsp:spPr>
        <a:xfrm>
          <a:off x="2622693" y="1454639"/>
          <a:ext cx="923653" cy="478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7483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2622693" y="1454639"/>
        <a:ext cx="923653" cy="478226"/>
      </dsp:txXfrm>
    </dsp:sp>
    <dsp:sp modelId="{3039C18F-C003-4F8B-8669-E76C3BF8C0F5}">
      <dsp:nvSpPr>
        <dsp:cNvPr id="0" name=""/>
        <dsp:cNvSpPr/>
      </dsp:nvSpPr>
      <dsp:spPr>
        <a:xfrm>
          <a:off x="2807424" y="1826597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807424" y="1826597"/>
        <a:ext cx="831287" cy="159408"/>
      </dsp:txXfrm>
    </dsp:sp>
    <dsp:sp modelId="{3B05F56E-81A8-4331-BF42-37BD7E6ECCA1}">
      <dsp:nvSpPr>
        <dsp:cNvPr id="0" name=""/>
        <dsp:cNvSpPr/>
      </dsp:nvSpPr>
      <dsp:spPr>
        <a:xfrm>
          <a:off x="2003098" y="2209174"/>
          <a:ext cx="923653" cy="478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BLAST output</a:t>
          </a:r>
          <a:endParaRPr lang="en-US" sz="1100" kern="1200" dirty="0"/>
        </a:p>
      </dsp:txBody>
      <dsp:txXfrm>
        <a:off x="2003098" y="2209174"/>
        <a:ext cx="923653" cy="478226"/>
      </dsp:txXfrm>
    </dsp:sp>
    <dsp:sp modelId="{211BE4FA-15FE-412A-9F77-1A4582B1B2D7}">
      <dsp:nvSpPr>
        <dsp:cNvPr id="0" name=""/>
        <dsp:cNvSpPr/>
      </dsp:nvSpPr>
      <dsp:spPr>
        <a:xfrm>
          <a:off x="2187828" y="2581133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87828" y="2581133"/>
        <a:ext cx="831287" cy="159408"/>
      </dsp:txXfrm>
    </dsp:sp>
    <dsp:sp modelId="{335DF753-37AF-4D6B-A74B-9E59FEBC888F}">
      <dsp:nvSpPr>
        <dsp:cNvPr id="0" name=""/>
        <dsp:cNvSpPr/>
      </dsp:nvSpPr>
      <dsp:spPr>
        <a:xfrm>
          <a:off x="3242288" y="2209174"/>
          <a:ext cx="923653" cy="478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BROCC output</a:t>
          </a:r>
          <a:endParaRPr lang="en-US" sz="1100" kern="1200" dirty="0"/>
        </a:p>
      </dsp:txBody>
      <dsp:txXfrm>
        <a:off x="3242288" y="2209174"/>
        <a:ext cx="923653" cy="478226"/>
      </dsp:txXfrm>
    </dsp:sp>
    <dsp:sp modelId="{B4CEC0C8-7070-46C9-9889-3E140857E918}">
      <dsp:nvSpPr>
        <dsp:cNvPr id="0" name=""/>
        <dsp:cNvSpPr/>
      </dsp:nvSpPr>
      <dsp:spPr>
        <a:xfrm>
          <a:off x="3427019" y="2581133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427019" y="2581133"/>
        <a:ext cx="831287" cy="159408"/>
      </dsp:txXfrm>
    </dsp:sp>
    <dsp:sp modelId="{C46BC081-8DCA-4E94-87E1-036B72101BFD}">
      <dsp:nvSpPr>
        <dsp:cNvPr id="0" name=""/>
        <dsp:cNvSpPr/>
      </dsp:nvSpPr>
      <dsp:spPr>
        <a:xfrm>
          <a:off x="9628852" y="700103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748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</a:t>
          </a:r>
          <a:endParaRPr lang="en-US" sz="1000" kern="1200" dirty="0"/>
        </a:p>
      </dsp:txBody>
      <dsp:txXfrm>
        <a:off x="9628852" y="700103"/>
        <a:ext cx="923653" cy="478226"/>
      </dsp:txXfrm>
    </dsp:sp>
    <dsp:sp modelId="{85AB5500-464F-48A7-8C5C-90E4689708F6}">
      <dsp:nvSpPr>
        <dsp:cNvPr id="0" name=""/>
        <dsp:cNvSpPr/>
      </dsp:nvSpPr>
      <dsp:spPr>
        <a:xfrm>
          <a:off x="9813583" y="107206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9813583" y="1072062"/>
        <a:ext cx="831287" cy="159408"/>
      </dsp:txXfrm>
    </dsp:sp>
    <dsp:sp modelId="{54A7DA82-BEC5-426C-9D46-EA3F0735D4E4}">
      <dsp:nvSpPr>
        <dsp:cNvPr id="0" name=""/>
        <dsp:cNvSpPr/>
      </dsp:nvSpPr>
      <dsp:spPr>
        <a:xfrm>
          <a:off x="5178035" y="1454639"/>
          <a:ext cx="923653" cy="47822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fasta_files</a:t>
          </a:r>
          <a:endParaRPr lang="en-US" sz="1050" kern="1200" dirty="0"/>
        </a:p>
      </dsp:txBody>
      <dsp:txXfrm>
        <a:off x="5178035" y="1454639"/>
        <a:ext cx="923653" cy="478226"/>
      </dsp:txXfrm>
    </dsp:sp>
    <dsp:sp modelId="{1754FC13-E5A5-48F5-90A8-C9580A8482C7}">
      <dsp:nvSpPr>
        <dsp:cNvPr id="0" name=""/>
        <dsp:cNvSpPr/>
      </dsp:nvSpPr>
      <dsp:spPr>
        <a:xfrm>
          <a:off x="5362766" y="1826597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5362766" y="1826597"/>
        <a:ext cx="831287" cy="159408"/>
      </dsp:txXfrm>
    </dsp:sp>
    <dsp:sp modelId="{DBDB5A80-32D5-40B1-A638-35A690D5A199}">
      <dsp:nvSpPr>
        <dsp:cNvPr id="0" name=""/>
        <dsp:cNvSpPr/>
      </dsp:nvSpPr>
      <dsp:spPr>
        <a:xfrm>
          <a:off x="3861884" y="2910573"/>
          <a:ext cx="923653" cy="47822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7483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fastqjoin.join.fna</a:t>
          </a:r>
          <a:endParaRPr lang="en-US" sz="1000" kern="1200" dirty="0"/>
        </a:p>
      </dsp:txBody>
      <dsp:txXfrm>
        <a:off x="3861884" y="2910573"/>
        <a:ext cx="923653" cy="478226"/>
      </dsp:txXfrm>
    </dsp:sp>
    <dsp:sp modelId="{B3E7C247-C698-430C-8722-CED746E50B96}">
      <dsp:nvSpPr>
        <dsp:cNvPr id="0" name=""/>
        <dsp:cNvSpPr/>
      </dsp:nvSpPr>
      <dsp:spPr>
        <a:xfrm>
          <a:off x="3865685" y="3257521"/>
          <a:ext cx="1139130" cy="6255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convert fasta to fastq product </a:t>
          </a: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add_qiime_labels.py</a:t>
          </a:r>
          <a:endParaRPr lang="en-US" sz="800" kern="1200" dirty="0"/>
        </a:p>
      </dsp:txBody>
      <dsp:txXfrm>
        <a:off x="3865685" y="3257521"/>
        <a:ext cx="1139130" cy="625569"/>
      </dsp:txXfrm>
    </dsp:sp>
    <dsp:sp modelId="{6938E744-C890-43B8-B421-F3EC777A5363}">
      <dsp:nvSpPr>
        <dsp:cNvPr id="0" name=""/>
        <dsp:cNvSpPr/>
      </dsp:nvSpPr>
      <dsp:spPr>
        <a:xfrm>
          <a:off x="5254996" y="2910573"/>
          <a:ext cx="923653" cy="47822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6748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fastqjoin.join.qual</a:t>
          </a:r>
          <a:endParaRPr lang="en-US" sz="900" kern="1200" dirty="0"/>
        </a:p>
      </dsp:txBody>
      <dsp:txXfrm>
        <a:off x="5254996" y="2910573"/>
        <a:ext cx="923653" cy="478226"/>
      </dsp:txXfrm>
    </dsp:sp>
    <dsp:sp modelId="{2A0F0274-2470-4464-A66C-4FDA1561EF22}">
      <dsp:nvSpPr>
        <dsp:cNvPr id="0" name=""/>
        <dsp:cNvSpPr/>
      </dsp:nvSpPr>
      <dsp:spPr>
        <a:xfrm>
          <a:off x="5439727" y="328253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439727" y="3282532"/>
        <a:ext cx="831287" cy="159408"/>
      </dsp:txXfrm>
    </dsp:sp>
    <dsp:sp modelId="{9356357A-6EC9-45FD-BF8A-0863C7DA33AD}">
      <dsp:nvSpPr>
        <dsp:cNvPr id="0" name=""/>
        <dsp:cNvSpPr/>
      </dsp:nvSpPr>
      <dsp:spPr>
        <a:xfrm>
          <a:off x="6494187" y="2910573"/>
          <a:ext cx="923653" cy="47822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fastqjoin.join.fna.formatted</a:t>
          </a:r>
          <a:endParaRPr lang="en-US" sz="1050" kern="1200" dirty="0"/>
        </a:p>
      </dsp:txBody>
      <dsp:txXfrm>
        <a:off x="6494187" y="2910573"/>
        <a:ext cx="923653" cy="478226"/>
      </dsp:txXfrm>
    </dsp:sp>
    <dsp:sp modelId="{A583C284-3A8F-4FF7-81A8-0F308DD8FE9E}">
      <dsp:nvSpPr>
        <dsp:cNvPr id="0" name=""/>
        <dsp:cNvSpPr/>
      </dsp:nvSpPr>
      <dsp:spPr>
        <a:xfrm>
          <a:off x="6678917" y="328253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678917" y="3282532"/>
        <a:ext cx="831287" cy="159408"/>
      </dsp:txXfrm>
    </dsp:sp>
    <dsp:sp modelId="{4FF157A0-5E9D-493E-84D2-72D2D38F88B8}">
      <dsp:nvSpPr>
        <dsp:cNvPr id="0" name=""/>
        <dsp:cNvSpPr/>
      </dsp:nvSpPr>
      <dsp:spPr>
        <a:xfrm>
          <a:off x="6494187" y="3665108"/>
          <a:ext cx="923653" cy="47822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combined_seqs.fna</a:t>
          </a:r>
          <a:endParaRPr lang="en-US" sz="1050" kern="1200" dirty="0"/>
        </a:p>
      </dsp:txBody>
      <dsp:txXfrm>
        <a:off x="6494187" y="3665108"/>
        <a:ext cx="923653" cy="478226"/>
      </dsp:txXfrm>
    </dsp:sp>
    <dsp:sp modelId="{6D211FF6-E6BB-42EF-8AA6-61AFF06C4D50}">
      <dsp:nvSpPr>
        <dsp:cNvPr id="0" name=""/>
        <dsp:cNvSpPr/>
      </dsp:nvSpPr>
      <dsp:spPr>
        <a:xfrm>
          <a:off x="6678917" y="4037067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678917" y="4037067"/>
        <a:ext cx="831287" cy="159408"/>
      </dsp:txXfrm>
    </dsp:sp>
    <dsp:sp modelId="{4797EF7A-19AD-488C-AB41-A4D09C95710E}">
      <dsp:nvSpPr>
        <dsp:cNvPr id="0" name=""/>
        <dsp:cNvSpPr/>
      </dsp:nvSpPr>
      <dsp:spPr>
        <a:xfrm>
          <a:off x="2776614" y="4908788"/>
          <a:ext cx="923653" cy="478226"/>
        </a:xfrm>
        <a:prstGeom prst="rect">
          <a:avLst/>
        </a:prstGeom>
        <a:solidFill>
          <a:srgbClr val="00B050"/>
        </a:solidFill>
        <a:ln w="25400" cap="flat" cmpd="sng" algn="ctr">
          <a:solidFill>
            <a:srgbClr val="2BF530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Assigned_Taxonomy</a:t>
          </a:r>
          <a:endParaRPr lang="en-US" sz="1050" kern="1200" dirty="0"/>
        </a:p>
      </dsp:txBody>
      <dsp:txXfrm>
        <a:off x="2776614" y="4908788"/>
        <a:ext cx="923653" cy="478226"/>
      </dsp:txXfrm>
    </dsp:sp>
    <dsp:sp modelId="{F71AA871-5C63-4D84-96EF-EC9EB54ECFEA}">
      <dsp:nvSpPr>
        <dsp:cNvPr id="0" name=""/>
        <dsp:cNvSpPr/>
      </dsp:nvSpPr>
      <dsp:spPr>
        <a:xfrm>
          <a:off x="2961345" y="528074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961345" y="5280742"/>
        <a:ext cx="831287" cy="159408"/>
      </dsp:txXfrm>
    </dsp:sp>
    <dsp:sp modelId="{A0E4E38A-C60A-4433-A085-17B9C0D33F09}">
      <dsp:nvSpPr>
        <dsp:cNvPr id="0" name=""/>
        <dsp:cNvSpPr/>
      </dsp:nvSpPr>
      <dsp:spPr>
        <a:xfrm>
          <a:off x="2157019" y="5663324"/>
          <a:ext cx="923653" cy="478226"/>
        </a:xfrm>
        <a:prstGeom prst="rect">
          <a:avLst/>
        </a:prstGeom>
        <a:solidFill>
          <a:srgbClr val="00B050"/>
        </a:solidFill>
        <a:ln w="25400" cap="flat" cmpd="sng" algn="ctr">
          <a:solidFill>
            <a:srgbClr val="2BF530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otu_table.biom</a:t>
          </a:r>
          <a:endParaRPr lang="en-US" sz="1050" kern="1200" dirty="0"/>
        </a:p>
      </dsp:txBody>
      <dsp:txXfrm>
        <a:off x="2157019" y="5663324"/>
        <a:ext cx="923653" cy="478226"/>
      </dsp:txXfrm>
    </dsp:sp>
    <dsp:sp modelId="{A6F63692-741B-4345-909B-C4CB680E706F}">
      <dsp:nvSpPr>
        <dsp:cNvPr id="0" name=""/>
        <dsp:cNvSpPr/>
      </dsp:nvSpPr>
      <dsp:spPr>
        <a:xfrm>
          <a:off x="2341750" y="6035278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341750" y="6035278"/>
        <a:ext cx="831287" cy="159408"/>
      </dsp:txXfrm>
    </dsp:sp>
    <dsp:sp modelId="{2B198281-69CE-4322-B77A-942E582F23BD}">
      <dsp:nvSpPr>
        <dsp:cNvPr id="0" name=""/>
        <dsp:cNvSpPr/>
      </dsp:nvSpPr>
      <dsp:spPr>
        <a:xfrm>
          <a:off x="3396210" y="5663324"/>
          <a:ext cx="923653" cy="478226"/>
        </a:xfrm>
        <a:prstGeom prst="rect">
          <a:avLst/>
        </a:prstGeom>
        <a:solidFill>
          <a:srgbClr val="00B050"/>
        </a:solidFill>
        <a:ln w="25400" cap="flat" cmpd="sng" algn="ctr">
          <a:solidFill>
            <a:srgbClr val="2BF530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otu_seqs.fasta</a:t>
          </a:r>
          <a:endParaRPr lang="en-US" sz="1050" kern="1200" dirty="0"/>
        </a:p>
      </dsp:txBody>
      <dsp:txXfrm>
        <a:off x="3396210" y="5663324"/>
        <a:ext cx="923653" cy="478226"/>
      </dsp:txXfrm>
    </dsp:sp>
    <dsp:sp modelId="{E5405AB4-C962-46BF-8C26-F9975C4DF0D0}">
      <dsp:nvSpPr>
        <dsp:cNvPr id="0" name=""/>
        <dsp:cNvSpPr/>
      </dsp:nvSpPr>
      <dsp:spPr>
        <a:xfrm>
          <a:off x="3580940" y="6035278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580940" y="6035278"/>
        <a:ext cx="831287" cy="159408"/>
      </dsp:txXfrm>
    </dsp:sp>
    <dsp:sp modelId="{8F3514EC-EECF-46E1-8B8C-B3F35F7075B2}">
      <dsp:nvSpPr>
        <dsp:cNvPr id="0" name=""/>
        <dsp:cNvSpPr/>
      </dsp:nvSpPr>
      <dsp:spPr>
        <a:xfrm>
          <a:off x="6494187" y="4908788"/>
          <a:ext cx="923653" cy="47822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rgbClr val="2BF530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saved_files</a:t>
          </a:r>
          <a:endParaRPr lang="en-US" sz="1050" kern="1200" dirty="0"/>
        </a:p>
      </dsp:txBody>
      <dsp:txXfrm>
        <a:off x="6494187" y="4908788"/>
        <a:ext cx="923653" cy="478226"/>
      </dsp:txXfrm>
    </dsp:sp>
    <dsp:sp modelId="{748398EE-357C-4467-BFA4-143B71ACAF99}">
      <dsp:nvSpPr>
        <dsp:cNvPr id="0" name=""/>
        <dsp:cNvSpPr/>
      </dsp:nvSpPr>
      <dsp:spPr>
        <a:xfrm>
          <a:off x="6678917" y="528074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678917" y="5280742"/>
        <a:ext cx="831287" cy="159408"/>
      </dsp:txXfrm>
    </dsp:sp>
    <dsp:sp modelId="{8132A754-B11F-4091-AF5E-43C1DA4FA2A6}">
      <dsp:nvSpPr>
        <dsp:cNvPr id="0" name=""/>
        <dsp:cNvSpPr/>
      </dsp:nvSpPr>
      <dsp:spPr>
        <a:xfrm>
          <a:off x="4635401" y="5663324"/>
          <a:ext cx="923653" cy="478226"/>
        </a:xfrm>
        <a:prstGeom prst="rect">
          <a:avLst/>
        </a:prstGeom>
        <a:solidFill>
          <a:srgbClr val="00B050"/>
        </a:solidFill>
        <a:ln w="25400" cap="flat" cmpd="sng" algn="ctr">
          <a:solidFill>
            <a:srgbClr val="2BF530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3,000 files fasta blast input</a:t>
          </a:r>
          <a:endParaRPr lang="en-US" sz="1050" kern="1200" dirty="0"/>
        </a:p>
      </dsp:txBody>
      <dsp:txXfrm>
        <a:off x="4635401" y="5663324"/>
        <a:ext cx="923653" cy="478226"/>
      </dsp:txXfrm>
    </dsp:sp>
    <dsp:sp modelId="{6259C664-6191-4296-93A9-A1B04F985024}">
      <dsp:nvSpPr>
        <dsp:cNvPr id="0" name=""/>
        <dsp:cNvSpPr/>
      </dsp:nvSpPr>
      <dsp:spPr>
        <a:xfrm>
          <a:off x="4820131" y="6035278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820131" y="6035278"/>
        <a:ext cx="831287" cy="159408"/>
      </dsp:txXfrm>
    </dsp:sp>
    <dsp:sp modelId="{2C5D1F8B-3B28-41B1-9764-D355BEB7940F}">
      <dsp:nvSpPr>
        <dsp:cNvPr id="0" name=""/>
        <dsp:cNvSpPr/>
      </dsp:nvSpPr>
      <dsp:spPr>
        <a:xfrm>
          <a:off x="5874591" y="5663324"/>
          <a:ext cx="923653" cy="47822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rgbClr val="2BF530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3,000 files blast output</a:t>
          </a:r>
          <a:endParaRPr lang="en-US" sz="1050" kern="1200" dirty="0"/>
        </a:p>
      </dsp:txBody>
      <dsp:txXfrm>
        <a:off x="5874591" y="5663324"/>
        <a:ext cx="923653" cy="478226"/>
      </dsp:txXfrm>
    </dsp:sp>
    <dsp:sp modelId="{D728FCC2-A449-4462-A69F-7329B1952946}">
      <dsp:nvSpPr>
        <dsp:cNvPr id="0" name=""/>
        <dsp:cNvSpPr/>
      </dsp:nvSpPr>
      <dsp:spPr>
        <a:xfrm>
          <a:off x="6059322" y="6035278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059322" y="6035278"/>
        <a:ext cx="831287" cy="159408"/>
      </dsp:txXfrm>
    </dsp:sp>
    <dsp:sp modelId="{359B1E57-C8E1-4A4A-B706-ACC8CA9D5DFB}">
      <dsp:nvSpPr>
        <dsp:cNvPr id="0" name=""/>
        <dsp:cNvSpPr/>
      </dsp:nvSpPr>
      <dsp:spPr>
        <a:xfrm>
          <a:off x="7113782" y="5663324"/>
          <a:ext cx="923653" cy="47822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rgbClr val="2BF530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combined_seqs_otus.txt</a:t>
          </a:r>
          <a:endParaRPr lang="en-US" sz="1050" kern="1200" dirty="0"/>
        </a:p>
      </dsp:txBody>
      <dsp:txXfrm>
        <a:off x="7113782" y="5663324"/>
        <a:ext cx="923653" cy="478226"/>
      </dsp:txXfrm>
    </dsp:sp>
    <dsp:sp modelId="{AAB7213A-8D01-4EC3-A684-311180996243}">
      <dsp:nvSpPr>
        <dsp:cNvPr id="0" name=""/>
        <dsp:cNvSpPr/>
      </dsp:nvSpPr>
      <dsp:spPr>
        <a:xfrm>
          <a:off x="7298513" y="6035278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298513" y="6035278"/>
        <a:ext cx="831287" cy="159408"/>
      </dsp:txXfrm>
    </dsp:sp>
    <dsp:sp modelId="{679A8450-F639-401D-A395-2ABB6237EFBB}">
      <dsp:nvSpPr>
        <dsp:cNvPr id="0" name=""/>
        <dsp:cNvSpPr/>
      </dsp:nvSpPr>
      <dsp:spPr>
        <a:xfrm>
          <a:off x="8352973" y="5663324"/>
          <a:ext cx="923653" cy="47822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rgbClr val="2BF530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otu_seqs.fasta</a:t>
          </a:r>
          <a:endParaRPr lang="en-US" sz="1050" kern="1200" dirty="0"/>
        </a:p>
      </dsp:txBody>
      <dsp:txXfrm>
        <a:off x="8352973" y="5663324"/>
        <a:ext cx="923653" cy="478226"/>
      </dsp:txXfrm>
    </dsp:sp>
    <dsp:sp modelId="{64403FDD-92BA-49ED-A3C4-51C59821C803}">
      <dsp:nvSpPr>
        <dsp:cNvPr id="0" name=""/>
        <dsp:cNvSpPr/>
      </dsp:nvSpPr>
      <dsp:spPr>
        <a:xfrm>
          <a:off x="8537704" y="6035278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537704" y="6035278"/>
        <a:ext cx="831287" cy="159408"/>
      </dsp:txXfrm>
    </dsp:sp>
    <dsp:sp modelId="{4577F559-3B4F-4C7C-9E5E-8FA17F989862}">
      <dsp:nvSpPr>
        <dsp:cNvPr id="0" name=""/>
        <dsp:cNvSpPr/>
      </dsp:nvSpPr>
      <dsp:spPr>
        <a:xfrm>
          <a:off x="7733378" y="4908788"/>
          <a:ext cx="923653" cy="47822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rgbClr val="2BF530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log</a:t>
          </a:r>
          <a:endParaRPr lang="en-US" sz="1050" kern="1200" dirty="0"/>
        </a:p>
      </dsp:txBody>
      <dsp:txXfrm>
        <a:off x="7733378" y="4908788"/>
        <a:ext cx="923653" cy="478226"/>
      </dsp:txXfrm>
    </dsp:sp>
    <dsp:sp modelId="{5781226A-BA28-4805-91F5-5CDB1D106FB6}">
      <dsp:nvSpPr>
        <dsp:cNvPr id="0" name=""/>
        <dsp:cNvSpPr/>
      </dsp:nvSpPr>
      <dsp:spPr>
        <a:xfrm>
          <a:off x="7918108" y="528074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HTCondor blast log</a:t>
          </a:r>
          <a:endParaRPr lang="en-US" sz="800" kern="1200" dirty="0"/>
        </a:p>
      </dsp:txBody>
      <dsp:txXfrm>
        <a:off x="7918108" y="5280742"/>
        <a:ext cx="831287" cy="159408"/>
      </dsp:txXfrm>
    </dsp:sp>
    <dsp:sp modelId="{EB86E75E-36FA-482C-8C3A-DFB593A11819}">
      <dsp:nvSpPr>
        <dsp:cNvPr id="0" name=""/>
        <dsp:cNvSpPr/>
      </dsp:nvSpPr>
      <dsp:spPr>
        <a:xfrm>
          <a:off x="8972568" y="4908788"/>
          <a:ext cx="923653" cy="47822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rgbClr val="2BF530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results</a:t>
          </a:r>
          <a:endParaRPr lang="en-US" sz="1050" kern="1200" dirty="0"/>
        </a:p>
      </dsp:txBody>
      <dsp:txXfrm>
        <a:off x="8972568" y="4908788"/>
        <a:ext cx="923653" cy="478226"/>
      </dsp:txXfrm>
    </dsp:sp>
    <dsp:sp modelId="{A3530A98-C77C-4FB2-90B0-6C30A0087A1A}">
      <dsp:nvSpPr>
        <dsp:cNvPr id="0" name=""/>
        <dsp:cNvSpPr/>
      </dsp:nvSpPr>
      <dsp:spPr>
        <a:xfrm>
          <a:off x="9157299" y="528074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9157299" y="5280742"/>
        <a:ext cx="831287" cy="159408"/>
      </dsp:txXfrm>
    </dsp:sp>
    <dsp:sp modelId="{F9FB5B80-0EFD-43AB-809D-6711E4D59606}">
      <dsp:nvSpPr>
        <dsp:cNvPr id="0" name=""/>
        <dsp:cNvSpPr/>
      </dsp:nvSpPr>
      <dsp:spPr>
        <a:xfrm>
          <a:off x="10211759" y="4908788"/>
          <a:ext cx="923653" cy="47822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rgbClr val="2BF530"/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otu_picking_output</a:t>
          </a:r>
          <a:endParaRPr lang="en-US" sz="1050" kern="1200" dirty="0"/>
        </a:p>
      </dsp:txBody>
      <dsp:txXfrm>
        <a:off x="10211759" y="4908788"/>
        <a:ext cx="923653" cy="478226"/>
      </dsp:txXfrm>
    </dsp:sp>
    <dsp:sp modelId="{1C696B9A-0A92-43F6-AFA3-3906FFCC1EC3}">
      <dsp:nvSpPr>
        <dsp:cNvPr id="0" name=""/>
        <dsp:cNvSpPr/>
      </dsp:nvSpPr>
      <dsp:spPr>
        <a:xfrm>
          <a:off x="10396490" y="528074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396490" y="5280742"/>
        <a:ext cx="831287" cy="159408"/>
      </dsp:txXfrm>
    </dsp:sp>
    <dsp:sp modelId="{E56D4B2A-0FCC-466A-A33F-40FCF86B5BC1}">
      <dsp:nvSpPr>
        <dsp:cNvPr id="0" name=""/>
        <dsp:cNvSpPr/>
      </dsp:nvSpPr>
      <dsp:spPr>
        <a:xfrm flipV="1">
          <a:off x="5352968" y="2424943"/>
          <a:ext cx="65856" cy="46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67483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0800000">
        <a:off x="5352968" y="2424943"/>
        <a:ext cx="65856" cy="46689"/>
      </dsp:txXfrm>
    </dsp:sp>
    <dsp:sp modelId="{9B0D0759-CAF3-4B85-A576-FE91E9E3FAC5}">
      <dsp:nvSpPr>
        <dsp:cNvPr id="0" name=""/>
        <dsp:cNvSpPr/>
      </dsp:nvSpPr>
      <dsp:spPr>
        <a:xfrm>
          <a:off x="5360676" y="2396477"/>
          <a:ext cx="100028" cy="466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0676" y="2396477"/>
        <a:ext cx="100028" cy="46690"/>
      </dsp:txXfrm>
    </dsp:sp>
    <dsp:sp modelId="{2CD8FDD3-2122-4999-BE86-E3B95FB91F6D}">
      <dsp:nvSpPr>
        <dsp:cNvPr id="0" name=""/>
        <dsp:cNvSpPr/>
      </dsp:nvSpPr>
      <dsp:spPr>
        <a:xfrm>
          <a:off x="6417226" y="1454639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fasta_manyfiles</a:t>
          </a:r>
          <a:endParaRPr lang="en-US" sz="1050" kern="1200" dirty="0"/>
        </a:p>
      </dsp:txBody>
      <dsp:txXfrm>
        <a:off x="6417226" y="1454639"/>
        <a:ext cx="923653" cy="478226"/>
      </dsp:txXfrm>
    </dsp:sp>
    <dsp:sp modelId="{CEF354ED-AFCE-48D9-A0D5-610E7E6AEB76}">
      <dsp:nvSpPr>
        <dsp:cNvPr id="0" name=""/>
        <dsp:cNvSpPr/>
      </dsp:nvSpPr>
      <dsp:spPr>
        <a:xfrm>
          <a:off x="6601957" y="1826597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601957" y="1826597"/>
        <a:ext cx="831287" cy="159408"/>
      </dsp:txXfrm>
    </dsp:sp>
    <dsp:sp modelId="{FE46DB74-7C36-4D94-8942-9417B27817C6}">
      <dsp:nvSpPr>
        <dsp:cNvPr id="0" name=""/>
        <dsp:cNvSpPr/>
      </dsp:nvSpPr>
      <dsp:spPr>
        <a:xfrm>
          <a:off x="6417226" y="2209174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3,000 files</a:t>
          </a:r>
          <a:endParaRPr lang="en-US" sz="1050" kern="1200" dirty="0"/>
        </a:p>
      </dsp:txBody>
      <dsp:txXfrm>
        <a:off x="6417226" y="2209174"/>
        <a:ext cx="923653" cy="478226"/>
      </dsp:txXfrm>
    </dsp:sp>
    <dsp:sp modelId="{F4C0664F-08EE-4F36-806D-365A426D03DD}">
      <dsp:nvSpPr>
        <dsp:cNvPr id="0" name=""/>
        <dsp:cNvSpPr/>
      </dsp:nvSpPr>
      <dsp:spPr>
        <a:xfrm>
          <a:off x="6601957" y="2581133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601957" y="2581133"/>
        <a:ext cx="831287" cy="159408"/>
      </dsp:txXfrm>
    </dsp:sp>
    <dsp:sp modelId="{30E0B05E-ADCC-4B2A-89D6-0387C91B80D4}">
      <dsp:nvSpPr>
        <dsp:cNvPr id="0" name=""/>
        <dsp:cNvSpPr/>
      </dsp:nvSpPr>
      <dsp:spPr>
        <a:xfrm>
          <a:off x="8895608" y="1454639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join_paired_ends</a:t>
          </a:r>
          <a:endParaRPr lang="en-US" sz="1050" kern="1200" dirty="0"/>
        </a:p>
      </dsp:txBody>
      <dsp:txXfrm>
        <a:off x="8895608" y="1454639"/>
        <a:ext cx="923653" cy="478226"/>
      </dsp:txXfrm>
    </dsp:sp>
    <dsp:sp modelId="{3D7B1289-0BE4-4987-9B11-F59B191F06F6}">
      <dsp:nvSpPr>
        <dsp:cNvPr id="0" name=""/>
        <dsp:cNvSpPr/>
      </dsp:nvSpPr>
      <dsp:spPr>
        <a:xfrm>
          <a:off x="9080338" y="1826597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9080338" y="1826597"/>
        <a:ext cx="831287" cy="159408"/>
      </dsp:txXfrm>
    </dsp:sp>
    <dsp:sp modelId="{0887767B-D732-40EC-BC99-77FBF9FBB080}">
      <dsp:nvSpPr>
        <dsp:cNvPr id="0" name=""/>
        <dsp:cNvSpPr/>
      </dsp:nvSpPr>
      <dsp:spPr>
        <a:xfrm>
          <a:off x="7656417" y="2209174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fastqjoin.join.fastq</a:t>
          </a:r>
          <a:endParaRPr lang="en-US" sz="1050" kern="1200" dirty="0"/>
        </a:p>
      </dsp:txBody>
      <dsp:txXfrm>
        <a:off x="7656417" y="2209174"/>
        <a:ext cx="923653" cy="478226"/>
      </dsp:txXfrm>
    </dsp:sp>
    <dsp:sp modelId="{19C9ABEA-9458-4DE1-8444-EECABB478E7A}">
      <dsp:nvSpPr>
        <dsp:cNvPr id="0" name=""/>
        <dsp:cNvSpPr/>
      </dsp:nvSpPr>
      <dsp:spPr>
        <a:xfrm>
          <a:off x="7810049" y="2594738"/>
          <a:ext cx="831287" cy="3225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convert fasta to fastq input</a:t>
          </a:r>
          <a:endParaRPr lang="en-US" sz="900" kern="1200" dirty="0"/>
        </a:p>
      </dsp:txBody>
      <dsp:txXfrm>
        <a:off x="7810049" y="2594738"/>
        <a:ext cx="831287" cy="322516"/>
      </dsp:txXfrm>
    </dsp:sp>
    <dsp:sp modelId="{5BAA8DAA-886C-45FD-8638-00611D8D4482}">
      <dsp:nvSpPr>
        <dsp:cNvPr id="0" name=""/>
        <dsp:cNvSpPr/>
      </dsp:nvSpPr>
      <dsp:spPr>
        <a:xfrm>
          <a:off x="8895608" y="2209174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fastqjoin.un1.fastq</a:t>
          </a:r>
          <a:endParaRPr lang="en-US" sz="1050" kern="1200" dirty="0"/>
        </a:p>
      </dsp:txBody>
      <dsp:txXfrm>
        <a:off x="8895608" y="2209174"/>
        <a:ext cx="923653" cy="478226"/>
      </dsp:txXfrm>
    </dsp:sp>
    <dsp:sp modelId="{CBB996B5-B17B-44D6-B146-33D640A186E3}">
      <dsp:nvSpPr>
        <dsp:cNvPr id="0" name=""/>
        <dsp:cNvSpPr/>
      </dsp:nvSpPr>
      <dsp:spPr>
        <a:xfrm>
          <a:off x="9080338" y="2581133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9080338" y="2581133"/>
        <a:ext cx="831287" cy="159408"/>
      </dsp:txXfrm>
    </dsp:sp>
    <dsp:sp modelId="{591C01AF-F8EC-4FA2-8146-09ADFF7B35C0}">
      <dsp:nvSpPr>
        <dsp:cNvPr id="0" name=""/>
        <dsp:cNvSpPr/>
      </dsp:nvSpPr>
      <dsp:spPr>
        <a:xfrm>
          <a:off x="10134799" y="2209174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/>
            <a:t>fastqjoin.un2.fastq</a:t>
          </a:r>
          <a:endParaRPr lang="en-US" sz="1050" kern="1200" dirty="0"/>
        </a:p>
      </dsp:txBody>
      <dsp:txXfrm>
        <a:off x="10134799" y="2209174"/>
        <a:ext cx="923653" cy="478226"/>
      </dsp:txXfrm>
    </dsp:sp>
    <dsp:sp modelId="{04AEB2B5-DE53-4149-896F-5200D8E8950B}">
      <dsp:nvSpPr>
        <dsp:cNvPr id="0" name=""/>
        <dsp:cNvSpPr/>
      </dsp:nvSpPr>
      <dsp:spPr>
        <a:xfrm>
          <a:off x="10319529" y="2581133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319529" y="2581133"/>
        <a:ext cx="831287" cy="159408"/>
      </dsp:txXfrm>
    </dsp:sp>
    <dsp:sp modelId="{0AD1708C-E3F8-48CB-810F-CE53F547E198}">
      <dsp:nvSpPr>
        <dsp:cNvPr id="0" name=""/>
        <dsp:cNvSpPr/>
      </dsp:nvSpPr>
      <dsp:spPr>
        <a:xfrm>
          <a:off x="11601288" y="1454639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Trimdata</a:t>
          </a:r>
          <a:endParaRPr lang="en-US" sz="1050" kern="1200" dirty="0"/>
        </a:p>
      </dsp:txBody>
      <dsp:txXfrm>
        <a:off x="11601288" y="1454639"/>
        <a:ext cx="923653" cy="478226"/>
      </dsp:txXfrm>
    </dsp:sp>
    <dsp:sp modelId="{7C21806E-C4E8-4B34-A6DB-D12065AFA61B}">
      <dsp:nvSpPr>
        <dsp:cNvPr id="0" name=""/>
        <dsp:cNvSpPr/>
      </dsp:nvSpPr>
      <dsp:spPr>
        <a:xfrm>
          <a:off x="11786018" y="1826597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786018" y="1826597"/>
        <a:ext cx="831287" cy="159408"/>
      </dsp:txXfrm>
    </dsp:sp>
    <dsp:sp modelId="{71E7C02E-5633-45D0-A611-367F184239A5}">
      <dsp:nvSpPr>
        <dsp:cNvPr id="0" name=""/>
        <dsp:cNvSpPr/>
      </dsp:nvSpPr>
      <dsp:spPr>
        <a:xfrm>
          <a:off x="9742501" y="2910573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smtClean="0"/>
            <a:t>R1single.fastq</a:t>
          </a:r>
          <a:endParaRPr lang="en-US" sz="1050" kern="1200" dirty="0"/>
        </a:p>
      </dsp:txBody>
      <dsp:txXfrm>
        <a:off x="9742501" y="2910573"/>
        <a:ext cx="923653" cy="478226"/>
      </dsp:txXfrm>
    </dsp:sp>
    <dsp:sp modelId="{7869FD98-B370-4074-8DEF-B42CBE3F15B5}">
      <dsp:nvSpPr>
        <dsp:cNvPr id="0" name=""/>
        <dsp:cNvSpPr/>
      </dsp:nvSpPr>
      <dsp:spPr>
        <a:xfrm>
          <a:off x="9927232" y="328253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9927232" y="3282532"/>
        <a:ext cx="831287" cy="159408"/>
      </dsp:txXfrm>
    </dsp:sp>
    <dsp:sp modelId="{32BCD882-278E-4407-980D-B1F6784912A4}">
      <dsp:nvSpPr>
        <dsp:cNvPr id="0" name=""/>
        <dsp:cNvSpPr/>
      </dsp:nvSpPr>
      <dsp:spPr>
        <a:xfrm>
          <a:off x="10981692" y="2910573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R1trimmed.fastq</a:t>
          </a:r>
          <a:endParaRPr lang="en-US" sz="1050" kern="1200" dirty="0"/>
        </a:p>
      </dsp:txBody>
      <dsp:txXfrm>
        <a:off x="10981692" y="2910573"/>
        <a:ext cx="923653" cy="478226"/>
      </dsp:txXfrm>
    </dsp:sp>
    <dsp:sp modelId="{3BF670BC-E506-4976-A2AF-849B3B1044E5}">
      <dsp:nvSpPr>
        <dsp:cNvPr id="0" name=""/>
        <dsp:cNvSpPr/>
      </dsp:nvSpPr>
      <dsp:spPr>
        <a:xfrm>
          <a:off x="11166423" y="328253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66423" y="3282532"/>
        <a:ext cx="831287" cy="159408"/>
      </dsp:txXfrm>
    </dsp:sp>
    <dsp:sp modelId="{587ADAEA-6291-4E02-B8DB-E8AD16380DC5}">
      <dsp:nvSpPr>
        <dsp:cNvPr id="0" name=""/>
        <dsp:cNvSpPr/>
      </dsp:nvSpPr>
      <dsp:spPr>
        <a:xfrm>
          <a:off x="12220883" y="2910573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R2single.fastq</a:t>
          </a:r>
          <a:endParaRPr lang="en-US" sz="1050" kern="1200" dirty="0"/>
        </a:p>
      </dsp:txBody>
      <dsp:txXfrm>
        <a:off x="12220883" y="2910573"/>
        <a:ext cx="923653" cy="478226"/>
      </dsp:txXfrm>
    </dsp:sp>
    <dsp:sp modelId="{686C716F-E85E-4F02-A982-49E40C6C5360}">
      <dsp:nvSpPr>
        <dsp:cNvPr id="0" name=""/>
        <dsp:cNvSpPr/>
      </dsp:nvSpPr>
      <dsp:spPr>
        <a:xfrm>
          <a:off x="12405614" y="328253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405614" y="3282532"/>
        <a:ext cx="831287" cy="159408"/>
      </dsp:txXfrm>
    </dsp:sp>
    <dsp:sp modelId="{E81BEACF-B1D9-4A64-95F6-16576A970543}">
      <dsp:nvSpPr>
        <dsp:cNvPr id="0" name=""/>
        <dsp:cNvSpPr/>
      </dsp:nvSpPr>
      <dsp:spPr>
        <a:xfrm>
          <a:off x="13460074" y="2910573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R2trimmed.fastq</a:t>
          </a:r>
          <a:endParaRPr lang="en-US" sz="1050" kern="1200" dirty="0"/>
        </a:p>
      </dsp:txBody>
      <dsp:txXfrm>
        <a:off x="13460074" y="2910573"/>
        <a:ext cx="923653" cy="478226"/>
      </dsp:txXfrm>
    </dsp:sp>
    <dsp:sp modelId="{860C5946-EEF1-42AF-AC7E-A9519633B068}">
      <dsp:nvSpPr>
        <dsp:cNvPr id="0" name=""/>
        <dsp:cNvSpPr/>
      </dsp:nvSpPr>
      <dsp:spPr>
        <a:xfrm>
          <a:off x="13644804" y="3282532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644804" y="3282532"/>
        <a:ext cx="831287" cy="159408"/>
      </dsp:txXfrm>
    </dsp:sp>
    <dsp:sp modelId="{AACA83C7-8E67-4A6A-B5B2-161076B9D47A}">
      <dsp:nvSpPr>
        <dsp:cNvPr id="0" name=""/>
        <dsp:cNvSpPr/>
      </dsp:nvSpPr>
      <dsp:spPr>
        <a:xfrm flipH="1">
          <a:off x="11812471" y="2397557"/>
          <a:ext cx="46690" cy="101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67483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12471" y="2397557"/>
        <a:ext cx="46690" cy="101460"/>
      </dsp:txXfrm>
    </dsp:sp>
    <dsp:sp modelId="{64AD1B4A-33CC-42AB-90AD-40FAC7DD6541}">
      <dsp:nvSpPr>
        <dsp:cNvPr id="0" name=""/>
        <dsp:cNvSpPr/>
      </dsp:nvSpPr>
      <dsp:spPr>
        <a:xfrm flipV="1">
          <a:off x="11826681" y="2412059"/>
          <a:ext cx="46693" cy="466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826681" y="2412059"/>
        <a:ext cx="46693" cy="46690"/>
      </dsp:txXfrm>
    </dsp:sp>
    <dsp:sp modelId="{EC6AF65B-E40B-44F0-804F-D53B5CB2F136}">
      <dsp:nvSpPr>
        <dsp:cNvPr id="0" name=""/>
        <dsp:cNvSpPr/>
      </dsp:nvSpPr>
      <dsp:spPr>
        <a:xfrm>
          <a:off x="12840478" y="1454639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fastQValidator</a:t>
          </a:r>
          <a:endParaRPr lang="en-US" sz="1050" kern="1200" dirty="0"/>
        </a:p>
      </dsp:txBody>
      <dsp:txXfrm>
        <a:off x="12840478" y="1454639"/>
        <a:ext cx="923653" cy="478226"/>
      </dsp:txXfrm>
    </dsp:sp>
    <dsp:sp modelId="{FB827C8F-F48E-42BB-BA63-4F8EEF297BA5}">
      <dsp:nvSpPr>
        <dsp:cNvPr id="0" name=""/>
        <dsp:cNvSpPr/>
      </dsp:nvSpPr>
      <dsp:spPr>
        <a:xfrm>
          <a:off x="13025209" y="1826597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025209" y="1826597"/>
        <a:ext cx="831287" cy="159408"/>
      </dsp:txXfrm>
    </dsp:sp>
    <dsp:sp modelId="{BD55F34D-0D8B-440F-963C-34E5C70CE304}">
      <dsp:nvSpPr>
        <dsp:cNvPr id="0" name=""/>
        <dsp:cNvSpPr/>
      </dsp:nvSpPr>
      <dsp:spPr>
        <a:xfrm>
          <a:off x="12840478" y="2209174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fastQValidator</a:t>
          </a:r>
          <a:r>
            <a:rPr lang="en-US" sz="1050" kern="1200" dirty="0" smtClean="0"/>
            <a:t> output</a:t>
          </a:r>
          <a:endParaRPr lang="en-US" sz="1050" kern="1200" dirty="0"/>
        </a:p>
      </dsp:txBody>
      <dsp:txXfrm>
        <a:off x="12840478" y="2209174"/>
        <a:ext cx="923653" cy="478226"/>
      </dsp:txXfrm>
    </dsp:sp>
    <dsp:sp modelId="{E5879343-804F-41FE-87B0-C5E21899E877}">
      <dsp:nvSpPr>
        <dsp:cNvPr id="0" name=""/>
        <dsp:cNvSpPr/>
      </dsp:nvSpPr>
      <dsp:spPr>
        <a:xfrm>
          <a:off x="13025209" y="2581133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025209" y="2581133"/>
        <a:ext cx="831287" cy="159408"/>
      </dsp:txXfrm>
    </dsp:sp>
    <dsp:sp modelId="{154D221A-7610-4809-A27F-CE11A6FB14AC}">
      <dsp:nvSpPr>
        <dsp:cNvPr id="0" name=""/>
        <dsp:cNvSpPr/>
      </dsp:nvSpPr>
      <dsp:spPr>
        <a:xfrm>
          <a:off x="14079669" y="1454639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fastQC</a:t>
          </a:r>
          <a:endParaRPr lang="en-US" sz="1050" kern="1200" dirty="0"/>
        </a:p>
      </dsp:txBody>
      <dsp:txXfrm>
        <a:off x="14079669" y="1454639"/>
        <a:ext cx="923653" cy="478226"/>
      </dsp:txXfrm>
    </dsp:sp>
    <dsp:sp modelId="{29F15E85-C4DC-4C75-8E2E-4EA04DB815EB}">
      <dsp:nvSpPr>
        <dsp:cNvPr id="0" name=""/>
        <dsp:cNvSpPr/>
      </dsp:nvSpPr>
      <dsp:spPr>
        <a:xfrm>
          <a:off x="14264400" y="1826597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264400" y="1826597"/>
        <a:ext cx="831287" cy="159408"/>
      </dsp:txXfrm>
    </dsp:sp>
    <dsp:sp modelId="{4BFCC29E-0700-4686-88CF-20B4DB7DFCF6}">
      <dsp:nvSpPr>
        <dsp:cNvPr id="0" name=""/>
        <dsp:cNvSpPr/>
      </dsp:nvSpPr>
      <dsp:spPr>
        <a:xfrm>
          <a:off x="14079669" y="2209174"/>
          <a:ext cx="923653" cy="47822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7483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fastQC</a:t>
          </a:r>
          <a:r>
            <a:rPr lang="en-US" sz="1050" kern="1200" dirty="0" smtClean="0"/>
            <a:t> output</a:t>
          </a:r>
          <a:endParaRPr lang="en-US" sz="1050" kern="1200" dirty="0"/>
        </a:p>
      </dsp:txBody>
      <dsp:txXfrm>
        <a:off x="14079669" y="2209174"/>
        <a:ext cx="923653" cy="478226"/>
      </dsp:txXfrm>
    </dsp:sp>
    <dsp:sp modelId="{72B355F5-BD1A-4340-B9FE-BFD8B252F84D}">
      <dsp:nvSpPr>
        <dsp:cNvPr id="0" name=""/>
        <dsp:cNvSpPr/>
      </dsp:nvSpPr>
      <dsp:spPr>
        <a:xfrm>
          <a:off x="14264400" y="2581133"/>
          <a:ext cx="831287" cy="1594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264400" y="2581133"/>
        <a:ext cx="831287" cy="159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A6668-8C09-44EC-A5C5-BDD006EE12F4}">
      <dsp:nvSpPr>
        <dsp:cNvPr id="0" name=""/>
        <dsp:cNvSpPr/>
      </dsp:nvSpPr>
      <dsp:spPr>
        <a:xfrm>
          <a:off x="1008742" y="0"/>
          <a:ext cx="6821714" cy="68217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KOI</a:t>
          </a:r>
          <a:endParaRPr lang="en-US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All data is here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All programs are here</a:t>
          </a:r>
          <a:endParaRPr lang="en-US" sz="1200" kern="1200" dirty="0"/>
        </a:p>
      </dsp:txBody>
      <dsp:txXfrm>
        <a:off x="3465924" y="341085"/>
        <a:ext cx="1907351" cy="1023257"/>
      </dsp:txXfrm>
    </dsp:sp>
    <dsp:sp modelId="{FA92F429-BA9C-4A59-89E6-01881EE60661}">
      <dsp:nvSpPr>
        <dsp:cNvPr id="0" name=""/>
        <dsp:cNvSpPr/>
      </dsp:nvSpPr>
      <dsp:spPr>
        <a:xfrm>
          <a:off x="1690914" y="1364342"/>
          <a:ext cx="5457371" cy="5457371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HTCondor</a:t>
          </a:r>
          <a:endParaRPr lang="en-US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Needed to process the data and heavy lifting</a:t>
          </a:r>
          <a:endParaRPr lang="en-US" sz="1200" kern="1200" dirty="0"/>
        </a:p>
      </dsp:txBody>
      <dsp:txXfrm>
        <a:off x="3465924" y="1691785"/>
        <a:ext cx="1907351" cy="982326"/>
      </dsp:txXfrm>
    </dsp:sp>
    <dsp:sp modelId="{B37801DF-7C89-475D-B6D3-1688D50B0ED7}">
      <dsp:nvSpPr>
        <dsp:cNvPr id="0" name=""/>
        <dsp:cNvSpPr/>
      </dsp:nvSpPr>
      <dsp:spPr>
        <a:xfrm>
          <a:off x="2373085" y="2728685"/>
          <a:ext cx="4093028" cy="4093028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Docker</a:t>
          </a:r>
          <a:endParaRPr lang="en-US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Needed to run the freeware programs</a:t>
          </a:r>
          <a:endParaRPr lang="en-US" sz="1200" kern="1200" dirty="0"/>
        </a:p>
      </dsp:txBody>
      <dsp:txXfrm>
        <a:off x="3465924" y="3035662"/>
        <a:ext cx="1907351" cy="920931"/>
      </dsp:txXfrm>
    </dsp:sp>
    <dsp:sp modelId="{91389BCB-DB05-4322-85DB-AA9C37816C3A}">
      <dsp:nvSpPr>
        <dsp:cNvPr id="0" name=""/>
        <dsp:cNvSpPr/>
      </dsp:nvSpPr>
      <dsp:spPr>
        <a:xfrm>
          <a:off x="3055257" y="4093028"/>
          <a:ext cx="2728685" cy="2728685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Python scripts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Needed to call freeware programs</a:t>
          </a:r>
          <a:endParaRPr lang="en-US" sz="1600" kern="1200" dirty="0"/>
        </a:p>
      </dsp:txBody>
      <dsp:txXfrm>
        <a:off x="3454863" y="4775199"/>
        <a:ext cx="1929472" cy="1364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1AC2D-6423-443B-AA31-BE61030F00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D47-5EC3-4795-97CC-6D3CD36E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 /home/</a:t>
            </a:r>
            <a:r>
              <a:rPr lang="en-US" dirty="0" err="1" smtClean="0"/>
              <a:t>smccalla</a:t>
            </a:r>
            <a:r>
              <a:rPr lang="en-US" dirty="0" smtClean="0"/>
              <a:t>/</a:t>
            </a:r>
            <a:r>
              <a:rPr lang="en-US" dirty="0" err="1" smtClean="0"/>
              <a:t>working_docker_directory</a:t>
            </a:r>
            <a:r>
              <a:rPr lang="en-US" dirty="0" smtClean="0"/>
              <a:t>/GAIM_12/log/</a:t>
            </a:r>
            <a:r>
              <a:rPr lang="en-US" dirty="0" err="1" smtClean="0"/>
              <a:t>brocc.out.group</a:t>
            </a:r>
            <a:r>
              <a:rPr lang="en-US" dirty="0" smtClean="0"/>
              <a:t>_$(Process)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D47-5EC3-4795-97CC-6D3CD36ED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https://github.com/ngs-docs/2016-bids-docker/blob/master/docker-machine-workflow.rst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pick_otus.py -i /home/smccalla/</a:t>
            </a:r>
            <a:r>
              <a:rPr lang="en-US" dirty="0" err="1" smtClean="0"/>
              <a:t>htcondor</a:t>
            </a:r>
            <a:r>
              <a:rPr lang="en-US" dirty="0" smtClean="0"/>
              <a:t>/GAIM_12/data/</a:t>
            </a:r>
            <a:r>
              <a:rPr lang="en-US" dirty="0" err="1" smtClean="0"/>
              <a:t>qiime</a:t>
            </a:r>
            <a:r>
              <a:rPr lang="en-US" dirty="0" smtClean="0"/>
              <a:t>/combined_seqs_2.fna -m swarm --</a:t>
            </a:r>
            <a:r>
              <a:rPr lang="en-US" dirty="0" err="1" smtClean="0"/>
              <a:t>usearch_fast_cluster</a:t>
            </a:r>
            <a:r>
              <a:rPr lang="en-US" dirty="0" smtClean="0"/>
              <a:t> -o /home/smccalla/</a:t>
            </a:r>
            <a:r>
              <a:rPr lang="en-US" dirty="0" err="1" smtClean="0"/>
              <a:t>htcondor</a:t>
            </a:r>
            <a:r>
              <a:rPr lang="en-US" dirty="0" smtClean="0"/>
              <a:t>/GAIM_12/data/</a:t>
            </a:r>
            <a:r>
              <a:rPr lang="en-US" dirty="0" err="1" smtClean="0"/>
              <a:t>qiime</a:t>
            </a:r>
            <a:r>
              <a:rPr lang="en-US" dirty="0" smtClean="0"/>
              <a:t>/ --</a:t>
            </a:r>
            <a:r>
              <a:rPr lang="en-US" dirty="0" err="1" smtClean="0"/>
              <a:t>suppress_reference_chimera_detection</a:t>
            </a:r>
            <a:r>
              <a:rPr lang="en-US" dirty="0" smtClean="0"/>
              <a:t> --threads 38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pick_rep_set.py -i combined_seqs_otus_2.txt --fasta_file combined_seqs_2.fna -o rep_set_2.fna -m random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rid of ‘N’: </a:t>
            </a:r>
            <a:r>
              <a:rPr lang="pt-BR" baseline="0" dirty="0" smtClean="0"/>
              <a:t>sed -i 's/N//g' FILENAME</a:t>
            </a:r>
          </a:p>
          <a:p>
            <a:endParaRPr lang="pt-BR" baseline="0" dirty="0" smtClean="0"/>
          </a:p>
          <a:p>
            <a:r>
              <a:rPr lang="en-US" dirty="0" smtClean="0"/>
              <a:t>make_otu_table.py -i /home/smccalla/</a:t>
            </a:r>
            <a:r>
              <a:rPr lang="en-US" dirty="0" err="1" smtClean="0"/>
              <a:t>htcondor</a:t>
            </a:r>
            <a:r>
              <a:rPr lang="en-US" dirty="0" smtClean="0"/>
              <a:t>/GAIM_12/data/</a:t>
            </a:r>
            <a:r>
              <a:rPr lang="en-US" dirty="0" err="1" smtClean="0"/>
              <a:t>qiime</a:t>
            </a:r>
            <a:r>
              <a:rPr lang="en-US" dirty="0" smtClean="0"/>
              <a:t>/combined_seqs_otus_2.txt -t /home/smccalla/</a:t>
            </a:r>
            <a:r>
              <a:rPr lang="en-US" dirty="0" err="1" smtClean="0"/>
              <a:t>htcondor</a:t>
            </a:r>
            <a:r>
              <a:rPr lang="en-US" dirty="0" smtClean="0"/>
              <a:t>/GAIM_12/data/</a:t>
            </a:r>
            <a:r>
              <a:rPr lang="en-US" dirty="0" err="1" smtClean="0"/>
              <a:t>qiime</a:t>
            </a:r>
            <a:r>
              <a:rPr lang="en-US" dirty="0" smtClean="0"/>
              <a:t>/Full_Taxonomy_2.txt -o /home/smccalla/</a:t>
            </a:r>
            <a:r>
              <a:rPr lang="en-US" dirty="0" err="1" smtClean="0"/>
              <a:t>htcondor</a:t>
            </a:r>
            <a:r>
              <a:rPr lang="en-US" dirty="0" smtClean="0"/>
              <a:t>/GAIM_12/data/</a:t>
            </a:r>
            <a:r>
              <a:rPr lang="en-US" dirty="0" err="1" smtClean="0"/>
              <a:t>qiime</a:t>
            </a:r>
            <a:r>
              <a:rPr lang="en-US" dirty="0" smtClean="0"/>
              <a:t>/</a:t>
            </a:r>
            <a:r>
              <a:rPr lang="en-US" dirty="0" err="1" smtClean="0"/>
              <a:t>combined_seqs_otus.biom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biom summarize-table -i combined_seqs_otus_2.biom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D47-5EC3-4795-97CC-6D3CD36ED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9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http://sites.psu.edu/biomonika/2015/07/03/trim-now-or-never-pe-and-mp-adaptor-removal/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D47-5EC3-4795-97CC-6D3CD36ED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2AA9-DE0A-4B1C-BE22-E939CE3C0F56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3D57F-45BF-486C-A6E6-92931BB8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Amplicon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3596229" y="1719662"/>
            <a:ext cx="320040" cy="3017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79439" y="1222915"/>
            <a:ext cx="320040" cy="3017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e 70"/>
          <p:cNvSpPr/>
          <p:nvPr/>
        </p:nvSpPr>
        <p:spPr>
          <a:xfrm>
            <a:off x="3774632" y="888842"/>
            <a:ext cx="381000" cy="1968243"/>
          </a:xfrm>
          <a:prstGeom prst="rightBrace">
            <a:avLst>
              <a:gd name="adj1" fmla="val 51352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/>
          <p:cNvSpPr/>
          <p:nvPr/>
        </p:nvSpPr>
        <p:spPr>
          <a:xfrm>
            <a:off x="3774632" y="2940914"/>
            <a:ext cx="381000" cy="3497212"/>
          </a:xfrm>
          <a:prstGeom prst="rightBrace">
            <a:avLst>
              <a:gd name="adj1" fmla="val 51352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251069" y="1597222"/>
            <a:ext cx="146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91203" y="4429780"/>
            <a:ext cx="152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Step 2</a:t>
            </a:r>
          </a:p>
        </p:txBody>
      </p:sp>
      <p:sp>
        <p:nvSpPr>
          <p:cNvPr id="18" name="Oval 17"/>
          <p:cNvSpPr/>
          <p:nvPr/>
        </p:nvSpPr>
        <p:spPr>
          <a:xfrm>
            <a:off x="3148614" y="4795377"/>
            <a:ext cx="301752" cy="32004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79201" y="4648200"/>
            <a:ext cx="17069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Python </a:t>
            </a:r>
            <a:r>
              <a:rPr lang="en-US" sz="900" b="1" i="1" dirty="0">
                <a:solidFill>
                  <a:srgbClr val="00B050"/>
                </a:solidFill>
              </a:rPr>
              <a:t>python taxonomy_assignment_BLAST.py group_0.fasta NONE </a:t>
            </a:r>
            <a:r>
              <a:rPr lang="en-US" sz="900" b="1" i="1" dirty="0" err="1">
                <a:solidFill>
                  <a:srgbClr val="00B050"/>
                </a:solidFill>
              </a:rPr>
              <a:t>NONE</a:t>
            </a:r>
            <a:endParaRPr lang="en-US" sz="100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255485" y="485001"/>
            <a:ext cx="1204212" cy="302736"/>
            <a:chOff x="1950684" y="485001"/>
            <a:chExt cx="1204212" cy="302736"/>
          </a:xfrm>
        </p:grpSpPr>
        <p:sp>
          <p:nvSpPr>
            <p:cNvPr id="27" name="TextBox 26"/>
            <p:cNvSpPr txBox="1"/>
            <p:nvPr/>
          </p:nvSpPr>
          <p:spPr>
            <a:xfrm>
              <a:off x="1950684" y="485001"/>
              <a:ext cx="944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BCL2FASTQ</a:t>
              </a:r>
              <a:endParaRPr lang="en-US" sz="14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34856" y="485985"/>
              <a:ext cx="320040" cy="3017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525832" y="973413"/>
            <a:ext cx="933865" cy="301752"/>
            <a:chOff x="2221031" y="973413"/>
            <a:chExt cx="933865" cy="301752"/>
          </a:xfrm>
        </p:grpSpPr>
        <p:sp>
          <p:nvSpPr>
            <p:cNvPr id="11" name="TextBox 10"/>
            <p:cNvSpPr txBox="1"/>
            <p:nvPr/>
          </p:nvSpPr>
          <p:spPr>
            <a:xfrm>
              <a:off x="2221031" y="981532"/>
              <a:ext cx="750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FastQC</a:t>
              </a:r>
              <a:endParaRPr lang="en-US" sz="5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2834856" y="973413"/>
              <a:ext cx="320040" cy="3017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057401" y="1458723"/>
            <a:ext cx="1402296" cy="309547"/>
            <a:chOff x="1752600" y="1458723"/>
            <a:chExt cx="1402296" cy="309547"/>
          </a:xfrm>
        </p:grpSpPr>
        <p:sp>
          <p:nvSpPr>
            <p:cNvPr id="60" name="TextBox 59"/>
            <p:cNvSpPr txBox="1"/>
            <p:nvPr/>
          </p:nvSpPr>
          <p:spPr>
            <a:xfrm>
              <a:off x="1752600" y="1458723"/>
              <a:ext cx="1088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FastQValidator</a:t>
              </a:r>
              <a:endParaRPr lang="en-US" sz="5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834856" y="1466518"/>
              <a:ext cx="320040" cy="3017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081056" y="1961081"/>
            <a:ext cx="1378641" cy="301752"/>
            <a:chOff x="1776255" y="1961081"/>
            <a:chExt cx="1378641" cy="301752"/>
          </a:xfrm>
        </p:grpSpPr>
        <p:sp>
          <p:nvSpPr>
            <p:cNvPr id="15" name="TextBox 14"/>
            <p:cNvSpPr txBox="1"/>
            <p:nvPr/>
          </p:nvSpPr>
          <p:spPr>
            <a:xfrm>
              <a:off x="1776255" y="1961081"/>
              <a:ext cx="1195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Trimmomatic</a:t>
              </a:r>
              <a:endParaRPr lang="en-US" sz="600" dirty="0" smtClean="0"/>
            </a:p>
          </p:txBody>
        </p:sp>
        <p:sp>
          <p:nvSpPr>
            <p:cNvPr id="8" name="Oval 7"/>
            <p:cNvSpPr/>
            <p:nvPr/>
          </p:nvSpPr>
          <p:spPr>
            <a:xfrm>
              <a:off x="2834856" y="1961081"/>
              <a:ext cx="320040" cy="3017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519020" y="4191000"/>
            <a:ext cx="1941545" cy="332679"/>
            <a:chOff x="1214219" y="4191000"/>
            <a:chExt cx="1941545" cy="332679"/>
          </a:xfrm>
        </p:grpSpPr>
        <p:sp>
          <p:nvSpPr>
            <p:cNvPr id="99" name="TextBox 98"/>
            <p:cNvSpPr txBox="1"/>
            <p:nvPr/>
          </p:nvSpPr>
          <p:spPr>
            <a:xfrm>
              <a:off x="1214219" y="4191000"/>
              <a:ext cx="175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Qiime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000" b="1" i="1" dirty="0" smtClean="0">
                  <a:solidFill>
                    <a:srgbClr val="00B050"/>
                  </a:solidFill>
                </a:rPr>
                <a:t>add_qiime_labels.py</a:t>
              </a:r>
              <a:endParaRPr lang="en-US" sz="1050" b="1" dirty="0">
                <a:solidFill>
                  <a:srgbClr val="00B050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2833989" y="4224191"/>
              <a:ext cx="321775" cy="2994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533579" y="3344899"/>
            <a:ext cx="1926986" cy="299488"/>
            <a:chOff x="1228778" y="3344899"/>
            <a:chExt cx="1926986" cy="299488"/>
          </a:xfrm>
        </p:grpSpPr>
        <p:sp>
          <p:nvSpPr>
            <p:cNvPr id="98" name="TextBox 97"/>
            <p:cNvSpPr txBox="1"/>
            <p:nvPr/>
          </p:nvSpPr>
          <p:spPr>
            <a:xfrm>
              <a:off x="1228778" y="3352800"/>
              <a:ext cx="1676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Bash </a:t>
              </a:r>
              <a:r>
                <a:rPr lang="en-US" sz="1200" dirty="0" smtClean="0"/>
                <a:t>script </a:t>
              </a:r>
              <a:r>
                <a:rPr lang="en-US" sz="1000" b="1" dirty="0" smtClean="0">
                  <a:solidFill>
                    <a:srgbClr val="00B050"/>
                  </a:solidFill>
                </a:rPr>
                <a:t>Get </a:t>
              </a:r>
              <a:r>
                <a:rPr lang="en-US" sz="1000" b="1" dirty="0">
                  <a:solidFill>
                    <a:srgbClr val="00B050"/>
                  </a:solidFill>
                </a:rPr>
                <a:t>rid of ‘N’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2833989" y="3344899"/>
              <a:ext cx="321775" cy="29948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402807" y="2892623"/>
            <a:ext cx="2056890" cy="312118"/>
            <a:chOff x="1098006" y="2892623"/>
            <a:chExt cx="2056890" cy="312118"/>
          </a:xfrm>
        </p:grpSpPr>
        <p:sp>
          <p:nvSpPr>
            <p:cNvPr id="16" name="TextBox 15"/>
            <p:cNvSpPr txBox="1"/>
            <p:nvPr/>
          </p:nvSpPr>
          <p:spPr>
            <a:xfrm>
              <a:off x="1098006" y="2892623"/>
              <a:ext cx="1949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Qiime</a:t>
              </a:r>
              <a:r>
                <a:rPr lang="en-US" sz="1400" dirty="0"/>
                <a:t>  </a:t>
              </a:r>
              <a:r>
                <a:rPr lang="en-US" sz="1000" b="1" dirty="0" smtClean="0">
                  <a:solidFill>
                    <a:srgbClr val="00B050"/>
                  </a:solidFill>
                </a:rPr>
                <a:t>Convert fastq to fasta</a:t>
              </a:r>
              <a:endParaRPr lang="en-US" sz="1100" b="1" dirty="0">
                <a:solidFill>
                  <a:srgbClr val="00B050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834856" y="2905253"/>
              <a:ext cx="320040" cy="2994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714606" y="2435423"/>
            <a:ext cx="1745959" cy="329581"/>
            <a:chOff x="1409805" y="2435423"/>
            <a:chExt cx="1745959" cy="329581"/>
          </a:xfrm>
        </p:grpSpPr>
        <p:sp>
          <p:nvSpPr>
            <p:cNvPr id="10" name="TextBox 9"/>
            <p:cNvSpPr txBox="1"/>
            <p:nvPr/>
          </p:nvSpPr>
          <p:spPr>
            <a:xfrm>
              <a:off x="1409805" y="2435423"/>
              <a:ext cx="149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Qiime</a:t>
              </a:r>
              <a:r>
                <a:rPr lang="en-US" sz="1400" dirty="0"/>
                <a:t>  </a:t>
              </a:r>
              <a:r>
                <a:rPr lang="en-US" sz="1000" b="1" dirty="0" smtClean="0">
                  <a:solidFill>
                    <a:srgbClr val="00B050"/>
                  </a:solidFill>
                </a:rPr>
                <a:t>join paired ends</a:t>
              </a:r>
              <a:endParaRPr lang="en-US" sz="800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833989" y="2465321"/>
              <a:ext cx="321775" cy="2996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451485" y="3784545"/>
            <a:ext cx="2009080" cy="302454"/>
            <a:chOff x="1146684" y="3784545"/>
            <a:chExt cx="2009080" cy="302454"/>
          </a:xfrm>
        </p:grpSpPr>
        <p:sp>
          <p:nvSpPr>
            <p:cNvPr id="100" name="TextBox 99"/>
            <p:cNvSpPr txBox="1"/>
            <p:nvPr/>
          </p:nvSpPr>
          <p:spPr>
            <a:xfrm>
              <a:off x="1146684" y="3810000"/>
              <a:ext cx="1901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Qiime </a:t>
              </a:r>
              <a:r>
                <a:rPr lang="en-US" sz="1000" b="1" dirty="0" smtClean="0">
                  <a:solidFill>
                    <a:srgbClr val="00B050"/>
                  </a:solidFill>
                </a:rPr>
                <a:t>Validate mapping file</a:t>
              </a:r>
              <a:endParaRPr lang="en-US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833989" y="3784545"/>
              <a:ext cx="321775" cy="2994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296619" y="-21849"/>
            <a:ext cx="1163078" cy="461665"/>
            <a:chOff x="1991818" y="-21849"/>
            <a:chExt cx="1163078" cy="461665"/>
          </a:xfrm>
        </p:grpSpPr>
        <p:sp>
          <p:nvSpPr>
            <p:cNvPr id="130" name="TextBox 129"/>
            <p:cNvSpPr txBox="1"/>
            <p:nvPr/>
          </p:nvSpPr>
          <p:spPr>
            <a:xfrm>
              <a:off x="1991818" y="-21849"/>
              <a:ext cx="825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Data from NextSeq</a:t>
              </a:r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834856" y="-1443"/>
              <a:ext cx="320040" cy="30175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3147625" y="5343906"/>
            <a:ext cx="320040" cy="32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0" y="5181600"/>
            <a:ext cx="3086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/>
              <a:t>copy the </a:t>
            </a:r>
            <a:r>
              <a:rPr lang="en-US" sz="800" b="1" dirty="0" smtClean="0"/>
              <a:t>otu_seqs.fasta </a:t>
            </a:r>
            <a:r>
              <a:rPr lang="en-US" sz="800" b="1" dirty="0"/>
              <a:t>and otus.txt file and run blast. </a:t>
            </a:r>
            <a:r>
              <a:rPr lang="en-US" sz="800" b="1" dirty="0" smtClean="0"/>
              <a:t>You </a:t>
            </a:r>
            <a:r>
              <a:rPr lang="en-US" sz="800" b="1" dirty="0"/>
              <a:t>will need the otus.txt file </a:t>
            </a:r>
            <a:r>
              <a:rPr lang="en-US" sz="800" b="1" dirty="0" smtClean="0"/>
              <a:t>for running </a:t>
            </a:r>
            <a:r>
              <a:rPr lang="en-US" sz="800" b="1" dirty="0"/>
              <a:t>the command later.</a:t>
            </a:r>
          </a:p>
          <a:p>
            <a:pPr algn="r"/>
            <a:r>
              <a:rPr lang="en-US" sz="800" b="1" dirty="0" err="1" smtClean="0"/>
              <a:t>mkdir</a:t>
            </a:r>
            <a:r>
              <a:rPr lang="en-US" sz="800" b="1" dirty="0" smtClean="0"/>
              <a:t> </a:t>
            </a:r>
            <a:r>
              <a:rPr lang="en-US" sz="800" b="1" dirty="0"/>
              <a:t>saved_files/</a:t>
            </a:r>
          </a:p>
          <a:p>
            <a:pPr algn="r"/>
            <a:r>
              <a:rPr lang="en-US" sz="800" b="1" dirty="0" err="1" smtClean="0"/>
              <a:t>cp</a:t>
            </a:r>
            <a:r>
              <a:rPr lang="en-US" sz="800" b="1" dirty="0" smtClean="0"/>
              <a:t> </a:t>
            </a:r>
            <a:r>
              <a:rPr lang="en-US" sz="800" b="1" dirty="0"/>
              <a:t>Assigned_Taxonomy/otu_seqs.fasta saved_files/</a:t>
            </a:r>
          </a:p>
          <a:p>
            <a:pPr algn="r"/>
            <a:r>
              <a:rPr lang="en-US" sz="800" b="1" dirty="0" err="1" smtClean="0"/>
              <a:t>cp</a:t>
            </a:r>
            <a:r>
              <a:rPr lang="en-US" sz="800" b="1" dirty="0" smtClean="0"/>
              <a:t> </a:t>
            </a:r>
            <a:r>
              <a:rPr lang="en-US" sz="800" b="1" dirty="0"/>
              <a:t>otu_picking_output/*otus.txt saved_files/</a:t>
            </a:r>
          </a:p>
          <a:p>
            <a:pPr algn="r"/>
            <a:r>
              <a:rPr lang="en-US" sz="800" b="1" dirty="0" err="1" smtClean="0"/>
              <a:t>rm</a:t>
            </a:r>
            <a:r>
              <a:rPr lang="en-US" sz="800" b="1" dirty="0" smtClean="0"/>
              <a:t> </a:t>
            </a:r>
            <a:r>
              <a:rPr lang="en-US" sz="800" b="1" dirty="0"/>
              <a:t>-r Assigned_Taxonomy</a:t>
            </a:r>
            <a:endParaRPr lang="en-US" sz="500" dirty="0"/>
          </a:p>
        </p:txBody>
      </p:sp>
      <p:sp>
        <p:nvSpPr>
          <p:cNvPr id="166" name="Isosceles Triangle 165"/>
          <p:cNvSpPr/>
          <p:nvPr/>
        </p:nvSpPr>
        <p:spPr>
          <a:xfrm rot="10800000">
            <a:off x="3235292" y="355444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/>
          <p:cNvSpPr/>
          <p:nvPr/>
        </p:nvSpPr>
        <p:spPr>
          <a:xfrm rot="10800000">
            <a:off x="3235292" y="863288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/>
          <p:cNvSpPr/>
          <p:nvPr/>
        </p:nvSpPr>
        <p:spPr>
          <a:xfrm rot="10800000">
            <a:off x="3227137" y="1348235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/>
          <p:cNvSpPr/>
          <p:nvPr/>
        </p:nvSpPr>
        <p:spPr>
          <a:xfrm rot="10800000">
            <a:off x="3239865" y="1846747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/>
          <p:cNvSpPr/>
          <p:nvPr/>
        </p:nvSpPr>
        <p:spPr>
          <a:xfrm rot="10800000">
            <a:off x="3235985" y="2362200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Isosceles Triangle 170"/>
          <p:cNvSpPr/>
          <p:nvPr/>
        </p:nvSpPr>
        <p:spPr>
          <a:xfrm rot="10800000">
            <a:off x="3227324" y="2831530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 rot="10800000">
            <a:off x="3241510" y="3251301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 rot="10800000">
            <a:off x="3241510" y="3696816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 rot="10800000">
            <a:off x="3235985" y="4139888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 rot="10800000">
            <a:off x="3235292" y="4577407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Isosceles Triangle 178"/>
          <p:cNvSpPr/>
          <p:nvPr/>
        </p:nvSpPr>
        <p:spPr>
          <a:xfrm rot="10800000">
            <a:off x="3236703" y="5196725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Isosceles Triangle 181"/>
          <p:cNvSpPr/>
          <p:nvPr/>
        </p:nvSpPr>
        <p:spPr>
          <a:xfrm rot="10800000">
            <a:off x="3242757" y="5847835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Isosceles Triangle 184"/>
          <p:cNvSpPr/>
          <p:nvPr/>
        </p:nvSpPr>
        <p:spPr>
          <a:xfrm rot="7849406">
            <a:off x="3473752" y="1168423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Isosceles Triangle 185"/>
          <p:cNvSpPr/>
          <p:nvPr/>
        </p:nvSpPr>
        <p:spPr>
          <a:xfrm rot="7849406">
            <a:off x="3440448" y="1685471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781521" y="6096000"/>
            <a:ext cx="1676619" cy="407919"/>
            <a:chOff x="1783946" y="4648200"/>
            <a:chExt cx="1676619" cy="407919"/>
          </a:xfrm>
        </p:grpSpPr>
        <p:grpSp>
          <p:nvGrpSpPr>
            <p:cNvPr id="83" name="Group 82"/>
            <p:cNvGrpSpPr/>
            <p:nvPr/>
          </p:nvGrpSpPr>
          <p:grpSpPr>
            <a:xfrm>
              <a:off x="1783946" y="4648200"/>
              <a:ext cx="1676619" cy="315125"/>
              <a:chOff x="1479145" y="4648200"/>
              <a:chExt cx="1676619" cy="315125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2833989" y="4663837"/>
                <a:ext cx="321775" cy="29948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479145" y="4648200"/>
                <a:ext cx="14926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Python </a:t>
                </a:r>
                <a:r>
                  <a:rPr lang="en-US" sz="1000" b="1" i="1" dirty="0" smtClean="0">
                    <a:solidFill>
                      <a:srgbClr val="00B050"/>
                    </a:solidFill>
                  </a:rPr>
                  <a:t>split_fasta.py</a:t>
                </a:r>
                <a:endParaRPr lang="en-US" sz="105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84" name="Isosceles Triangle 83"/>
            <p:cNvSpPr/>
            <p:nvPr/>
          </p:nvSpPr>
          <p:spPr>
            <a:xfrm rot="10800000">
              <a:off x="3224797" y="5005007"/>
              <a:ext cx="144706" cy="511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6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60231" y="2099846"/>
            <a:ext cx="2519464" cy="468034"/>
            <a:chOff x="686603" y="1429825"/>
            <a:chExt cx="2519464" cy="468034"/>
          </a:xfrm>
        </p:grpSpPr>
        <p:sp>
          <p:nvSpPr>
            <p:cNvPr id="6" name="Oval 5"/>
            <p:cNvSpPr/>
            <p:nvPr/>
          </p:nvSpPr>
          <p:spPr>
            <a:xfrm>
              <a:off x="2886027" y="1466518"/>
              <a:ext cx="320040" cy="3017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 rot="10800000">
              <a:off x="2957409" y="1846747"/>
              <a:ext cx="144706" cy="511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86603" y="1429825"/>
              <a:ext cx="2129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</a:rPr>
                <a:t>biom summarize-table</a:t>
              </a:r>
              <a:endParaRPr lang="en-US" sz="11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200" y="2731628"/>
            <a:ext cx="3103495" cy="315178"/>
            <a:chOff x="250166" y="1949845"/>
            <a:chExt cx="2951095" cy="312988"/>
          </a:xfrm>
        </p:grpSpPr>
        <p:sp>
          <p:nvSpPr>
            <p:cNvPr id="8" name="Oval 7"/>
            <p:cNvSpPr/>
            <p:nvPr/>
          </p:nvSpPr>
          <p:spPr>
            <a:xfrm>
              <a:off x="2881221" y="1961081"/>
              <a:ext cx="320040" cy="3017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0166" y="1949845"/>
              <a:ext cx="2533227" cy="27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summarize_taxa_through_plots.py</a:t>
              </a:r>
              <a:endParaRPr 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41641" y="2326995"/>
            <a:ext cx="195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biom summarize-table -i GAIM03_otu_table.biom -o GAIM03_otu_table_summary.txt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6708" y="2972778"/>
            <a:ext cx="174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summarize_taxa_through_plots.py -i otu_table.biom -p taxa_params.txt -o taxa_summary -f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92363" y="815005"/>
            <a:ext cx="165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Concatenate BLAST</a:t>
            </a:r>
          </a:p>
        </p:txBody>
      </p:sp>
      <p:sp>
        <p:nvSpPr>
          <p:cNvPr id="67" name="Oval 66"/>
          <p:cNvSpPr/>
          <p:nvPr/>
        </p:nvSpPr>
        <p:spPr>
          <a:xfrm>
            <a:off x="2858817" y="802742"/>
            <a:ext cx="320040" cy="32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/>
          <p:cNvSpPr/>
          <p:nvPr/>
        </p:nvSpPr>
        <p:spPr>
          <a:xfrm>
            <a:off x="3393239" y="802742"/>
            <a:ext cx="381000" cy="2291386"/>
          </a:xfrm>
          <a:prstGeom prst="rightBrace">
            <a:avLst>
              <a:gd name="adj1" fmla="val 51352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838200" y="195335"/>
            <a:ext cx="5019544" cy="646331"/>
            <a:chOff x="759103" y="4687860"/>
            <a:chExt cx="5019544" cy="646331"/>
          </a:xfrm>
        </p:grpSpPr>
        <p:grpSp>
          <p:nvGrpSpPr>
            <p:cNvPr id="72" name="Group 71"/>
            <p:cNvGrpSpPr/>
            <p:nvPr/>
          </p:nvGrpSpPr>
          <p:grpSpPr>
            <a:xfrm>
              <a:off x="2019725" y="4737855"/>
              <a:ext cx="1860530" cy="320040"/>
              <a:chOff x="2765727" y="3525863"/>
              <a:chExt cx="1860530" cy="32004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324505" y="3525863"/>
                <a:ext cx="301752" cy="320040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562505" y="3525863"/>
                <a:ext cx="301752" cy="320040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65727" y="3525863"/>
                <a:ext cx="301752" cy="320040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759103" y="4736216"/>
              <a:ext cx="1111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BLAST </a:t>
              </a:r>
              <a:r>
                <a:rPr lang="en-US" sz="1000" b="1" dirty="0" smtClean="0"/>
                <a:t>outfmt </a:t>
              </a:r>
              <a:r>
                <a:rPr lang="en-US" sz="1000" b="1" dirty="0"/>
                <a:t>6</a:t>
              </a:r>
              <a:endParaRPr lang="en-US" sz="200" dirty="0"/>
            </a:p>
          </p:txBody>
        </p:sp>
        <p:sp>
          <p:nvSpPr>
            <p:cNvPr id="74" name="Right Brace 73"/>
            <p:cNvSpPr/>
            <p:nvPr/>
          </p:nvSpPr>
          <p:spPr>
            <a:xfrm>
              <a:off x="3933987" y="4724721"/>
              <a:ext cx="381000" cy="451831"/>
            </a:xfrm>
            <a:prstGeom prst="rightBrace">
              <a:avLst>
                <a:gd name="adj1" fmla="val 51352"/>
                <a:gd name="adj2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12165" y="4687860"/>
              <a:ext cx="146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Step 3</a:t>
              </a:r>
            </a:p>
            <a:p>
              <a:r>
                <a:rPr lang="en-US" sz="1050" dirty="0" smtClean="0"/>
                <a:t>Yes parallel</a:t>
              </a:r>
              <a:endParaRPr lang="en-US" sz="1050" dirty="0"/>
            </a:p>
          </p:txBody>
        </p:sp>
      </p:grpSp>
      <p:sp>
        <p:nvSpPr>
          <p:cNvPr id="88" name="Oval 87"/>
          <p:cNvSpPr/>
          <p:nvPr/>
        </p:nvSpPr>
        <p:spPr>
          <a:xfrm>
            <a:off x="2872311" y="1505671"/>
            <a:ext cx="320040" cy="32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41641" y="1522040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/>
              <a:t>taxonomy_assignment_BLAST.py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8989" y="1693039"/>
            <a:ext cx="45720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Step 4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Concatenate </a:t>
            </a:r>
            <a:r>
              <a:rPr lang="en-US" sz="1050" dirty="0"/>
              <a:t>many separate files  cat group_*/Full_Taxonomy.txt &gt;&gt; GAIM05_Full_Taxonomy_outputfile.txt No </a:t>
            </a:r>
            <a:r>
              <a:rPr lang="en-US" sz="1050" dirty="0" smtClean="0"/>
              <a:t>parallel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Condor submit file, </a:t>
            </a:r>
            <a:r>
              <a:rPr lang="en-US" sz="1050" dirty="0"/>
              <a:t>Bash script to start Python and initiate Python </a:t>
            </a:r>
            <a:r>
              <a:rPr lang="en-US" sz="1050" dirty="0" smtClean="0"/>
              <a:t>script to </a:t>
            </a:r>
            <a:r>
              <a:rPr lang="en-US" sz="1050" dirty="0"/>
              <a:t>start </a:t>
            </a:r>
            <a:r>
              <a:rPr lang="en-US" sz="1050" dirty="0" smtClean="0"/>
              <a:t>brocc.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Summary Qiime analyses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02" name="Isosceles Triangle 101"/>
          <p:cNvSpPr/>
          <p:nvPr/>
        </p:nvSpPr>
        <p:spPr>
          <a:xfrm rot="10800000">
            <a:off x="2951930" y="1237773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Isosceles Triangle 105"/>
          <p:cNvSpPr/>
          <p:nvPr/>
        </p:nvSpPr>
        <p:spPr>
          <a:xfrm rot="10800000">
            <a:off x="2931036" y="1923683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Isosceles Triangle 106"/>
          <p:cNvSpPr/>
          <p:nvPr/>
        </p:nvSpPr>
        <p:spPr>
          <a:xfrm rot="10800000">
            <a:off x="2946484" y="673123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Isosceles Triangle 107"/>
          <p:cNvSpPr/>
          <p:nvPr/>
        </p:nvSpPr>
        <p:spPr>
          <a:xfrm rot="10800000">
            <a:off x="2469613" y="565370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" name="Isosceles Triangle 108"/>
          <p:cNvSpPr/>
          <p:nvPr/>
        </p:nvSpPr>
        <p:spPr>
          <a:xfrm rot="10800000">
            <a:off x="3430453" y="539814"/>
            <a:ext cx="144706" cy="511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3983" y="24447"/>
            <a:ext cx="8397006" cy="3458331"/>
          </a:xfrm>
          <a:prstGeom prst="roundRect">
            <a:avLst/>
          </a:prstGeom>
          <a:noFill/>
          <a:ln>
            <a:solidFill>
              <a:srgbClr val="2BF5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57200" y="4455321"/>
            <a:ext cx="8917838" cy="3416320"/>
          </a:xfrm>
          <a:prstGeom prst="rect">
            <a:avLst/>
          </a:prstGeom>
          <a:noFill/>
        </p:spPr>
        <p:txBody>
          <a:bodyPr wrap="square" numCol="3" spcCol="4572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BCL2FASTQ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FastQC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FastQValidator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Trimmomatic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Qiime  </a:t>
            </a:r>
            <a:r>
              <a:rPr lang="en-US" sz="1200" dirty="0">
                <a:solidFill>
                  <a:srgbClr val="00B050"/>
                </a:solidFill>
              </a:rPr>
              <a:t>join paired </a:t>
            </a:r>
            <a:r>
              <a:rPr lang="en-US" sz="1200" dirty="0" smtClean="0">
                <a:solidFill>
                  <a:srgbClr val="00B050"/>
                </a:solidFill>
              </a:rPr>
              <a:t>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Qiime  </a:t>
            </a:r>
            <a:r>
              <a:rPr lang="en-US" sz="1200" dirty="0">
                <a:solidFill>
                  <a:srgbClr val="00B050"/>
                </a:solidFill>
              </a:rPr>
              <a:t>Convert fastq to </a:t>
            </a:r>
            <a:r>
              <a:rPr lang="en-US" sz="1200" dirty="0" smtClean="0">
                <a:solidFill>
                  <a:srgbClr val="00B050"/>
                </a:solidFill>
              </a:rPr>
              <a:t>fasta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Bash script </a:t>
            </a:r>
            <a:r>
              <a:rPr lang="en-US" sz="1200" dirty="0">
                <a:solidFill>
                  <a:srgbClr val="00B050"/>
                </a:solidFill>
              </a:rPr>
              <a:t>Get rid of ‘N</a:t>
            </a:r>
            <a:r>
              <a:rPr lang="en-US" sz="1200" dirty="0" smtClean="0">
                <a:solidFill>
                  <a:srgbClr val="00B050"/>
                </a:solidFill>
              </a:rPr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Qiime </a:t>
            </a:r>
            <a:r>
              <a:rPr lang="en-US" sz="1200" dirty="0">
                <a:solidFill>
                  <a:srgbClr val="00B050"/>
                </a:solidFill>
              </a:rPr>
              <a:t>Validate mapping </a:t>
            </a:r>
            <a:r>
              <a:rPr lang="en-US" sz="1200" dirty="0" smtClean="0">
                <a:solidFill>
                  <a:srgbClr val="00B050"/>
                </a:solidFill>
              </a:rPr>
              <a:t>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Qiime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i="1" dirty="0" smtClean="0">
                <a:solidFill>
                  <a:srgbClr val="00B050"/>
                </a:solidFill>
              </a:rPr>
              <a:t>add_qiime_labels.py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Python </a:t>
            </a:r>
            <a:r>
              <a:rPr lang="en-US" sz="1200" i="1" dirty="0" smtClean="0">
                <a:solidFill>
                  <a:srgbClr val="00B050"/>
                </a:solidFill>
              </a:rPr>
              <a:t>split_fasta.py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Python taxonomy_assignment_BLAST.py</a:t>
            </a:r>
            <a:endParaRPr lang="en-US" sz="1200" i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taxonomy_assignment_BLAST.py </a:t>
            </a:r>
            <a:r>
              <a:rPr lang="en-US" sz="1200" dirty="0"/>
              <a:t>group_0.fasta NONE </a:t>
            </a:r>
            <a:r>
              <a:rPr lang="en-US" sz="1200" dirty="0" smtClean="0"/>
              <a:t>NONE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copy the otu_seqs.fasta and otus.txt file </a:t>
            </a:r>
            <a:r>
              <a:rPr lang="en-US" sz="1200" dirty="0" smtClean="0"/>
              <a:t>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BLAST </a:t>
            </a:r>
            <a:r>
              <a:rPr lang="en-US" sz="1200" dirty="0"/>
              <a:t>outfmt </a:t>
            </a:r>
            <a:r>
              <a:rPr lang="en-US" sz="1200" dirty="0" smtClean="0"/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Concatenate BLAST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taxonomy_assignment_BLAST.py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summarize_taxa_through_plots.py</a:t>
            </a:r>
            <a:endParaRPr lang="en-US" sz="1200" dirty="0"/>
          </a:p>
        </p:txBody>
      </p:sp>
      <p:sp>
        <p:nvSpPr>
          <p:cNvPr id="11" name="Half Frame 10"/>
          <p:cNvSpPr/>
          <p:nvPr/>
        </p:nvSpPr>
        <p:spPr>
          <a:xfrm rot="13811324">
            <a:off x="492871" y="4543919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Half Frame 111"/>
          <p:cNvSpPr/>
          <p:nvPr/>
        </p:nvSpPr>
        <p:spPr>
          <a:xfrm rot="13811324">
            <a:off x="492870" y="4696319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Half Frame 112"/>
          <p:cNvSpPr/>
          <p:nvPr/>
        </p:nvSpPr>
        <p:spPr>
          <a:xfrm rot="13811324">
            <a:off x="496564" y="4924919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Half Frame 113"/>
          <p:cNvSpPr/>
          <p:nvPr/>
        </p:nvSpPr>
        <p:spPr>
          <a:xfrm rot="13811324">
            <a:off x="496563" y="5077319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Half Frame 115"/>
          <p:cNvSpPr/>
          <p:nvPr/>
        </p:nvSpPr>
        <p:spPr>
          <a:xfrm rot="13811324">
            <a:off x="506956" y="5229719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Half Frame 116"/>
          <p:cNvSpPr/>
          <p:nvPr/>
        </p:nvSpPr>
        <p:spPr>
          <a:xfrm rot="13811324">
            <a:off x="510653" y="5447147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Half Frame 118"/>
          <p:cNvSpPr/>
          <p:nvPr/>
        </p:nvSpPr>
        <p:spPr>
          <a:xfrm rot="13811324">
            <a:off x="506955" y="5642726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Half Frame 119"/>
          <p:cNvSpPr/>
          <p:nvPr/>
        </p:nvSpPr>
        <p:spPr>
          <a:xfrm rot="13811324">
            <a:off x="510652" y="5828147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Half Frame 121"/>
          <p:cNvSpPr/>
          <p:nvPr/>
        </p:nvSpPr>
        <p:spPr>
          <a:xfrm rot="13811324">
            <a:off x="496563" y="4315319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Half Frame 122"/>
          <p:cNvSpPr/>
          <p:nvPr/>
        </p:nvSpPr>
        <p:spPr>
          <a:xfrm rot="13811324">
            <a:off x="492869" y="6135400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Half Frame 124"/>
          <p:cNvSpPr/>
          <p:nvPr/>
        </p:nvSpPr>
        <p:spPr>
          <a:xfrm rot="13811324">
            <a:off x="3607087" y="4392326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Half Frame 125"/>
          <p:cNvSpPr/>
          <p:nvPr/>
        </p:nvSpPr>
        <p:spPr>
          <a:xfrm rot="13811324">
            <a:off x="3607086" y="4696319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Half Frame 127"/>
          <p:cNvSpPr/>
          <p:nvPr/>
        </p:nvSpPr>
        <p:spPr>
          <a:xfrm rot="13811324">
            <a:off x="3624862" y="5069440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Half Frame 44"/>
          <p:cNvSpPr/>
          <p:nvPr/>
        </p:nvSpPr>
        <p:spPr>
          <a:xfrm rot="13811324">
            <a:off x="3642639" y="5294747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Half Frame 45"/>
          <p:cNvSpPr/>
          <p:nvPr/>
        </p:nvSpPr>
        <p:spPr>
          <a:xfrm rot="13811324">
            <a:off x="3642639" y="5458319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Half Frame 46"/>
          <p:cNvSpPr/>
          <p:nvPr/>
        </p:nvSpPr>
        <p:spPr>
          <a:xfrm rot="13811324">
            <a:off x="3642639" y="5610719"/>
            <a:ext cx="65475" cy="295934"/>
          </a:xfrm>
          <a:prstGeom prst="halfFrame">
            <a:avLst/>
          </a:prstGeom>
          <a:ln>
            <a:solidFill>
              <a:srgbClr val="2BF53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533091434"/>
              </p:ext>
            </p:extLst>
          </p:nvPr>
        </p:nvGraphicFramePr>
        <p:xfrm>
          <a:off x="0" y="0"/>
          <a:ext cx="9121239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958" y="419546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</a:t>
            </a:r>
            <a:r>
              <a:rPr lang="en-US" sz="1200" dirty="0"/>
              <a:t>step1 with step1_conda_activate_qiime.py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-16823" y="5300246"/>
            <a:ext cx="8627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 using HTCondor: </a:t>
            </a:r>
            <a:r>
              <a:rPr lang="en-US" sz="1600" dirty="0"/>
              <a:t>Start each .sub file after the previous file has completed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958" y="55904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step1.sub file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209800" y="55904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step2.sub file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495800" y="55904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step3.sub file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934200" y="55904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step4.sub file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-9896" y="3962400"/>
            <a:ext cx="839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 not using </a:t>
            </a:r>
            <a:r>
              <a:rPr lang="en-US" sz="1600" b="1" dirty="0" smtClean="0"/>
              <a:t>HTCondor </a:t>
            </a:r>
            <a:r>
              <a:rPr lang="en-US" sz="1600" b="1" smtClean="0"/>
              <a:t>for steps 1,2, &amp; 4: </a:t>
            </a:r>
            <a:r>
              <a:rPr lang="en-US" sz="1600" dirty="0"/>
              <a:t>Start each .py file after the previous file has completed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-20782" y="6138446"/>
            <a:ext cx="2840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 using HTCondor and DAG: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407" y="6413955"/>
            <a:ext cx="91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DAGabc.dag file. </a:t>
            </a:r>
            <a:r>
              <a:rPr lang="en-US" sz="1200" dirty="0"/>
              <a:t>This will execute steps </a:t>
            </a:r>
            <a:r>
              <a:rPr lang="en-US" sz="1200" dirty="0" smtClean="0"/>
              <a:t>1-4:</a:t>
            </a:r>
          </a:p>
          <a:p>
            <a:r>
              <a:rPr lang="en-US" sz="1200" dirty="0" smtClean="0"/>
              <a:t>&gt; condor submit_dag DAGabc.dag</a:t>
            </a:r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257800"/>
            <a:ext cx="9144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6096000"/>
            <a:ext cx="9144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09800" y="41910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step2 </a:t>
            </a:r>
            <a:r>
              <a:rPr lang="en-US" sz="1200" dirty="0"/>
              <a:t>with </a:t>
            </a:r>
            <a:r>
              <a:rPr lang="en-US" sz="1200" dirty="0" smtClean="0"/>
              <a:t>step2_conda_activate_qiime.py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419600" y="4195465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step3 </a:t>
            </a:r>
            <a:r>
              <a:rPr lang="en-US" sz="1200" dirty="0"/>
              <a:t>with </a:t>
            </a:r>
            <a:r>
              <a:rPr lang="en-US" sz="1200" dirty="0" smtClean="0"/>
              <a:t>step3.sub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781800" y="419546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</a:t>
            </a:r>
            <a:r>
              <a:rPr lang="en-US" sz="1200" dirty="0" smtClean="0"/>
              <a:t>step4 </a:t>
            </a:r>
            <a:r>
              <a:rPr lang="en-US" sz="1200" dirty="0"/>
              <a:t>with </a:t>
            </a:r>
            <a:r>
              <a:rPr lang="en-US" sz="1200" dirty="0" smtClean="0"/>
              <a:t>step4_conda_activate_qiime.py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0" y="3200400"/>
            <a:ext cx="912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Before starting any analysis: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Need to change sample name </a:t>
            </a:r>
            <a:r>
              <a:rPr lang="en-US" sz="1200" dirty="0" smtClean="0"/>
              <a:t>in </a:t>
            </a:r>
            <a:r>
              <a:rPr lang="en-US" sz="1200" dirty="0" smtClean="0"/>
              <a:t>executables (i.e. change GAIM_13 throughout all files to GAIM_14).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Update mapping file.</a:t>
            </a:r>
            <a:endParaRPr lang="en-US" sz="12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-20782" y="3886200"/>
            <a:ext cx="9144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-20782" y="3125190"/>
            <a:ext cx="9144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9896" y="5786735"/>
            <a:ext cx="2202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&gt; condor submit step1.sub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0" y="4687669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&gt; </a:t>
            </a:r>
            <a:r>
              <a:rPr lang="en-US" sz="700" dirty="0"/>
              <a:t>python step1.py GAIM_15*_R1_001.fastq.gz GAIM_15*_R2_001.fastq.gz GAIM_15 160408_NB501144_0002_AHMFMNBGXX Loons_Long_Tailed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16727" y="5786735"/>
            <a:ext cx="2202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&gt; condor submit step2.sub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62814" y="5786735"/>
            <a:ext cx="2202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&gt; condor submit step3.sub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34200" y="5819001"/>
            <a:ext cx="2202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&gt; condor submit step4.sub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09800" y="4933890"/>
            <a:ext cx="2205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&gt; python step2.py GAIM_15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38539" y="4951680"/>
            <a:ext cx="2205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&gt; python step4.py GAIM_15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99100" y="4949279"/>
            <a:ext cx="220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&gt; condor submit step3.sub</a:t>
            </a:r>
          </a:p>
        </p:txBody>
      </p:sp>
      <p:sp>
        <p:nvSpPr>
          <p:cNvPr id="91" name="Isosceles Triangle 90"/>
          <p:cNvSpPr/>
          <p:nvPr/>
        </p:nvSpPr>
        <p:spPr>
          <a:xfrm rot="5400000">
            <a:off x="1998035" y="4848198"/>
            <a:ext cx="222769" cy="16315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/>
        </p:nvSpPr>
        <p:spPr>
          <a:xfrm rot="5400000">
            <a:off x="4156031" y="4848198"/>
            <a:ext cx="222769" cy="16315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5400000">
            <a:off x="6483445" y="4848198"/>
            <a:ext cx="222769" cy="16315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5400000">
            <a:off x="1998035" y="5718713"/>
            <a:ext cx="222769" cy="16315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/>
        </p:nvSpPr>
        <p:spPr>
          <a:xfrm rot="5400000">
            <a:off x="4156031" y="5718713"/>
            <a:ext cx="222769" cy="16315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/>
        </p:nvSpPr>
        <p:spPr>
          <a:xfrm rot="5400000">
            <a:off x="6483445" y="5718713"/>
            <a:ext cx="222769" cy="16315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2617126886"/>
              </p:ext>
            </p:extLst>
          </p:nvPr>
        </p:nvGraphicFramePr>
        <p:xfrm>
          <a:off x="0" y="1295400"/>
          <a:ext cx="9121239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0" y="3799582"/>
            <a:ext cx="9123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Also need: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DAGabc.dag </a:t>
            </a:r>
            <a:endParaRPr lang="en-US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Mapping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Dockerfile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taxa_params.txt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taxonomy_assignment_BLAST_V1.1.py 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ncbi_taxonomy_expanded.tsv ?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-20782" y="3581400"/>
            <a:ext cx="9144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-20782" y="1143000"/>
            <a:ext cx="9144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0782" y="0"/>
            <a:ext cx="912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Files needed to run the pipeline:</a:t>
            </a:r>
          </a:p>
        </p:txBody>
      </p:sp>
    </p:spTree>
    <p:extLst>
      <p:ext uri="{BB962C8B-B14F-4D97-AF65-F5344CB8AC3E}">
        <p14:creationId xmlns:p14="http://schemas.microsoft.com/office/powerpoint/2010/main" val="20654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8850091"/>
              </p:ext>
            </p:extLst>
          </p:nvPr>
        </p:nvGraphicFramePr>
        <p:xfrm>
          <a:off x="-2209800" y="76200"/>
          <a:ext cx="152400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685800" y="6858000"/>
            <a:ext cx="8917838" cy="3416320"/>
          </a:xfrm>
          <a:prstGeom prst="rect">
            <a:avLst/>
          </a:prstGeom>
          <a:noFill/>
        </p:spPr>
        <p:txBody>
          <a:bodyPr wrap="square" numCol="3" spcCol="4572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BCL2FASTQ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FastQC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FastQValidator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Trimmomatic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Qiime  </a:t>
            </a:r>
            <a:r>
              <a:rPr lang="en-US" sz="1200" dirty="0">
                <a:solidFill>
                  <a:srgbClr val="00B050"/>
                </a:solidFill>
              </a:rPr>
              <a:t>join paired </a:t>
            </a:r>
            <a:r>
              <a:rPr lang="en-US" sz="1200" dirty="0" smtClean="0">
                <a:solidFill>
                  <a:srgbClr val="00B050"/>
                </a:solidFill>
              </a:rPr>
              <a:t>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Qiime  </a:t>
            </a:r>
            <a:r>
              <a:rPr lang="en-US" sz="1200" dirty="0">
                <a:solidFill>
                  <a:srgbClr val="00B050"/>
                </a:solidFill>
              </a:rPr>
              <a:t>Convert fastq to </a:t>
            </a:r>
            <a:r>
              <a:rPr lang="en-US" sz="1200" dirty="0" smtClean="0">
                <a:solidFill>
                  <a:srgbClr val="00B050"/>
                </a:solidFill>
              </a:rPr>
              <a:t>fasta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Bash script </a:t>
            </a:r>
            <a:r>
              <a:rPr lang="en-US" sz="1200" dirty="0">
                <a:solidFill>
                  <a:srgbClr val="00B050"/>
                </a:solidFill>
              </a:rPr>
              <a:t>Get rid of ‘N</a:t>
            </a:r>
            <a:r>
              <a:rPr lang="en-US" sz="1200" dirty="0" smtClean="0">
                <a:solidFill>
                  <a:srgbClr val="00B050"/>
                </a:solidFill>
              </a:rPr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Qiime </a:t>
            </a:r>
            <a:r>
              <a:rPr lang="en-US" sz="1200" dirty="0">
                <a:solidFill>
                  <a:srgbClr val="00B050"/>
                </a:solidFill>
              </a:rPr>
              <a:t>Validate mapping </a:t>
            </a:r>
            <a:r>
              <a:rPr lang="en-US" sz="1200" dirty="0" smtClean="0">
                <a:solidFill>
                  <a:srgbClr val="00B050"/>
                </a:solidFill>
              </a:rPr>
              <a:t>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Qiime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i="1" dirty="0" smtClean="0">
                <a:solidFill>
                  <a:srgbClr val="00B050"/>
                </a:solidFill>
              </a:rPr>
              <a:t>add_qiime_labels.py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Python </a:t>
            </a:r>
            <a:r>
              <a:rPr lang="en-US" sz="1200" i="1" dirty="0" smtClean="0">
                <a:solidFill>
                  <a:srgbClr val="00B050"/>
                </a:solidFill>
              </a:rPr>
              <a:t>split_fasta.py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Python taxonomy_assignment_BLAST.py</a:t>
            </a:r>
            <a:endParaRPr lang="en-US" sz="1200" i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taxonomy_assignment_BLAST.py </a:t>
            </a:r>
            <a:r>
              <a:rPr lang="en-US" sz="1200" dirty="0"/>
              <a:t>group_0.fasta NONE </a:t>
            </a:r>
            <a:r>
              <a:rPr lang="en-US" sz="1200" dirty="0" smtClean="0"/>
              <a:t>NONE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copy the otu_seqs.fasta and otus.txt file and run </a:t>
            </a:r>
            <a:r>
              <a:rPr lang="en-US" sz="1200" dirty="0" smtClean="0"/>
              <a:t>blast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BLAST outfmt </a:t>
            </a:r>
            <a:r>
              <a:rPr lang="en-US" sz="1200" dirty="0" smtClean="0"/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Concatenate BLAST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taxonomy_assignment_BLAST.py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taxonomy_assignment_BLAST.py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summarize_taxa_through_plots.py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27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6346"/>
            <a:ext cx="2809657" cy="73866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/>
              <a:t>su</a:t>
            </a:r>
            <a:r>
              <a:rPr lang="en-US" sz="1100" dirty="0"/>
              <a:t> smccalla</a:t>
            </a:r>
          </a:p>
          <a:p>
            <a:r>
              <a:rPr lang="en-US" sz="1100" dirty="0"/>
              <a:t>source activate </a:t>
            </a:r>
            <a:r>
              <a:rPr lang="en-US" sz="1100" dirty="0" smtClean="0"/>
              <a:t>qiime1</a:t>
            </a:r>
          </a:p>
          <a:p>
            <a:r>
              <a:rPr lang="en-US" sz="1000" dirty="0"/>
              <a:t>Get rid of the "B5011441HMFM blah </a:t>
            </a:r>
            <a:r>
              <a:rPr lang="en-US" sz="1000" dirty="0" err="1"/>
              <a:t>blah</a:t>
            </a:r>
            <a:r>
              <a:rPr lang="en-US" sz="1000" dirty="0"/>
              <a:t>"</a:t>
            </a:r>
          </a:p>
          <a:p>
            <a:r>
              <a:rPr lang="en-US" sz="1000" dirty="0" err="1"/>
              <a:t>sed</a:t>
            </a:r>
            <a:r>
              <a:rPr lang="en-US" sz="1000" dirty="0"/>
              <a:t> -i 's/ .*//' </a:t>
            </a:r>
            <a:r>
              <a:rPr lang="en-US" sz="1000" dirty="0" err="1"/>
              <a:t>test_combined_seqs.fna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486495" y="45742"/>
            <a:ext cx="1801523" cy="149271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Navigate to working directory:</a:t>
            </a: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c</a:t>
            </a:r>
            <a:r>
              <a:rPr lang="en-US" sz="1050" dirty="0" smtClean="0">
                <a:solidFill>
                  <a:schemeClr val="tx1"/>
                </a:solidFill>
              </a:rPr>
              <a:t>d /home/smccalla/</a:t>
            </a:r>
            <a:r>
              <a:rPr lang="en-US" sz="1050" dirty="0" err="1" smtClean="0">
                <a:solidFill>
                  <a:schemeClr val="tx1"/>
                </a:solidFill>
              </a:rPr>
              <a:t>working_docker_directory</a:t>
            </a:r>
            <a:r>
              <a:rPr lang="en-US" sz="1050" dirty="0" smtClean="0">
                <a:solidFill>
                  <a:schemeClr val="tx1"/>
                </a:solidFill>
              </a:rPr>
              <a:t>/GAIM_13/data/</a:t>
            </a:r>
            <a:r>
              <a:rPr lang="en-US" sz="1050" dirty="0" err="1" smtClean="0">
                <a:solidFill>
                  <a:schemeClr val="tx1"/>
                </a:solidFill>
              </a:rPr>
              <a:t>fasta_files</a:t>
            </a:r>
            <a:r>
              <a:rPr lang="en-US" sz="1050" dirty="0" smtClean="0">
                <a:solidFill>
                  <a:schemeClr val="tx1"/>
                </a:solidFill>
              </a:rPr>
              <a:t>/</a:t>
            </a:r>
            <a:r>
              <a:rPr lang="en-US" sz="1050" dirty="0" err="1" smtClean="0">
                <a:solidFill>
                  <a:schemeClr val="tx1"/>
                </a:solidFill>
              </a:rPr>
              <a:t>fastqjoin.join.fna.formatted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605884" y="2593033"/>
            <a:ext cx="2486276" cy="160043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copy the </a:t>
            </a:r>
            <a:r>
              <a:rPr lang="en-US" sz="1200" dirty="0" smtClean="0"/>
              <a:t>otu_seqs.fasta </a:t>
            </a:r>
            <a:r>
              <a:rPr lang="en-US" sz="1200" dirty="0"/>
              <a:t>and otus.txt </a:t>
            </a:r>
            <a:r>
              <a:rPr lang="en-US" sz="1200" dirty="0" smtClean="0"/>
              <a:t>from Step 3 files </a:t>
            </a:r>
            <a:r>
              <a:rPr lang="en-US" sz="1200" dirty="0"/>
              <a:t>and run blast. </a:t>
            </a:r>
            <a:r>
              <a:rPr lang="en-US" sz="1200" dirty="0" smtClean="0"/>
              <a:t>You </a:t>
            </a:r>
            <a:r>
              <a:rPr lang="en-US" sz="1200" dirty="0"/>
              <a:t>will need the otus.txt file for running the command later</a:t>
            </a:r>
            <a:r>
              <a:rPr lang="en-US" sz="1200" dirty="0" smtClean="0"/>
              <a:t>.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mkdir</a:t>
            </a:r>
            <a:r>
              <a:rPr lang="en-US" sz="1000" b="1" dirty="0">
                <a:solidFill>
                  <a:schemeClr val="tx1"/>
                </a:solidFill>
              </a:rPr>
              <a:t> saved_files</a:t>
            </a:r>
            <a:r>
              <a:rPr lang="en-US" sz="1000" b="1" dirty="0" smtClean="0">
                <a:solidFill>
                  <a:schemeClr val="tx1"/>
                </a:solidFill>
              </a:rPr>
              <a:t>/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cp</a:t>
            </a:r>
            <a:r>
              <a:rPr lang="en-US" sz="1000" b="1" dirty="0">
                <a:solidFill>
                  <a:schemeClr val="tx1"/>
                </a:solidFill>
              </a:rPr>
              <a:t> Assigned_Taxonomy/otu_seqs.fasta saved_files</a:t>
            </a:r>
            <a:r>
              <a:rPr lang="en-US" sz="1000" b="1" dirty="0" smtClean="0">
                <a:solidFill>
                  <a:schemeClr val="tx1"/>
                </a:solidFill>
              </a:rPr>
              <a:t>/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cp</a:t>
            </a:r>
            <a:r>
              <a:rPr lang="en-US" sz="1000" b="1" dirty="0">
                <a:solidFill>
                  <a:schemeClr val="tx1"/>
                </a:solidFill>
              </a:rPr>
              <a:t> otu_picking_output/*otus.txt saved_files</a:t>
            </a:r>
            <a:r>
              <a:rPr lang="en-US" sz="1000" b="1" dirty="0" smtClean="0">
                <a:solidFill>
                  <a:schemeClr val="tx1"/>
                </a:solidFill>
              </a:rPr>
              <a:t>/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rm</a:t>
            </a:r>
            <a:r>
              <a:rPr lang="en-US" sz="1000" b="1" dirty="0">
                <a:solidFill>
                  <a:schemeClr val="tx1"/>
                </a:solidFill>
              </a:rPr>
              <a:t> -r </a:t>
            </a:r>
            <a:r>
              <a:rPr lang="en-US" sz="1000" b="1" dirty="0" smtClean="0">
                <a:solidFill>
                  <a:schemeClr val="tx1"/>
                </a:solidFill>
              </a:rPr>
              <a:t>Assigned_Taxonomy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048000" y="101895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638800" y="101895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8202796" y="2206317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10800000">
            <a:off x="6225363" y="3150877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448" y="1781510"/>
            <a:ext cx="2848195" cy="249299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Run BLAST </a:t>
            </a:r>
            <a:r>
              <a:rPr lang="en-US" sz="1400" dirty="0"/>
              <a:t>with </a:t>
            </a:r>
            <a:r>
              <a:rPr lang="en-US" sz="1400" dirty="0" smtClean="0"/>
              <a:t>condor with outfmt 6 and with the new fasta file generated in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Step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sz="1400" dirty="0" smtClean="0"/>
              <a:t>:</a:t>
            </a:r>
          </a:p>
          <a:p>
            <a:r>
              <a:rPr lang="en-US" sz="1100" dirty="0" err="1" smtClean="0">
                <a:solidFill>
                  <a:schemeClr val="accent3">
                    <a:lumMod val="75000"/>
                  </a:schemeClr>
                </a:solidFill>
              </a:rPr>
              <a:t>condor_submit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/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home/smccalla/</a:t>
            </a:r>
            <a:r>
              <a:rPr lang="en-US" sz="1100" dirty="0" err="1" smtClean="0">
                <a:solidFill>
                  <a:schemeClr val="accent3">
                    <a:lumMod val="75000"/>
                  </a:schemeClr>
                </a:solidFill>
              </a:rPr>
              <a:t>working_docker_directory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/step3_outfmt6.sub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blastn</a:t>
            </a:r>
            <a:r>
              <a:rPr lang="en-US" sz="1100" dirty="0" smtClean="0"/>
              <a:t> </a:t>
            </a:r>
            <a:r>
              <a:rPr lang="en-US" sz="1100" dirty="0"/>
              <a:t>-query </a:t>
            </a:r>
            <a:r>
              <a:rPr lang="en-US" sz="1100" dirty="0" err="1"/>
              <a:t>saved_files</a:t>
            </a:r>
            <a:r>
              <a:rPr lang="en-US" sz="1100" dirty="0"/>
              <a:t>/otu_seqs.fasta -</a:t>
            </a:r>
            <a:r>
              <a:rPr lang="en-US" sz="1100" dirty="0" err="1"/>
              <a:t>db</a:t>
            </a:r>
            <a:r>
              <a:rPr lang="en-US" sz="1100" dirty="0"/>
              <a:t> /home/Applications/ncbi-blast-2.4.0+/bin/nt00thru36 -</a:t>
            </a:r>
            <a:r>
              <a:rPr lang="en-US" sz="1100" dirty="0" err="1"/>
              <a:t>evalue</a:t>
            </a:r>
            <a:r>
              <a:rPr lang="en-US" sz="1100" dirty="0"/>
              <a:t> 1e-1 -outfmt '6 </a:t>
            </a:r>
            <a:r>
              <a:rPr lang="en-US" sz="1100" dirty="0" err="1"/>
              <a:t>qseqid</a:t>
            </a:r>
            <a:r>
              <a:rPr lang="en-US" sz="1100" dirty="0"/>
              <a:t> </a:t>
            </a:r>
            <a:r>
              <a:rPr lang="en-US" sz="1100" dirty="0" err="1"/>
              <a:t>qlen</a:t>
            </a:r>
            <a:r>
              <a:rPr lang="en-US" sz="1100" dirty="0"/>
              <a:t> </a:t>
            </a:r>
            <a:r>
              <a:rPr lang="en-US" sz="1100" dirty="0" err="1"/>
              <a:t>sseqid</a:t>
            </a:r>
            <a:r>
              <a:rPr lang="en-US" sz="1100" dirty="0"/>
              <a:t> </a:t>
            </a:r>
            <a:r>
              <a:rPr lang="en-US" sz="1100" dirty="0" err="1"/>
              <a:t>pident</a:t>
            </a:r>
            <a:r>
              <a:rPr lang="en-US" sz="1100" dirty="0"/>
              <a:t> length </a:t>
            </a:r>
            <a:r>
              <a:rPr lang="en-US" sz="1100" dirty="0" err="1"/>
              <a:t>qstart</a:t>
            </a:r>
            <a:r>
              <a:rPr lang="en-US" sz="1100" dirty="0"/>
              <a:t> </a:t>
            </a:r>
            <a:r>
              <a:rPr lang="en-US" sz="1100" dirty="0" err="1"/>
              <a:t>qend</a:t>
            </a:r>
            <a:r>
              <a:rPr lang="en-US" sz="1100" dirty="0"/>
              <a:t> </a:t>
            </a:r>
            <a:r>
              <a:rPr lang="en-US" sz="1100" dirty="0" err="1"/>
              <a:t>sstart</a:t>
            </a:r>
            <a:r>
              <a:rPr lang="en-US" sz="1100" dirty="0"/>
              <a:t> send </a:t>
            </a:r>
            <a:r>
              <a:rPr lang="en-US" sz="1100" dirty="0" err="1"/>
              <a:t>evalue</a:t>
            </a:r>
            <a:r>
              <a:rPr lang="en-US" sz="1100" dirty="0"/>
              <a:t> </a:t>
            </a:r>
            <a:r>
              <a:rPr lang="en-US" sz="1100" dirty="0" err="1"/>
              <a:t>bitscore</a:t>
            </a:r>
            <a:r>
              <a:rPr lang="en-US" sz="1100" dirty="0"/>
              <a:t> </a:t>
            </a:r>
            <a:r>
              <a:rPr lang="en-US" sz="1100" dirty="0" err="1"/>
              <a:t>staxids</a:t>
            </a:r>
            <a:r>
              <a:rPr lang="en-US" sz="1100" dirty="0"/>
              <a:t>' -out </a:t>
            </a:r>
            <a:r>
              <a:rPr lang="en-US" sz="1100" dirty="0" err="1"/>
              <a:t>blast_output.tsv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467100" y="2362200"/>
            <a:ext cx="2705100" cy="101566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Split </a:t>
            </a:r>
            <a:r>
              <a:rPr lang="en-US" sz="1200" b="1" dirty="0" smtClean="0">
                <a:solidFill>
                  <a:schemeClr val="tx1"/>
                </a:solidFill>
              </a:rPr>
              <a:t>new otu_seqs.fasta into many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files for condor BLAST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Make log folder for condor BLAST output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04" y="4800600"/>
            <a:ext cx="1667096" cy="1384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Combine all the condor </a:t>
            </a:r>
            <a:r>
              <a:rPr lang="en-US" sz="1400" dirty="0" err="1" smtClean="0"/>
              <a:t>outfiles</a:t>
            </a:r>
            <a:r>
              <a:rPr lang="en-US" sz="1400" dirty="0" smtClean="0"/>
              <a:t> into one file:</a:t>
            </a:r>
          </a:p>
          <a:p>
            <a:endParaRPr lang="en-US" sz="1400" dirty="0"/>
          </a:p>
          <a:p>
            <a:r>
              <a:rPr lang="en-US" sz="1400" dirty="0" smtClean="0"/>
              <a:t>cat </a:t>
            </a:r>
            <a:r>
              <a:rPr lang="en-US" sz="1400" dirty="0"/>
              <a:t>group_*.out &gt; GAIM13_blast.out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276724" y="101895"/>
            <a:ext cx="2638675" cy="230832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Run this command to generate the otus.txt and otu_seqs.fasta. (It will back out with an error</a:t>
            </a:r>
            <a:r>
              <a:rPr lang="en-US" sz="1400" dirty="0" smtClean="0"/>
              <a:t>).</a:t>
            </a:r>
          </a:p>
          <a:p>
            <a:r>
              <a:rPr lang="en-US" sz="1100" dirty="0" smtClean="0"/>
              <a:t>python </a:t>
            </a:r>
            <a:r>
              <a:rPr lang="en-US" sz="1100" dirty="0"/>
              <a:t>/home/smccalla/working_docker_directory/usage/Assign-Taxonomy-with-BLAST-master/Assign-Taxonomy-with-BLAST-master/taxonomy_assignment_BLAST.py /home/smccalla/</a:t>
            </a:r>
            <a:r>
              <a:rPr lang="en-US" sz="1100" dirty="0" err="1"/>
              <a:t>working_docker_directory</a:t>
            </a:r>
            <a:r>
              <a:rPr lang="en-US" sz="1100" dirty="0"/>
              <a:t>/GAIM_13/data/</a:t>
            </a:r>
            <a:r>
              <a:rPr lang="en-US" sz="1100" dirty="0" err="1"/>
              <a:t>fasta_files</a:t>
            </a:r>
            <a:r>
              <a:rPr lang="en-US" sz="1100" dirty="0"/>
              <a:t>/</a:t>
            </a:r>
            <a:r>
              <a:rPr lang="en-US" sz="1100" dirty="0" err="1"/>
              <a:t>fastqjoin.join.fna.formatted</a:t>
            </a:r>
            <a:r>
              <a:rPr lang="en-US" sz="1100" dirty="0"/>
              <a:t>/</a:t>
            </a:r>
            <a:r>
              <a:rPr lang="en-US" sz="1100" dirty="0" err="1"/>
              <a:t>test_combined_seqs.fna</a:t>
            </a:r>
            <a:r>
              <a:rPr lang="en-US" sz="1100" dirty="0"/>
              <a:t> NONE </a:t>
            </a:r>
            <a:r>
              <a:rPr lang="en-US" sz="1100" dirty="0" err="1"/>
              <a:t>NONE</a:t>
            </a:r>
            <a:endParaRPr lang="en-US" sz="1100" dirty="0"/>
          </a:p>
        </p:txBody>
      </p:sp>
      <p:sp>
        <p:nvSpPr>
          <p:cNvPr id="21" name="Chevron 20"/>
          <p:cNvSpPr/>
          <p:nvPr/>
        </p:nvSpPr>
        <p:spPr>
          <a:xfrm rot="10800000">
            <a:off x="3048001" y="3150877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rot="5400000">
            <a:off x="470158" y="4358903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75773" y="24890"/>
            <a:ext cx="645119" cy="595142"/>
          </a:xfrm>
          <a:prstGeom prst="ellipse">
            <a:avLst/>
          </a:prstGeom>
          <a:noFill/>
          <a:ln>
            <a:solidFill>
              <a:srgbClr val="2BF530"/>
            </a:solidFill>
          </a:ln>
          <a:effectLst>
            <a:glow rad="101600">
              <a:srgbClr val="2BF53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19299" y="4419600"/>
            <a:ext cx="4858621" cy="244682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Run the script with the new blast </a:t>
            </a:r>
            <a:r>
              <a:rPr lang="en-US" sz="1400" dirty="0" smtClean="0"/>
              <a:t>file, the ORIGINAL fasta file, and </a:t>
            </a:r>
            <a:r>
              <a:rPr lang="en-US" sz="1400" dirty="0"/>
              <a:t>the otus.txt file </a:t>
            </a:r>
            <a:r>
              <a:rPr lang="en-US" sz="1400" dirty="0" smtClean="0"/>
              <a:t>generated </a:t>
            </a:r>
            <a:r>
              <a:rPr lang="en-US" sz="1400" dirty="0"/>
              <a:t>in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Step 3</a:t>
            </a:r>
            <a:r>
              <a:rPr lang="en-US" sz="1400" dirty="0" smtClean="0"/>
              <a:t>:</a:t>
            </a:r>
          </a:p>
          <a:p>
            <a:r>
              <a:rPr lang="en-US" sz="1100" dirty="0"/>
              <a:t>python /home/smccalla/working_docker_directory/usage/Assign-Taxonomy-with-BLAST-master/Assign-Taxonomy-with-BLAST-master/taxonomy_assignment_BLAST.py --</a:t>
            </a:r>
            <a:r>
              <a:rPr lang="en-US" sz="1100" dirty="0" err="1"/>
              <a:t>blast_file</a:t>
            </a:r>
            <a:r>
              <a:rPr lang="en-US" sz="1100" dirty="0"/>
              <a:t> GAIM13_blast.out --</a:t>
            </a:r>
            <a:r>
              <a:rPr lang="en-US" sz="1100" dirty="0" err="1"/>
              <a:t>cutoff_species</a:t>
            </a:r>
            <a:r>
              <a:rPr lang="en-US" sz="1100" dirty="0"/>
              <a:t> 100 --</a:t>
            </a:r>
            <a:r>
              <a:rPr lang="en-US" sz="1100" dirty="0" err="1"/>
              <a:t>cutoff_family</a:t>
            </a:r>
            <a:r>
              <a:rPr lang="en-US" sz="1100" dirty="0"/>
              <a:t> 95 --</a:t>
            </a:r>
            <a:r>
              <a:rPr lang="en-US" sz="1100" dirty="0" err="1"/>
              <a:t>cutoff_phylum</a:t>
            </a:r>
            <a:r>
              <a:rPr lang="en-US" sz="1100" dirty="0"/>
              <a:t> 90 --</a:t>
            </a:r>
            <a:r>
              <a:rPr lang="en-US" sz="1100" dirty="0" err="1"/>
              <a:t>length_percentage</a:t>
            </a:r>
            <a:r>
              <a:rPr lang="en-US" sz="1100" dirty="0"/>
              <a:t> 0.8 --</a:t>
            </a:r>
            <a:r>
              <a:rPr lang="en-US" sz="1100" dirty="0" err="1"/>
              <a:t>length_cutoff</a:t>
            </a:r>
            <a:r>
              <a:rPr lang="en-US" sz="1100" dirty="0"/>
              <a:t> 70 --</a:t>
            </a:r>
            <a:r>
              <a:rPr lang="en-US" sz="1100" dirty="0" err="1"/>
              <a:t>hits_to_consider</a:t>
            </a:r>
            <a:r>
              <a:rPr lang="en-US" sz="1100" dirty="0"/>
              <a:t> 10 --</a:t>
            </a:r>
            <a:r>
              <a:rPr lang="en-US" sz="1100" dirty="0" err="1"/>
              <a:t>percent_sway</a:t>
            </a:r>
            <a:r>
              <a:rPr lang="en-US" sz="1100" dirty="0"/>
              <a:t> 0.5 --</a:t>
            </a:r>
            <a:r>
              <a:rPr lang="en-US" sz="1100" dirty="0" err="1"/>
              <a:t>blast_evalue</a:t>
            </a:r>
            <a:r>
              <a:rPr lang="en-US" sz="1100" dirty="0"/>
              <a:t> 1e-1 --</a:t>
            </a:r>
            <a:r>
              <a:rPr lang="en-US" sz="1100" dirty="0" err="1"/>
              <a:t>make_biom</a:t>
            </a:r>
            <a:r>
              <a:rPr lang="en-US" sz="1100" dirty="0"/>
              <a:t> --</a:t>
            </a:r>
            <a:r>
              <a:rPr lang="en-US" sz="1100" dirty="0" err="1"/>
              <a:t>ncbi_nt</a:t>
            </a:r>
            <a:r>
              <a:rPr lang="en-US" sz="1100" dirty="0"/>
              <a:t> /home/smccalla/</a:t>
            </a:r>
            <a:r>
              <a:rPr lang="en-US" sz="1100" dirty="0" err="1"/>
              <a:t>working_docker_directory</a:t>
            </a:r>
            <a:r>
              <a:rPr lang="en-US" sz="1100" dirty="0"/>
              <a:t>/GAIM_13/data/</a:t>
            </a:r>
            <a:r>
              <a:rPr lang="en-US" sz="1100" dirty="0" err="1"/>
              <a:t>fasta_files</a:t>
            </a:r>
            <a:r>
              <a:rPr lang="en-US" sz="1100" dirty="0"/>
              <a:t>/</a:t>
            </a:r>
            <a:r>
              <a:rPr lang="en-US" sz="1100" dirty="0" err="1"/>
              <a:t>saved_files</a:t>
            </a:r>
            <a:r>
              <a:rPr lang="en-US" sz="1100" dirty="0"/>
              <a:t>/</a:t>
            </a:r>
            <a:r>
              <a:rPr lang="en-US" sz="1100" dirty="0" err="1"/>
              <a:t>otu_seqs.fasta</a:t>
            </a:r>
            <a:r>
              <a:rPr lang="en-US" sz="1100" dirty="0"/>
              <a:t> NONE /home/smccalla/</a:t>
            </a:r>
            <a:r>
              <a:rPr lang="en-US" sz="1100" dirty="0" err="1"/>
              <a:t>working_docker_directory</a:t>
            </a:r>
            <a:r>
              <a:rPr lang="en-US" sz="1100" dirty="0"/>
              <a:t>/</a:t>
            </a:r>
            <a:r>
              <a:rPr lang="en-US" sz="1100" dirty="0" err="1"/>
              <a:t>ncbi_taxonomy_expanded.tsv</a:t>
            </a:r>
            <a:r>
              <a:rPr lang="en-US" sz="1100" dirty="0"/>
              <a:t> -v --</a:t>
            </a:r>
            <a:r>
              <a:rPr lang="en-US" sz="1100" dirty="0" err="1"/>
              <a:t>otu_file</a:t>
            </a:r>
            <a:r>
              <a:rPr lang="en-US" sz="1100" dirty="0"/>
              <a:t> </a:t>
            </a:r>
            <a:r>
              <a:rPr lang="en-US" sz="1100" dirty="0" err="1"/>
              <a:t>saved_files</a:t>
            </a:r>
            <a:r>
              <a:rPr lang="en-US" sz="1100" dirty="0"/>
              <a:t>/fastqjoin.join_otus.txt</a:t>
            </a:r>
          </a:p>
          <a:p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133547" y="4662100"/>
            <a:ext cx="1858054" cy="136960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 </a:t>
            </a:r>
            <a:r>
              <a:rPr lang="en-US" sz="1400" dirty="0" smtClean="0"/>
              <a:t>further </a:t>
            </a:r>
            <a:r>
              <a:rPr lang="en-US" sz="1400" dirty="0"/>
              <a:t>Qiime </a:t>
            </a:r>
            <a:r>
              <a:rPr lang="en-US" sz="1400" dirty="0" smtClean="0"/>
              <a:t>analyses:</a:t>
            </a:r>
          </a:p>
          <a:p>
            <a:r>
              <a:rPr lang="en-US" sz="1100" dirty="0"/>
              <a:t>summarize_taxa_through_plots.py -i </a:t>
            </a:r>
            <a:r>
              <a:rPr lang="en-US" sz="1100" dirty="0" err="1"/>
              <a:t>Assigned_Taxonomy</a:t>
            </a:r>
            <a:r>
              <a:rPr lang="en-US" sz="1100" dirty="0"/>
              <a:t>/otu_table.biom -p taxa_params.txt -o taxa_summary -f</a:t>
            </a:r>
          </a:p>
        </p:txBody>
      </p:sp>
      <p:sp>
        <p:nvSpPr>
          <p:cNvPr id="2" name="Oval 1"/>
          <p:cNvSpPr/>
          <p:nvPr/>
        </p:nvSpPr>
        <p:spPr>
          <a:xfrm>
            <a:off x="2387009" y="101895"/>
            <a:ext cx="422648" cy="4078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5145361" y="17874"/>
            <a:ext cx="422648" cy="4078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8704075" y="40950"/>
            <a:ext cx="422648" cy="4078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6" name="Oval 25"/>
          <p:cNvSpPr/>
          <p:nvPr/>
        </p:nvSpPr>
        <p:spPr>
          <a:xfrm>
            <a:off x="2873452" y="1564928"/>
            <a:ext cx="422648" cy="4078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7" name="Oval 26"/>
          <p:cNvSpPr/>
          <p:nvPr/>
        </p:nvSpPr>
        <p:spPr>
          <a:xfrm>
            <a:off x="5807073" y="2286548"/>
            <a:ext cx="422648" cy="4078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28" name="Oval 27"/>
          <p:cNvSpPr/>
          <p:nvPr/>
        </p:nvSpPr>
        <p:spPr>
          <a:xfrm>
            <a:off x="8721352" y="2819400"/>
            <a:ext cx="422648" cy="4078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8711164" y="4468996"/>
            <a:ext cx="422648" cy="4078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6657736" y="4215698"/>
            <a:ext cx="422648" cy="4078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32" name="Oval 31"/>
          <p:cNvSpPr/>
          <p:nvPr/>
        </p:nvSpPr>
        <p:spPr>
          <a:xfrm>
            <a:off x="1391976" y="4512964"/>
            <a:ext cx="422648" cy="4078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37" name="Chevron 36"/>
          <p:cNvSpPr/>
          <p:nvPr/>
        </p:nvSpPr>
        <p:spPr>
          <a:xfrm>
            <a:off x="1752600" y="5439110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6828747" y="5439110"/>
            <a:ext cx="304800" cy="407804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23320401"/>
              </p:ext>
            </p:extLst>
          </p:nvPr>
        </p:nvGraphicFramePr>
        <p:xfrm>
          <a:off x="304800" y="36286"/>
          <a:ext cx="8839200" cy="682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490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326473</TotalTime>
  <Words>946</Words>
  <Application>Microsoft Office PowerPoint</Application>
  <PresentationFormat>On-screen Show (4:3)</PresentationFormat>
  <Paragraphs>254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Amplicon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Grace McCalla</dc:creator>
  <cp:lastModifiedBy>S. Grace McCalla</cp:lastModifiedBy>
  <cp:revision>312</cp:revision>
  <cp:lastPrinted>2017-04-28T19:14:01Z</cp:lastPrinted>
  <dcterms:created xsi:type="dcterms:W3CDTF">2016-06-20T14:42:17Z</dcterms:created>
  <dcterms:modified xsi:type="dcterms:W3CDTF">2017-08-15T20:48:14Z</dcterms:modified>
</cp:coreProperties>
</file>