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7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5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46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8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САМОСТІЙНІ РОБИТИ НА ТЕМУ </a:t>
            </a:r>
            <a:r>
              <a:rPr dirty="0" err="1"/>
              <a:t>Сучасні</a:t>
            </a:r>
            <a:r>
              <a:rPr dirty="0"/>
              <a:t> </a:t>
            </a:r>
            <a:r>
              <a:rPr dirty="0" err="1"/>
              <a:t>аспекти</a:t>
            </a:r>
            <a:r>
              <a:rPr dirty="0"/>
              <a:t> </a:t>
            </a:r>
            <a:r>
              <a:rPr dirty="0" err="1"/>
              <a:t>цифрової</a:t>
            </a:r>
            <a:r>
              <a:rPr dirty="0"/>
              <a:t> </a:t>
            </a:r>
            <a:r>
              <a:rPr dirty="0" err="1"/>
              <a:t>графіки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Розширені</a:t>
            </a:r>
            <a:r>
              <a:rPr dirty="0"/>
              <a:t> </a:t>
            </a:r>
            <a:r>
              <a:rPr dirty="0" err="1"/>
              <a:t>технології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інновації</a:t>
            </a:r>
            <a:r>
              <a:rPr dirty="0"/>
              <a:t> у </a:t>
            </a:r>
            <a:r>
              <a:rPr dirty="0" err="1"/>
              <a:t>цифровому</a:t>
            </a:r>
            <a:r>
              <a:rPr dirty="0"/>
              <a:t> </a:t>
            </a:r>
            <a:r>
              <a:rPr dirty="0" err="1"/>
              <a:t>дизайні</a:t>
            </a:r>
            <a:r>
              <a:rPr lang="en-US" dirty="0"/>
              <a:t> </a:t>
            </a:r>
            <a:r>
              <a:rPr lang="uk-UA" dirty="0"/>
              <a:t>ВІД КОЛБУН БОГДАНА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Машинне навчання в обробці зображень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Використання нейромереж у фільтрації зображень</a:t>
            </a:r>
          </a:p>
          <a:p>
            <a:r>
              <a:t>2. Автоматичне покращення якості фото</a:t>
            </a:r>
          </a:p>
          <a:p>
            <a:r>
              <a:t>3. Генеративні моделі та Deepfake</a:t>
            </a:r>
          </a:p>
          <a:p>
            <a:r>
              <a:t>4. Перспективи розвитку AI у графіці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VR/AR у цифровій графіці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Технології доповненої реальності</a:t>
            </a:r>
          </a:p>
          <a:p>
            <a:r>
              <a:t>2. VR у геймінгу та архітектурі</a:t>
            </a:r>
          </a:p>
          <a:p>
            <a:r>
              <a:t>3. Взаємодія з об'єктами у VR/AR</a:t>
            </a:r>
          </a:p>
          <a:p>
            <a:r>
              <a:t>4. Майбутнє XR (Extended Reality)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Поглиблена теорія кольору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Колірні моделі (RGB, CMYK, Lab)</a:t>
            </a:r>
          </a:p>
          <a:p>
            <a:r>
              <a:t>2. Кольорові гармонії та контрасти</a:t>
            </a:r>
          </a:p>
          <a:p>
            <a:r>
              <a:t>3. Психологія кольору та його вплив</a:t>
            </a:r>
          </a:p>
          <a:p>
            <a:r>
              <a:t>4. Використання кольору у брендингу та дизайні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Розширені техніки ретуші та ефектів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Частотне розкладання у ретуші</a:t>
            </a:r>
          </a:p>
          <a:p>
            <a:r>
              <a:t>2. Додаткові методи маскування</a:t>
            </a:r>
          </a:p>
          <a:p>
            <a:r>
              <a:t>3. Створення складних фото-ефектів</a:t>
            </a:r>
          </a:p>
          <a:p>
            <a:r>
              <a:t>4. AI-інструменти у Photoshop та Lightroom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Анімація персонажів та риггінг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Створення скелетної анімації</a:t>
            </a:r>
          </a:p>
          <a:p>
            <a:r>
              <a:t>2. Робота з інверсною кінематикою</a:t>
            </a:r>
          </a:p>
          <a:p>
            <a:r>
              <a:t>3. Використання Blend Shapes</a:t>
            </a:r>
          </a:p>
          <a:p>
            <a:r>
              <a:t>4. Анімація міміки та виразів обличчя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Фотореалістичний рендеринг і Ray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Основи фізично коректного рендерингу</a:t>
            </a:r>
          </a:p>
          <a:p>
            <a:r>
              <a:t>2. Використання трасування променів</a:t>
            </a:r>
          </a:p>
          <a:p>
            <a:r>
              <a:t>3. Глобальне освітлення та каустику</a:t>
            </a:r>
          </a:p>
          <a:p>
            <a:r>
              <a:t>4. Оптимізація рендерингу для продуктивності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Шейдерне програмування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Основи GLSL та HLSL</a:t>
            </a:r>
          </a:p>
          <a:p>
            <a:r>
              <a:t>2. Створення ефектів освітлення</a:t>
            </a:r>
          </a:p>
          <a:p>
            <a:r>
              <a:t>3. Використання нормалей та карт висот</a:t>
            </a:r>
          </a:p>
          <a:p>
            <a:r>
              <a:t>4. Динамічні та процедурні ефекти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Процедурна генерація текстур і моделей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Алгоритми процедурного текстурування</a:t>
            </a:r>
          </a:p>
          <a:p>
            <a:r>
              <a:t>2. Використання нойз-функцій</a:t>
            </a:r>
          </a:p>
          <a:p>
            <a:r>
              <a:t>3. Автоматичне створення моделей</a:t>
            </a:r>
          </a:p>
          <a:p>
            <a:r>
              <a:t>4. Інтеграція процедурного контенту в ігри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Інтерактивна візуалізація даних з WebGL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Основи WebGL та Three.js</a:t>
            </a:r>
          </a:p>
          <a:p>
            <a:r>
              <a:t>2. Робота з 3D-графікою у браузері</a:t>
            </a:r>
          </a:p>
          <a:p>
            <a:r>
              <a:t>3. Взаємодія користувача з графікою</a:t>
            </a:r>
          </a:p>
          <a:p>
            <a:r>
              <a:t>4. Оптимізація продуктивності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Етичні аспекти та інновації у цифровому дизайні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Відповідальне використання AI у дизайні</a:t>
            </a:r>
          </a:p>
          <a:p>
            <a:r>
              <a:t>2. Питання авторського права</a:t>
            </a:r>
          </a:p>
          <a:p>
            <a:r>
              <a:t>3. Виклики етичного рендерингу</a:t>
            </a:r>
          </a:p>
          <a:p>
            <a:r>
              <a:t>4. Новітні технології та їхній вплив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315</Words>
  <Application>Microsoft Office PowerPoint</Application>
  <PresentationFormat>Экран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Галерея</vt:lpstr>
      <vt:lpstr>САМОСТІЙНІ РОБИТИ НА ТЕМУ Сучасні аспекти цифрової графіки</vt:lpstr>
      <vt:lpstr>Поглиблена теорія кольору</vt:lpstr>
      <vt:lpstr>Розширені техніки ретуші та ефектів</vt:lpstr>
      <vt:lpstr>Анімація персонажів та риггінг</vt:lpstr>
      <vt:lpstr>Фотореалістичний рендеринг і Ray Tracing</vt:lpstr>
      <vt:lpstr>Шейдерне програмування</vt:lpstr>
      <vt:lpstr>Процедурна генерація текстур і моделей</vt:lpstr>
      <vt:lpstr>Інтерактивна візуалізація даних з WebGL</vt:lpstr>
      <vt:lpstr>Етичні аспекти та інновації у цифровому дизайні</vt:lpstr>
      <vt:lpstr>Машинне навчання в обробці зображень</vt:lpstr>
      <vt:lpstr>VR/AR у цифровій графіці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САМОСТІЙНІ РОБИТИ НА ТЕМУ Сучасні аспекти цифрової графіки</dc:title>
  <dc:subject/>
  <dc:creator/>
  <cp:keywords/>
  <dc:description>generated using python-pptx</dc:description>
  <cp:lastModifiedBy>colbyn.bogdan@gmail.com</cp:lastModifiedBy>
  <cp:revision>2</cp:revision>
  <dcterms:created xsi:type="dcterms:W3CDTF">2013-01-27T09:14:16Z</dcterms:created>
  <dcterms:modified xsi:type="dcterms:W3CDTF">2025-03-19T13:01:09Z</dcterms:modified>
  <cp:category/>
</cp:coreProperties>
</file>