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9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47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755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834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5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7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8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2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6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9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9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Ключові аспекти веб-розробки</a:t>
            </a:r>
          </a:p>
          <a:p>
            <a:r>
              <a:t>Від JavaScript до PHP та Drupal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Автор</a:t>
            </a:r>
            <a:r>
              <a:rPr dirty="0"/>
              <a:t>: [</a:t>
            </a:r>
            <a:r>
              <a:rPr lang="uk-UA" dirty="0" err="1"/>
              <a:t>Колбун</a:t>
            </a:r>
            <a:r>
              <a:rPr lang="uk-UA" dirty="0"/>
              <a:t> Богдан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ООП у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Класи, об'єкти, успадкування, інкапсуляція.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Захист форм у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Використання mysqli_real_escape_string(), підготовлених запитів для безпеки.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Темізація у Drupal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Структура тем, Twig, налаштування тем.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Drupal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Використання API для взаємодії з контентом.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Оптимізація та кешування у Drupal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Методи кешування та оптимізації продуктивності.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Виснов</a:t>
            </a:r>
            <a:r>
              <a:rPr lang="uk-UA" dirty="0" err="1"/>
              <a:t>ок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Розглянуті теми допоможуть ефективно працювати з веб-розробкою, застосовуючи сучасні технології JavaScript, PHP та Drupal.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Вступ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У цій презентації розглянемо важливі аспекти веб-розробки, зокрема JavaScript, PHP та Drupal.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Логічні оператори у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Основні оператори: &amp;&amp;, ||, !, ??, ?. (optional chaining).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Методи роботи з масивами у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Популярні методи: map(), filter(), reduce(), forEach(), find().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Обробники подій у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Робота з подіями: addEventListener(), onclick, onchange.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Fetch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Отримання даних з сервера: fetch(), async/await, response.json().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JSON та робота з даними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Формат JSON, методи JSON.parse(), JSON.stringify().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Робота з файлами у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Основні функції: fopen(), fread(), file_put_contents().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Сесії у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Як зберігати дані між запитами: session_start(), $_SESSION.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227</Words>
  <Application>Microsoft Office PowerPoint</Application>
  <PresentationFormat>Экран (4:3)</PresentationFormat>
  <Paragraphs>31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Сектор</vt:lpstr>
      <vt:lpstr>Ключові аспекти веб-розробки Від JavaScript до PHP та Drupal</vt:lpstr>
      <vt:lpstr>Вступ</vt:lpstr>
      <vt:lpstr>Логічні оператори у JavaScript</vt:lpstr>
      <vt:lpstr>Методи роботи з масивами у JavaScript</vt:lpstr>
      <vt:lpstr>Обробники подій у JavaScript</vt:lpstr>
      <vt:lpstr>Fetch API</vt:lpstr>
      <vt:lpstr>JSON та робота з даними</vt:lpstr>
      <vt:lpstr>Робота з файлами у PHP</vt:lpstr>
      <vt:lpstr>Сесії у PHP</vt:lpstr>
      <vt:lpstr>ООП у PHP</vt:lpstr>
      <vt:lpstr>Захист форм у PHP</vt:lpstr>
      <vt:lpstr>Темізація у Drupal</vt:lpstr>
      <vt:lpstr>API Drupal</vt:lpstr>
      <vt:lpstr>Оптимізація та кешування у Drupal</vt:lpstr>
      <vt:lpstr>Висновок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Ключові аспекти веб-розробки Від JavaScript до PHP та Drupal</dc:title>
  <dc:subject/>
  <dc:creator/>
  <cp:keywords/>
  <dc:description>generated using python-pptx</dc:description>
  <cp:lastModifiedBy>colbyn.bogdan@gmail.com</cp:lastModifiedBy>
  <cp:revision>2</cp:revision>
  <dcterms:created xsi:type="dcterms:W3CDTF">2013-01-27T09:14:16Z</dcterms:created>
  <dcterms:modified xsi:type="dcterms:W3CDTF">2025-02-21T16:05:22Z</dcterms:modified>
  <cp:category/>
</cp:coreProperties>
</file>