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4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8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2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38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26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9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955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13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3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52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9C5D15-6182-41CD-870E-9BC558DA1AE9}" type="datetimeFigureOut">
              <a:rPr lang="hu-HU" smtClean="0"/>
              <a:t>2023. 03. 31.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CF10F53-F12A-4EA6-98D9-2FBDE7D9129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1310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43E93-0975-DDD5-5A78-61E0C667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51" y="698697"/>
            <a:ext cx="10993549" cy="1475013"/>
          </a:xfrm>
        </p:spPr>
        <p:txBody>
          <a:bodyPr>
            <a:normAutofit/>
          </a:bodyPr>
          <a:lstStyle/>
          <a:p>
            <a:r>
              <a:rPr lang="hu-HU" sz="4400" dirty="0"/>
              <a:t>Csoportos projekt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CCCE4E-6B36-C2DD-FACB-6FA7C82A1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Krautwurst </a:t>
            </a:r>
            <a:r>
              <a:rPr lang="hu-HU" dirty="0" err="1"/>
              <a:t>BEnce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143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36F8B9-9C7E-22E7-47EF-6AB63F8F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 és miért ezt </a:t>
            </a:r>
            <a:r>
              <a:rPr lang="hu-HU" dirty="0" err="1"/>
              <a:t>válaszottam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682F19-4257-18D1-1095-3840178D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59" y="1403789"/>
            <a:ext cx="11029615" cy="3678303"/>
          </a:xfrm>
        </p:spPr>
        <p:txBody>
          <a:bodyPr/>
          <a:lstStyle/>
          <a:p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Marsról készített reszponzív weboldal</a:t>
            </a:r>
          </a:p>
          <a:p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Választásom oka: erről volt a legtöbb információm</a:t>
            </a:r>
          </a:p>
          <a:p>
            <a:endParaRPr lang="hu-H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4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1684A8-0EF3-BC7A-289E-6A694750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2"/>
                </a:solidFill>
              </a:rPr>
              <a:t>Vázszerkezeti rajz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591A2BBE-818A-2C72-09F3-5274C909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Tartalom helye 4" descr="A képen asztal látható&#10;&#10;Automatikusan generált leírás">
            <a:extLst>
              <a:ext uri="{FF2B5EF4-FFF2-40B4-BE49-F238E27FC236}">
                <a16:creationId xmlns:a16="http://schemas.microsoft.com/office/drawing/2014/main" id="{D2AF6D3C-8FA1-307A-637E-939D9BE36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39"/>
            <a:ext cx="4148081" cy="56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63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D7FF1C-2E81-D4A2-344D-3C9CE2F0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Nav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137FF556-ACFA-0620-7C2F-6F43A7097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00" y="2588989"/>
            <a:ext cx="4876521" cy="2332249"/>
          </a:xfr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285A6B6-A252-D80C-9C07-94564CC3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00" y="1984604"/>
            <a:ext cx="6058746" cy="46679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D26DA96-5E6F-12E8-5EAA-A8581BAF8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663" y="2588989"/>
            <a:ext cx="2973955" cy="127285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CD5717D-C95E-096F-5691-E06153092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771" y="2588989"/>
            <a:ext cx="2152950" cy="255305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4CA4F24-4602-0138-81DA-29E052023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663" y="4087085"/>
            <a:ext cx="2882736" cy="8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1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1FEE1-B608-0F1A-32FB-F17169B9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beállítások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70E102-F342-37EB-4A83-57EA4EF2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1B55E6-78C8-7A92-3EBD-C70BCFE1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71" y="1981861"/>
            <a:ext cx="5057847" cy="42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E2BA1-EA1E-F73A-16FF-D7774A91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AD8CF2-2BD0-E8CF-463F-FD8CFE0E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és további </a:t>
            </a:r>
            <a:r>
              <a:rPr lang="hu-HU" dirty="0" err="1"/>
              <a:t>Javascript</a:t>
            </a:r>
            <a:r>
              <a:rPr lang="hu-HU" dirty="0"/>
              <a:t> használata</a:t>
            </a:r>
          </a:p>
        </p:txBody>
      </p:sp>
    </p:spTree>
    <p:extLst>
      <p:ext uri="{BB962C8B-B14F-4D97-AF65-F5344CB8AC3E}">
        <p14:creationId xmlns:p14="http://schemas.microsoft.com/office/powerpoint/2010/main" val="26653112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7C93C5-43D8-6245-EA5B-5E9D365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36BE8-12E8-E3D9-167B-F848BE87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Footer</a:t>
            </a:r>
            <a:endParaRPr lang="hu-HU" dirty="0"/>
          </a:p>
          <a:p>
            <a:r>
              <a:rPr lang="hu-HU" dirty="0"/>
              <a:t>2 egymás melletti </a:t>
            </a:r>
            <a:r>
              <a:rPr lang="hu-HU" dirty="0" err="1"/>
              <a:t>section</a:t>
            </a:r>
            <a:r>
              <a:rPr lang="hu-HU" dirty="0"/>
              <a:t> reszponzívvá tétele</a:t>
            </a:r>
          </a:p>
        </p:txBody>
      </p:sp>
    </p:spTree>
    <p:extLst>
      <p:ext uri="{BB962C8B-B14F-4D97-AF65-F5344CB8AC3E}">
        <p14:creationId xmlns:p14="http://schemas.microsoft.com/office/powerpoint/2010/main" val="46354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D5CF4-2024-8EFF-CE43-D81D89E2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6CFCE6-0815-461A-F946-D3C4783E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93634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Vörös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18</TotalTime>
  <Words>51</Words>
  <Application>Microsoft Office PowerPoint</Application>
  <PresentationFormat>Szélesvásznú</PresentationFormat>
  <Paragraphs>14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Osztalék</vt:lpstr>
      <vt:lpstr>Csoportos projekt feladat</vt:lpstr>
      <vt:lpstr>Mi volt a feladat és miért ezt válaszottam</vt:lpstr>
      <vt:lpstr>Vázszerkezeti rajz</vt:lpstr>
      <vt:lpstr>Nav</vt:lpstr>
      <vt:lpstr>Reszponzív beállítások</vt:lpstr>
      <vt:lpstr>Továbbfejlesztési lehetőségek</vt:lpstr>
      <vt:lpstr>Nehézségek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Csoportos projekt feladat</dc:title>
  <dc:creator>Bence Krautwurst</dc:creator>
  <cp:lastModifiedBy>Bence Krautwurst</cp:lastModifiedBy>
  <cp:revision>1</cp:revision>
  <dcterms:created xsi:type="dcterms:W3CDTF">2023-03-31T15:54:55Z</dcterms:created>
  <dcterms:modified xsi:type="dcterms:W3CDTF">2023-03-31T16:13:02Z</dcterms:modified>
</cp:coreProperties>
</file>