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Feladat C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By</a:t>
            </a:r>
            <a:r>
              <a:rPr lang="hu-HU" dirty="0" smtClean="0"/>
              <a:t>: Kemény Botond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9620" y="1387266"/>
            <a:ext cx="4486656" cy="1141497"/>
          </a:xfrm>
        </p:spPr>
        <p:txBody>
          <a:bodyPr/>
          <a:lstStyle/>
          <a:p>
            <a:r>
              <a:rPr lang="hu-HU" dirty="0" smtClean="0"/>
              <a:t>Mi volt a feladat?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2823411"/>
            <a:ext cx="3794760" cy="2920543"/>
          </a:xfrm>
        </p:spPr>
        <p:txBody>
          <a:bodyPr>
            <a:normAutofit/>
          </a:bodyPr>
          <a:lstStyle/>
          <a:p>
            <a:r>
              <a:rPr lang="hu-HU" sz="1800" dirty="0" smtClean="0"/>
              <a:t>Egy weblapot kellett készíteni egy bolygóról.</a:t>
            </a:r>
          </a:p>
          <a:p>
            <a:r>
              <a:rPr lang="hu-HU" sz="1800" dirty="0" smtClean="0"/>
              <a:t>Ezt a weblapot részekre kellett bontani: div, </a:t>
            </a:r>
            <a:r>
              <a:rPr lang="hu-HU" sz="1800" dirty="0" err="1" smtClean="0"/>
              <a:t>nav</a:t>
            </a:r>
            <a:r>
              <a:rPr lang="hu-HU" sz="1800" dirty="0" smtClean="0"/>
              <a:t>, </a:t>
            </a:r>
            <a:r>
              <a:rPr lang="hu-HU" sz="1800" dirty="0" err="1" smtClean="0"/>
              <a:t>header</a:t>
            </a:r>
            <a:r>
              <a:rPr lang="hu-HU" sz="1800" dirty="0" smtClean="0"/>
              <a:t>, </a:t>
            </a:r>
            <a:r>
              <a:rPr lang="hu-HU" sz="1800" dirty="0" err="1" smtClean="0"/>
              <a:t>footer</a:t>
            </a:r>
            <a:r>
              <a:rPr lang="hu-HU" sz="1800" dirty="0" smtClean="0"/>
              <a:t>, main</a:t>
            </a:r>
          </a:p>
          <a:p>
            <a:r>
              <a:rPr lang="hu-HU" sz="1800" dirty="0" smtClean="0"/>
              <a:t>Ezen a weblapon </a:t>
            </a:r>
            <a:r>
              <a:rPr lang="hu-HU" sz="1800" dirty="0" err="1" smtClean="0"/>
              <a:t>Javascript</a:t>
            </a:r>
            <a:r>
              <a:rPr lang="hu-HU" sz="1800" dirty="0" smtClean="0"/>
              <a:t>-et is kellett használni. </a:t>
            </a:r>
            <a:endParaRPr lang="en-US" sz="1800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020763"/>
            <a:ext cx="4816475" cy="481647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63" y="1387266"/>
            <a:ext cx="4155496" cy="40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9620" y="1281302"/>
            <a:ext cx="4486656" cy="1141497"/>
          </a:xfrm>
        </p:spPr>
        <p:txBody>
          <a:bodyPr/>
          <a:lstStyle/>
          <a:p>
            <a:r>
              <a:rPr lang="hu-HU" dirty="0" smtClean="0"/>
              <a:t>Mit választottam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020763"/>
            <a:ext cx="4816475" cy="4816475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2695074"/>
            <a:ext cx="3794760" cy="304888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Én 3 bolygó közül választhattam</a:t>
            </a:r>
          </a:p>
          <a:p>
            <a:r>
              <a:rPr lang="hu-HU" sz="1800" dirty="0" smtClean="0"/>
              <a:t>Ezek közül a Plútót választottam </a:t>
            </a:r>
            <a:r>
              <a:rPr lang="hu-HU" sz="1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hu-HU" sz="1800" dirty="0" smtClean="0">
                <a:sym typeface="Wingdings" panose="05000000000000000000" pitchFamily="2" charset="2"/>
              </a:rPr>
              <a:t>Azért választottam ezt a bolygót mert igazából ez a legkülönlegesebb a 3 közül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8681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9620" y="1217133"/>
            <a:ext cx="4486656" cy="1141497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wireframe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013" y="1143000"/>
            <a:ext cx="3609975" cy="4572000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2679032"/>
            <a:ext cx="3794760" cy="3064922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Az az igazság hogy nem csináltam </a:t>
            </a:r>
            <a:r>
              <a:rPr lang="hu-HU" sz="1800" dirty="0" err="1" smtClean="0"/>
              <a:t>wireframe</a:t>
            </a:r>
            <a:r>
              <a:rPr lang="hu-HU" sz="1800" dirty="0" smtClean="0"/>
              <a:t>-et.</a:t>
            </a:r>
          </a:p>
          <a:p>
            <a:r>
              <a:rPr lang="hu-HU" sz="1800" dirty="0" smtClean="0"/>
              <a:t>A weboldalt úgy alkottam ahogy jónak tűnt.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2295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nav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860" y="1203159"/>
            <a:ext cx="3657141" cy="4300796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2229853"/>
            <a:ext cx="3794760" cy="351410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 </a:t>
            </a:r>
            <a:r>
              <a:rPr lang="hu-HU" sz="1800" dirty="0" err="1" smtClean="0"/>
              <a:t>nav</a:t>
            </a:r>
            <a:r>
              <a:rPr lang="hu-HU" sz="1800" dirty="0" smtClean="0"/>
              <a:t> részt előző weboldalakból raktam össze.</a:t>
            </a:r>
          </a:p>
          <a:p>
            <a:r>
              <a:rPr lang="hu-HU" sz="1800" dirty="0" smtClean="0"/>
              <a:t>A </a:t>
            </a:r>
            <a:r>
              <a:rPr lang="hu-HU" sz="1800" dirty="0" err="1" smtClean="0"/>
              <a:t>nav</a:t>
            </a:r>
            <a:r>
              <a:rPr lang="hu-HU" sz="1800" dirty="0" smtClean="0"/>
              <a:t> osztályokat főleg más weboldalakból szedtem.</a:t>
            </a:r>
          </a:p>
          <a:p>
            <a:r>
              <a:rPr lang="hu-HU" sz="1800" dirty="0" smtClean="0"/>
              <a:t>A </a:t>
            </a:r>
            <a:r>
              <a:rPr lang="hu-HU" sz="1800" dirty="0" err="1" smtClean="0"/>
              <a:t>nav</a:t>
            </a:r>
            <a:r>
              <a:rPr lang="hu-HU" sz="1800" dirty="0" smtClean="0"/>
              <a:t> részben található egy gomb ami a </a:t>
            </a:r>
            <a:r>
              <a:rPr lang="hu-HU" sz="1800" dirty="0" err="1" smtClean="0"/>
              <a:t>nav</a:t>
            </a:r>
            <a:r>
              <a:rPr lang="hu-HU" sz="1800" dirty="0" smtClean="0"/>
              <a:t>-link-</a:t>
            </a:r>
            <a:r>
              <a:rPr lang="hu-HU" sz="1800" dirty="0" err="1" smtClean="0"/>
              <a:t>eket</a:t>
            </a:r>
            <a:r>
              <a:rPr lang="hu-HU" sz="1800" dirty="0" smtClean="0"/>
              <a:t> mutatja meg.</a:t>
            </a:r>
            <a:endParaRPr lang="en-US" sz="1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77" y="1294180"/>
            <a:ext cx="5090306" cy="42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87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hu-HU" dirty="0" err="1" smtClean="0"/>
              <a:t>Reszponzívitás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016" y="1020575"/>
            <a:ext cx="4816475" cy="4723379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7" y="2069431"/>
            <a:ext cx="3794760" cy="3241386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Ahhoz hogy az oldal </a:t>
            </a:r>
            <a:r>
              <a:rPr lang="hu-HU" sz="1800" dirty="0" err="1" smtClean="0"/>
              <a:t>reszponzív</a:t>
            </a:r>
            <a:r>
              <a:rPr lang="hu-HU" sz="1800" dirty="0" smtClean="0"/>
              <a:t> legyen főleg a col </a:t>
            </a:r>
            <a:r>
              <a:rPr lang="hu-HU" sz="1800" dirty="0" err="1" smtClean="0"/>
              <a:t>osztálykijelőlőt</a:t>
            </a:r>
            <a:r>
              <a:rPr lang="hu-HU" sz="1800" dirty="0" smtClean="0"/>
              <a:t> használtam.</a:t>
            </a:r>
          </a:p>
          <a:p>
            <a:r>
              <a:rPr lang="hu-HU" sz="1800" dirty="0" smtClean="0"/>
              <a:t>A képen látható két col osztály amit megadtam: a col-12 és a col-6</a:t>
            </a:r>
          </a:p>
          <a:p>
            <a:r>
              <a:rPr lang="hu-HU" sz="1800" dirty="0" smtClean="0"/>
              <a:t>A col-12 egész szélesség</a:t>
            </a:r>
          </a:p>
          <a:p>
            <a:r>
              <a:rPr lang="hu-HU" sz="1800" dirty="0" smtClean="0"/>
              <a:t>A col-6 az oldal szélességének a fele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" y="4829157"/>
            <a:ext cx="407726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9620" y="976501"/>
            <a:ext cx="4486656" cy="1141497"/>
          </a:xfrm>
        </p:spPr>
        <p:txBody>
          <a:bodyPr/>
          <a:lstStyle/>
          <a:p>
            <a:r>
              <a:rPr lang="hu-HU" dirty="0" smtClean="0"/>
              <a:t>A maradék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2406316"/>
            <a:ext cx="3794760" cy="333763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Nekem nehézséget igazából maga a java implementálása volt.</a:t>
            </a:r>
          </a:p>
          <a:p>
            <a:r>
              <a:rPr lang="hu-HU" sz="1800" dirty="0" smtClean="0"/>
              <a:t>Ami még nehézséget okozott egy darabig az a táblázat volt illetve a </a:t>
            </a:r>
            <a:r>
              <a:rPr lang="hu-HU" sz="1800" dirty="0" err="1" smtClean="0"/>
              <a:t>navbar</a:t>
            </a:r>
            <a:r>
              <a:rPr lang="hu-HU" sz="1800" dirty="0" smtClean="0"/>
              <a:t>.</a:t>
            </a:r>
          </a:p>
          <a:p>
            <a:r>
              <a:rPr lang="hu-HU" sz="1800" dirty="0" smtClean="0"/>
              <a:t>A többi ment </a:t>
            </a:r>
            <a:r>
              <a:rPr lang="hu-HU" sz="1800" dirty="0" smtClean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1157" y="804863"/>
            <a:ext cx="2505686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8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926912"/>
            <a:ext cx="8991600" cy="1645920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0" y="2888975"/>
            <a:ext cx="2676090" cy="268279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06" y="2924650"/>
            <a:ext cx="3529494" cy="26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24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Csomag</Template>
  <TotalTime>40</TotalTime>
  <Words>186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Feladat C</vt:lpstr>
      <vt:lpstr>Mi volt a feladat?</vt:lpstr>
      <vt:lpstr>Mit választottam</vt:lpstr>
      <vt:lpstr>A wireframe</vt:lpstr>
      <vt:lpstr>A nav</vt:lpstr>
      <vt:lpstr>Reszponzívitás</vt:lpstr>
      <vt:lpstr>A maradék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 C</dc:title>
  <dc:creator>User</dc:creator>
  <cp:lastModifiedBy>User</cp:lastModifiedBy>
  <cp:revision>7</cp:revision>
  <dcterms:created xsi:type="dcterms:W3CDTF">2023-03-30T18:11:28Z</dcterms:created>
  <dcterms:modified xsi:type="dcterms:W3CDTF">2023-03-30T18:52:20Z</dcterms:modified>
</cp:coreProperties>
</file>