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63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244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0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6A4976-9224-4251-BAF8-C794CFFDED2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E4D1BC-2253-4D1E-8BB2-DC360680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9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4CE7875-D7E3-38EC-3B1A-C782FF8C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hu-HU" dirty="0"/>
              <a:t>Második félévi projekt feladat 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603695-95A5-9153-5C3B-0FF8DD000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2">
                    <a:lumMod val="75000"/>
                  </a:schemeClr>
                </a:solidFill>
              </a:rPr>
              <a:t>Kovács Barna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8328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74E089-6A3A-C4BA-1953-D4F33BBB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Mi volt a feladat?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8CD2A-872A-44F2-014F-9F52A618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Egy reszponzív weblap készítése a Föld bemutatására.</a:t>
            </a:r>
          </a:p>
          <a:p>
            <a:endParaRPr lang="hu-HU" sz="4400" dirty="0">
              <a:solidFill>
                <a:schemeClr val="tx1"/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r>
              <a:rPr lang="hu-HU" sz="4400" dirty="0" err="1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Css</a:t>
            </a:r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  <a:cs typeface="Aldhabi" panose="020B0604020202020204" pitchFamily="2" charset="-78"/>
              </a:rPr>
              <a:t> és JavaScript alkalmazása a weblaphoz</a:t>
            </a:r>
            <a:endParaRPr lang="en-US" sz="4400" dirty="0">
              <a:solidFill>
                <a:schemeClr val="tx1"/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214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427AE9-3FC4-9D18-F5CD-DBEA8588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Választás oka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1065F1-C5FD-5BF3-6970-C4F45D1F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7530"/>
            <a:ext cx="8534400" cy="4458898"/>
          </a:xfrm>
        </p:spPr>
        <p:txBody>
          <a:bodyPr>
            <a:noAutofit/>
          </a:bodyPr>
          <a:lstStyle/>
          <a:p>
            <a:endParaRPr lang="hu-HU" sz="4400" dirty="0">
              <a:solidFill>
                <a:schemeClr val="tx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  <a:p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 Földről jóval több információnk van mint a többi bolygóról. </a:t>
            </a:r>
          </a:p>
          <a:p>
            <a:endParaRPr lang="hu-HU" sz="4400" dirty="0">
              <a:solidFill>
                <a:schemeClr val="tx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  <a:p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Tényeken alapulnak az infók, ezáltal sokkal biztosabbak is.</a:t>
            </a:r>
            <a:endParaRPr lang="en-US" sz="4400" dirty="0">
              <a:solidFill>
                <a:schemeClr val="tx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  <a:p>
            <a:endParaRPr lang="hu-HU" sz="4400" dirty="0">
              <a:solidFill>
                <a:schemeClr val="tx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sz="4400" dirty="0">
              <a:solidFill>
                <a:schemeClr val="tx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5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FA92FDB-16F6-AF86-E5F6-648268BC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Vázszerkezeti rajz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946D92C-C9B9-D2AA-2068-D49CC03BD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76400"/>
            <a:ext cx="9854932" cy="5040742"/>
          </a:xfrm>
        </p:spPr>
      </p:pic>
    </p:spTree>
    <p:extLst>
      <p:ext uri="{BB962C8B-B14F-4D97-AF65-F5344CB8AC3E}">
        <p14:creationId xmlns:p14="http://schemas.microsoft.com/office/powerpoint/2010/main" val="137117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E1E088-5A63-E537-916F-4FF89070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Navigációs rész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Tartalom helye 4" descr="A képen szöveg, fedett pályás, válaszfal, közel látható&#10;&#10;Automatikusan generált leírás">
            <a:extLst>
              <a:ext uri="{FF2B5EF4-FFF2-40B4-BE49-F238E27FC236}">
                <a16:creationId xmlns:a16="http://schemas.microsoft.com/office/drawing/2014/main" id="{6D299D4F-A3C3-13CB-5D7E-9B3C88431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25678"/>
            <a:ext cx="11397991" cy="161888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0F5DF3F-E9CC-137B-8432-16C0B18DBDE0}"/>
              </a:ext>
            </a:extLst>
          </p:cNvPr>
          <p:cNvSpPr txBox="1"/>
          <p:nvPr/>
        </p:nvSpPr>
        <p:spPr>
          <a:xfrm>
            <a:off x="684211" y="3683001"/>
            <a:ext cx="80518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Abadi" panose="020B0604020104020204" pitchFamily="34" charset="0"/>
              </a:rPr>
              <a:t>Számozatlan lista</a:t>
            </a:r>
          </a:p>
          <a:p>
            <a:endParaRPr lang="hu-HU" sz="4400" dirty="0">
              <a:latin typeface="Abadi" panose="020B0604020104020204" pitchFamily="34" charset="0"/>
            </a:endParaRPr>
          </a:p>
          <a:p>
            <a:r>
              <a:rPr lang="hu-HU" sz="4400" dirty="0">
                <a:latin typeface="Abadi" panose="020B0604020104020204" pitchFamily="34" charset="0"/>
              </a:rPr>
              <a:t>Link a másik 2 tanuló oldalára</a:t>
            </a:r>
            <a:endParaRPr lang="en-US" sz="4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816752F-C0B4-0B92-8319-4D2020D5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Reszponzív beállítás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B20533C-B4E3-AB86-DD2A-3B07243A3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39397"/>
            <a:ext cx="9384176" cy="99162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70E539E-298D-9A97-BF3A-1855596B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" y="3057738"/>
            <a:ext cx="9325521" cy="81840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F348624-DF14-C76C-109D-AC3E55DD8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7" y="4235464"/>
            <a:ext cx="8534400" cy="10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F7E4BBE-BC2A-AB70-D8A4-B194C86F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Továbbfejlesztési lehetőségek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78F5B-03E9-C033-7B7D-7CB19288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</a:rPr>
              <a:t>A téma jobb kifejtése </a:t>
            </a:r>
          </a:p>
          <a:p>
            <a:endParaRPr lang="hu-HU" sz="4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</a:rPr>
              <a:t>A navigációs sávból a vázlatpontokra </a:t>
            </a:r>
            <a:r>
              <a:rPr lang="hu-HU" sz="4400" dirty="0" err="1">
                <a:solidFill>
                  <a:schemeClr val="tx1"/>
                </a:solidFill>
                <a:latin typeface="Abadi" panose="020B0604020104020204" pitchFamily="34" charset="0"/>
              </a:rPr>
              <a:t>ugorni</a:t>
            </a:r>
            <a:endParaRPr lang="hu-HU" sz="4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770123-3868-55D4-1AD0-772A79C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nehézségek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3545CA-A415-38B8-536E-4DB042E1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</a:rPr>
              <a:t>A vízszintes csúsztatás kikapcsolása</a:t>
            </a:r>
          </a:p>
          <a:p>
            <a:endParaRPr lang="hu-HU" sz="4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hu-HU" sz="4400" dirty="0" err="1">
                <a:solidFill>
                  <a:schemeClr val="tx1"/>
                </a:solidFill>
                <a:latin typeface="Abadi" panose="020B0604020104020204" pitchFamily="34" charset="0"/>
              </a:rPr>
              <a:t>Caption</a:t>
            </a:r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</a:rPr>
              <a:t> a </a:t>
            </a:r>
            <a:r>
              <a:rPr lang="hu-HU" sz="4400" dirty="0" err="1">
                <a:solidFill>
                  <a:schemeClr val="tx1"/>
                </a:solidFill>
                <a:latin typeface="Abadi" panose="020B0604020104020204" pitchFamily="34" charset="0"/>
              </a:rPr>
              <a:t>table</a:t>
            </a:r>
            <a:r>
              <a:rPr lang="hu-HU" sz="4400" dirty="0">
                <a:solidFill>
                  <a:schemeClr val="tx1"/>
                </a:solidFill>
                <a:latin typeface="Abadi" panose="020B0604020104020204" pitchFamily="34" charset="0"/>
              </a:rPr>
              <a:t> fölé</a:t>
            </a:r>
            <a:endParaRPr lang="en-US" sz="4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9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369CD0C-6DBF-D973-2EB3-1DEEC239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/>
              <a:t>Köszönöm a figyelmet!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265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TM02900771[[fn=Szelet]]</Template>
  <TotalTime>58</TotalTime>
  <Words>87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Abadi</vt:lpstr>
      <vt:lpstr>Century Gothic</vt:lpstr>
      <vt:lpstr>Wingdings 3</vt:lpstr>
      <vt:lpstr>Szelet</vt:lpstr>
      <vt:lpstr>Második félévi projekt feladat </vt:lpstr>
      <vt:lpstr>Mi volt a feladat?</vt:lpstr>
      <vt:lpstr>Választás oka</vt:lpstr>
      <vt:lpstr>Vázszerkezeti rajz</vt:lpstr>
      <vt:lpstr>Navigációs rész</vt:lpstr>
      <vt:lpstr>Reszponzív beállítás</vt:lpstr>
      <vt:lpstr>Továbbfejlesztési lehetőségek</vt:lpstr>
      <vt:lpstr>nehézségek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Második félévi projekt feladat </dc:title>
  <dc:creator>KNori12@sulid.hu</dc:creator>
  <cp:lastModifiedBy>KNori12@sulid.hu</cp:lastModifiedBy>
  <cp:revision>8</cp:revision>
  <dcterms:created xsi:type="dcterms:W3CDTF">2023-03-31T16:13:58Z</dcterms:created>
  <dcterms:modified xsi:type="dcterms:W3CDTF">2023-03-31T17:12:45Z</dcterms:modified>
</cp:coreProperties>
</file>