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15" r:id="rId3"/>
    <p:sldId id="324" r:id="rId4"/>
    <p:sldId id="316" r:id="rId5"/>
    <p:sldId id="328" r:id="rId6"/>
    <p:sldId id="3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83" d="100"/>
          <a:sy n="83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806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20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42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477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Java File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dirty="0">
              <a:solidFill>
                <a:srgbClr val="000000"/>
              </a:solidFill>
            </a:endParaRP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273239"/>
                </a:solidFill>
              </a:rPr>
              <a:t>The file class in Java allows users to work with files.</a:t>
            </a:r>
            <a:endParaRPr lang="en-US" sz="2900" b="0" i="0" dirty="0">
              <a:solidFill>
                <a:srgbClr val="273239"/>
              </a:solidFill>
              <a:effectLst/>
            </a:endParaRP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900" dirty="0">
              <a:solidFill>
                <a:srgbClr val="273239"/>
              </a:solidFill>
            </a:endParaRP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900" b="0" i="0" dirty="0">
              <a:solidFill>
                <a:srgbClr val="273239"/>
              </a:solidFill>
              <a:effectLst/>
            </a:endParaRP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900" dirty="0">
              <a:solidFill>
                <a:srgbClr val="273239"/>
              </a:solidFill>
            </a:endParaRP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900" b="0" i="0" dirty="0">
              <a:solidFill>
                <a:srgbClr val="273239"/>
              </a:solidFill>
              <a:effectLst/>
            </a:endParaRP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900" b="0" i="0" dirty="0">
              <a:solidFill>
                <a:srgbClr val="273239"/>
              </a:solidFill>
              <a:effectLst/>
            </a:endParaRPr>
          </a:p>
          <a:p>
            <a:pPr marL="514350" indent="-514350" algn="just" fontAlgn="base">
              <a:lnSpc>
                <a:spcPct val="100000"/>
              </a:lnSpc>
              <a:buFont typeface="+mj-lt"/>
              <a:buAutoNum type="arabicPeriod"/>
            </a:pPr>
            <a:endParaRPr lang="en-US" sz="29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Java File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9F81-39E7-B499-C20D-0E3ED1754368}"/>
              </a:ext>
            </a:extLst>
          </p:cNvPr>
          <p:cNvSpPr txBox="1"/>
          <p:nvPr/>
        </p:nvSpPr>
        <p:spPr>
          <a:xfrm>
            <a:off x="1501472" y="2618772"/>
            <a:ext cx="13233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2824845" y="2604867"/>
            <a:ext cx="2404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java.io</a:t>
            </a:r>
            <a:r>
              <a:rPr lang="en-PH" sz="2500" dirty="0" err="1">
                <a:solidFill>
                  <a:srgbClr val="FF0000"/>
                </a:solidFill>
                <a:latin typeface="Consolas" panose="020B0609020204030204" pitchFamily="49" charset="0"/>
              </a:rPr>
              <a:t>.File</a:t>
            </a:r>
            <a:endParaRPr lang="en-PH" sz="25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3673B-9575-831E-75A4-074EDD704F1A}"/>
              </a:ext>
            </a:extLst>
          </p:cNvPr>
          <p:cNvSpPr txBox="1"/>
          <p:nvPr/>
        </p:nvSpPr>
        <p:spPr>
          <a:xfrm>
            <a:off x="1523999" y="3369359"/>
            <a:ext cx="1147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  <a:latin typeface="Consolas" panose="020B0609020204030204" pitchFamily="49" charset="0"/>
              </a:rPr>
              <a:t>File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20836-4487-D327-EF36-FFDA298FB6CA}"/>
              </a:ext>
            </a:extLst>
          </p:cNvPr>
          <p:cNvSpPr txBox="1"/>
          <p:nvPr/>
        </p:nvSpPr>
        <p:spPr>
          <a:xfrm>
            <a:off x="2480169" y="3369359"/>
            <a:ext cx="2636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myObj</a:t>
            </a:r>
            <a:endParaRPr lang="en-PH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B8220-E5FF-0DAA-A62C-D7B8B9B82D22}"/>
              </a:ext>
            </a:extLst>
          </p:cNvPr>
          <p:cNvSpPr txBox="1"/>
          <p:nvPr/>
        </p:nvSpPr>
        <p:spPr>
          <a:xfrm>
            <a:off x="3628117" y="3369358"/>
            <a:ext cx="526883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=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CADA8-70BB-3743-B4C9-45B34EEC883E}"/>
              </a:ext>
            </a:extLst>
          </p:cNvPr>
          <p:cNvSpPr txBox="1"/>
          <p:nvPr/>
        </p:nvSpPr>
        <p:spPr>
          <a:xfrm>
            <a:off x="4027174" y="3369357"/>
            <a:ext cx="67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b="1" dirty="0">
                <a:solidFill>
                  <a:srgbClr val="FF0000"/>
                </a:solidFill>
                <a:latin typeface="Consolas" panose="020B0609020204030204" pitchFamily="49" charset="0"/>
              </a:rPr>
              <a:t>File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92D050"/>
                </a:solidFill>
                <a:latin typeface="Consolas" panose="020B0609020204030204" pitchFamily="49" charset="0"/>
              </a:rPr>
              <a:t>“filename.txt”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4040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File class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solidFill>
                <a:srgbClr val="000000"/>
              </a:solidFill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 err="1">
                <a:solidFill>
                  <a:srgbClr val="273239"/>
                </a:solidFill>
                <a:effectLst/>
                <a:latin typeface="Calibri Light (Headings)"/>
              </a:rPr>
              <a:t>createNewFile</a:t>
            </a:r>
            <a:r>
              <a:rPr lang="en-US" sz="3000" b="1" i="0" dirty="0">
                <a:solidFill>
                  <a:srgbClr val="273239"/>
                </a:solidFill>
                <a:effectLst/>
                <a:latin typeface="Calibri Light (Headings)"/>
              </a:rPr>
              <a:t>()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 Creates an empty file.</a:t>
            </a:r>
          </a:p>
          <a:p>
            <a:pPr algn="just" fontAlgn="base">
              <a:lnSpc>
                <a:spcPct val="150000"/>
              </a:lnSpc>
            </a:pPr>
            <a:endParaRPr lang="en-US" sz="3000" b="1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>
                <a:solidFill>
                  <a:srgbClr val="273239"/>
                </a:solidFill>
                <a:effectLst/>
                <a:latin typeface="Calibri Light (Headings)"/>
              </a:rPr>
              <a:t>delete()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 Deletes a file.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5946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File class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solidFill>
                <a:srgbClr val="000000"/>
              </a:solidFill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>
                <a:solidFill>
                  <a:srgbClr val="273239"/>
                </a:solidFill>
                <a:effectLst/>
                <a:latin typeface="Calibri Light (Headings)"/>
              </a:rPr>
              <a:t>exists()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 Checks if a file exists.</a:t>
            </a:r>
          </a:p>
          <a:p>
            <a:pPr algn="just" fontAlgn="base">
              <a:lnSpc>
                <a:spcPct val="150000"/>
              </a:lnSpc>
            </a:pPr>
            <a:endParaRPr lang="en-US" sz="3000" b="1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 err="1">
                <a:solidFill>
                  <a:srgbClr val="273239"/>
                </a:solidFill>
                <a:effectLst/>
                <a:latin typeface="Calibri Light (Headings)"/>
              </a:rPr>
              <a:t>getName</a:t>
            </a:r>
            <a:r>
              <a:rPr lang="en-US" sz="3000" b="1" i="0" dirty="0">
                <a:solidFill>
                  <a:srgbClr val="273239"/>
                </a:solidFill>
                <a:effectLst/>
                <a:latin typeface="Calibri Light (Headings)"/>
              </a:rPr>
              <a:t>()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 Returns the name of the file.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373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File class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solidFill>
                <a:srgbClr val="000000"/>
              </a:solidFill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 err="1">
                <a:solidFill>
                  <a:srgbClr val="273239"/>
                </a:solidFill>
                <a:effectLst/>
                <a:latin typeface="Calibri Light (Headings)"/>
              </a:rPr>
              <a:t>getAbsolutePath</a:t>
            </a:r>
            <a:r>
              <a:rPr lang="en-US" sz="3000" b="1" i="0" dirty="0">
                <a:solidFill>
                  <a:srgbClr val="273239"/>
                </a:solidFill>
                <a:effectLst/>
                <a:latin typeface="Calibri Light (Headings)"/>
              </a:rPr>
              <a:t>()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 Returns the pathname of the file.</a:t>
            </a:r>
          </a:p>
          <a:p>
            <a:pPr algn="just" fontAlgn="base">
              <a:lnSpc>
                <a:spcPct val="150000"/>
              </a:lnSpc>
            </a:pPr>
            <a:endParaRPr lang="en-US" sz="3000" b="1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>
                <a:solidFill>
                  <a:srgbClr val="273239"/>
                </a:solidFill>
                <a:effectLst/>
                <a:latin typeface="Calibri Light (Headings)"/>
              </a:rPr>
              <a:t>length()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 Returns the size of the file in bytes.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2714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2B758E7123A46B9E32BC143B0298B" ma:contentTypeVersion="2" ma:contentTypeDescription="Create a new document." ma:contentTypeScope="" ma:versionID="ee814903b5e8bbc48ea68fb388091121">
  <xsd:schema xmlns:xsd="http://www.w3.org/2001/XMLSchema" xmlns:xs="http://www.w3.org/2001/XMLSchema" xmlns:p="http://schemas.microsoft.com/office/2006/metadata/properties" xmlns:ns2="1557b882-2a5b-414c-af62-59ebb639a860" targetNamespace="http://schemas.microsoft.com/office/2006/metadata/properties" ma:root="true" ma:fieldsID="79359964a7c46bfaa130148bbc63210d" ns2:_="">
    <xsd:import namespace="1557b882-2a5b-414c-af62-59ebb639a8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7b882-2a5b-414c-af62-59ebb639a8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A6A1AC-63B5-480D-AB14-1BC1153738BE}"/>
</file>

<file path=customXml/itemProps2.xml><?xml version="1.0" encoding="utf-8"?>
<ds:datastoreItem xmlns:ds="http://schemas.openxmlformats.org/officeDocument/2006/customXml" ds:itemID="{5E3DFDE6-422B-40BE-AC28-F8D00DE0E503}"/>
</file>

<file path=customXml/itemProps3.xml><?xml version="1.0" encoding="utf-8"?>
<ds:datastoreItem xmlns:ds="http://schemas.openxmlformats.org/officeDocument/2006/customXml" ds:itemID="{DABA69BF-CEA1-47D5-9F1A-AEE1887DEC2B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1125</TotalTime>
  <Words>140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Calibri Light (Headings)</vt:lpstr>
      <vt:lpstr>Consolas</vt:lpstr>
      <vt:lpstr>Wingdings</vt:lpstr>
      <vt:lpstr>Office Theme</vt:lpstr>
      <vt:lpstr>File Handling</vt:lpstr>
      <vt:lpstr>Java File Class</vt:lpstr>
      <vt:lpstr>Java File Class</vt:lpstr>
      <vt:lpstr>File class methods</vt:lpstr>
      <vt:lpstr>File class methods</vt:lpstr>
      <vt:lpstr>File class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115</cp:revision>
  <dcterms:created xsi:type="dcterms:W3CDTF">2022-05-11T03:47:05Z</dcterms:created>
  <dcterms:modified xsi:type="dcterms:W3CDTF">2022-12-08T12:30:48Z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0x010100E012B758E7123A46B9E32BC143B0298B</vt:lpwstr>
  </property>
</Properties>
</file>