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45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88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9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59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Methods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method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 is a block of code </a:t>
            </a:r>
            <a:r>
              <a:rPr lang="en-US" sz="2500" b="0" i="0" dirty="0">
                <a:effectLst/>
                <a:latin typeface="Calibri (Body)"/>
              </a:rPr>
              <a:t>that performs a specific task which only runs when it is called.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i="0" dirty="0">
                <a:effectLst/>
                <a:latin typeface="Calibri (Body)"/>
              </a:rPr>
              <a:t>User-defined Methods</a:t>
            </a: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Tx/>
              <a:buChar char="-"/>
            </a:pPr>
            <a:r>
              <a:rPr lang="en-US" sz="2500" dirty="0">
                <a:latin typeface="Calibri (Body)"/>
              </a:rPr>
              <a:t>M</a:t>
            </a:r>
            <a:r>
              <a:rPr lang="en-US" sz="2500" b="0" i="0" dirty="0">
                <a:effectLst/>
                <a:latin typeface="Calibri (Body)"/>
              </a:rPr>
              <a:t>ethods created by the user that is based on some specific  requirements.</a:t>
            </a: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Calibri (Body)"/>
            </a:endParaRPr>
          </a:p>
          <a:p>
            <a:pPr algn="l"/>
            <a:r>
              <a:rPr lang="en-US" sz="2500" b="1" i="0" dirty="0">
                <a:effectLst/>
                <a:latin typeface="Calibri (Body)"/>
              </a:rPr>
              <a:t>Standard Library Methods</a:t>
            </a: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These are built-in methods in Java that are available to use.</a:t>
            </a: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7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methods?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1" dirty="0">
                <a:latin typeface="Calibri (Body)"/>
              </a:rPr>
              <a:t>C</a:t>
            </a:r>
            <a:r>
              <a:rPr lang="en-US" sz="2500" b="1" i="0" dirty="0">
                <a:effectLst/>
                <a:latin typeface="Calibri (Body)"/>
              </a:rPr>
              <a:t>ode reusability</a:t>
            </a:r>
            <a:r>
              <a:rPr lang="en-US" sz="2500" b="0" i="0" dirty="0">
                <a:effectLst/>
                <a:latin typeface="Calibri (Body)"/>
              </a:rPr>
              <a:t>. Once a method is created, it can be used multiple times. We do not have to rewrite the entire code each time. “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dirty="0">
                <a:latin typeface="Calibri (Body)"/>
              </a:rPr>
              <a:t>W</a:t>
            </a:r>
            <a:r>
              <a:rPr lang="en-US" sz="2500" b="0" i="0" dirty="0">
                <a:effectLst/>
                <a:latin typeface="Calibri (Body)"/>
              </a:rPr>
              <a:t>rite once, reuse multiple times.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334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 to declare a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1523999" y="16310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3471796" y="1627471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5353310" y="160497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529914" y="1604973"/>
            <a:ext cx="4621693" cy="1649175"/>
            <a:chOff x="1529914" y="1604973"/>
            <a:chExt cx="4621693" cy="1649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5811837" y="1604973"/>
              <a:ext cx="3397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2070969" y="2205134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92D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92D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529914" y="2777094"/>
              <a:ext cx="3611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FF2EFC-B6EA-76B7-ABB2-D9700C1D0449}"/>
              </a:ext>
            </a:extLst>
          </p:cNvPr>
          <p:cNvSpPr txBox="1"/>
          <p:nvPr/>
        </p:nvSpPr>
        <p:spPr>
          <a:xfrm>
            <a:off x="1316798" y="207935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42DB0-5AAE-C40D-7AFA-8FEA618047BE}"/>
              </a:ext>
            </a:extLst>
          </p:cNvPr>
          <p:cNvSpPr txBox="1"/>
          <p:nvPr/>
        </p:nvSpPr>
        <p:spPr>
          <a:xfrm>
            <a:off x="1272673" y="3582558"/>
            <a:ext cx="10193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returnType</a:t>
            </a:r>
            <a:r>
              <a:rPr lang="en-US" dirty="0"/>
              <a:t> </a:t>
            </a:r>
            <a:r>
              <a:rPr lang="en-US" b="1" dirty="0"/>
              <a:t>(mandatory)</a:t>
            </a:r>
          </a:p>
          <a:p>
            <a:r>
              <a:rPr lang="en-US" dirty="0"/>
              <a:t>- It specifies what type of value a method returns.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1"/>
                </a:solidFill>
              </a:rPr>
              <a:t>methodName</a:t>
            </a:r>
            <a:r>
              <a:rPr lang="en-US" dirty="0"/>
              <a:t> </a:t>
            </a:r>
            <a:r>
              <a:rPr lang="en-US" b="1" dirty="0"/>
              <a:t>(mandatory)</a:t>
            </a:r>
            <a:endParaRPr lang="en-US" dirty="0"/>
          </a:p>
          <a:p>
            <a:r>
              <a:rPr lang="en-US" dirty="0"/>
              <a:t>- The name of the method.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>
                <a:solidFill>
                  <a:srgbClr val="92D050"/>
                </a:solidFill>
              </a:rPr>
              <a:t>Method Body </a:t>
            </a:r>
            <a:r>
              <a:rPr lang="en-US" b="1" dirty="0"/>
              <a:t>(mandatory)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dirty="0"/>
              <a:t>- Block of code to perform some task. The method body is enclosed inside the curly braces { }.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46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Simple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1523999" y="1631059"/>
            <a:ext cx="973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2359066" y="16310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4013550" y="157692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524000" y="1576923"/>
            <a:ext cx="7124700" cy="1330402"/>
            <a:chOff x="1524000" y="1576923"/>
            <a:chExt cx="7124700" cy="13304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4560520" y="157692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2497898" y="2049008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 err="1">
                  <a:latin typeface="Consolas" panose="020B0609020204030204" pitchFamily="49" charset="0"/>
                </a:rPr>
                <a:t>System.out.println</a:t>
              </a:r>
              <a:r>
                <a:rPr lang="en-PH" sz="2500" dirty="0">
                  <a:latin typeface="Consolas" panose="020B0609020204030204" pitchFamily="49" charset="0"/>
                </a:rPr>
                <a:t>(“Hello Java!”);</a:t>
              </a:r>
              <a:endParaRPr lang="en-PH" sz="2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524000" y="243027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2773ED-B09F-BC5C-2DE3-0B0078F265CD}"/>
              </a:ext>
            </a:extLst>
          </p:cNvPr>
          <p:cNvSpPr txBox="1"/>
          <p:nvPr/>
        </p:nvSpPr>
        <p:spPr>
          <a:xfrm>
            <a:off x="1523999" y="3710192"/>
            <a:ext cx="1301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String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532D7-56ED-1B2F-27B7-1FA5481ABE5B}"/>
              </a:ext>
            </a:extLst>
          </p:cNvPr>
          <p:cNvSpPr txBox="1"/>
          <p:nvPr/>
        </p:nvSpPr>
        <p:spPr>
          <a:xfrm>
            <a:off x="2743199" y="3716566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BB87-6545-B11F-8FD5-28753E34C9FF}"/>
              </a:ext>
            </a:extLst>
          </p:cNvPr>
          <p:cNvSpPr txBox="1"/>
          <p:nvPr/>
        </p:nvSpPr>
        <p:spPr>
          <a:xfrm>
            <a:off x="4417511" y="3701324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0CB06-9A4D-17D7-1A2C-1CEA1566FD07}"/>
              </a:ext>
            </a:extLst>
          </p:cNvPr>
          <p:cNvGrpSpPr/>
          <p:nvPr/>
        </p:nvGrpSpPr>
        <p:grpSpPr>
          <a:xfrm>
            <a:off x="1524000" y="3708945"/>
            <a:ext cx="7124700" cy="1454448"/>
            <a:chOff x="1524001" y="1462167"/>
            <a:chExt cx="7124700" cy="14544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82416F-3A18-9439-45DB-9A6F8CFE0FEE}"/>
                </a:ext>
              </a:extLst>
            </p:cNvPr>
            <p:cNvSpPr txBox="1"/>
            <p:nvPr/>
          </p:nvSpPr>
          <p:spPr>
            <a:xfrm>
              <a:off x="4901851" y="1462167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4078A-8403-6BDB-1363-AF73764D1A58}"/>
                </a:ext>
              </a:extLst>
            </p:cNvPr>
            <p:cNvSpPr txBox="1"/>
            <p:nvPr/>
          </p:nvSpPr>
          <p:spPr>
            <a:xfrm>
              <a:off x="2497899" y="1993052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return “Hello Java!”;</a:t>
              </a:r>
              <a:endParaRPr lang="en-PH" sz="25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C1F239-2A32-864E-1D93-64F77D223CA5}"/>
                </a:ext>
              </a:extLst>
            </p:cNvPr>
            <p:cNvSpPr txBox="1"/>
            <p:nvPr/>
          </p:nvSpPr>
          <p:spPr>
            <a:xfrm>
              <a:off x="1524001" y="243956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1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Optional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3349840" y="1598474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5194996" y="1602743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6987957" y="1588435"/>
            <a:ext cx="4549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(parameter1, parameter2…)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696413" y="1586187"/>
            <a:ext cx="11289713" cy="1659365"/>
            <a:chOff x="176583" y="1623765"/>
            <a:chExt cx="11289713" cy="16593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10919326" y="1623765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645612" y="2223127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76583" y="2806076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FF2EFC-B6EA-76B7-ABB2-D9700C1D0449}"/>
              </a:ext>
            </a:extLst>
          </p:cNvPr>
          <p:cNvSpPr txBox="1"/>
          <p:nvPr/>
        </p:nvSpPr>
        <p:spPr>
          <a:xfrm>
            <a:off x="1836628" y="204177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42DB0-5AAE-C40D-7AFA-8FEA618047BE}"/>
              </a:ext>
            </a:extLst>
          </p:cNvPr>
          <p:cNvSpPr txBox="1"/>
          <p:nvPr/>
        </p:nvSpPr>
        <p:spPr>
          <a:xfrm>
            <a:off x="1214219" y="3245552"/>
            <a:ext cx="10193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modifier</a:t>
            </a:r>
            <a:r>
              <a:rPr lang="en-US" dirty="0"/>
              <a:t> </a:t>
            </a:r>
            <a:r>
              <a:rPr lang="en-US" b="1" dirty="0"/>
              <a:t>(optional)</a:t>
            </a:r>
          </a:p>
          <a:p>
            <a:r>
              <a:rPr lang="en-US" dirty="0"/>
              <a:t> - It defines access types whether the method is public, private or protected. This is mainly used for encapsulation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/>
              <a:t>(optional)</a:t>
            </a:r>
          </a:p>
          <a:p>
            <a:r>
              <a:rPr lang="en-US" dirty="0"/>
              <a:t>- Using static will allow the method to be used without creating objects.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Parameter </a:t>
            </a:r>
            <a:r>
              <a:rPr lang="en-US" b="1" dirty="0"/>
              <a:t>(optional)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- These are values passed to a method. We can pass any number of arguments to a method.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958FB-0B97-CB74-CCFE-D109C89DF6FD}"/>
              </a:ext>
            </a:extLst>
          </p:cNvPr>
          <p:cNvSpPr txBox="1"/>
          <p:nvPr/>
        </p:nvSpPr>
        <p:spPr>
          <a:xfrm>
            <a:off x="2203883" y="1603746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B5968-E231-9F52-D2BE-A368114573C1}"/>
              </a:ext>
            </a:extLst>
          </p:cNvPr>
          <p:cNvSpPr txBox="1"/>
          <p:nvPr/>
        </p:nvSpPr>
        <p:spPr>
          <a:xfrm>
            <a:off x="696413" y="1598474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modifier</a:t>
            </a:r>
            <a:endParaRPr lang="en-PH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4500" b="1" dirty="0"/>
              <a:t>Method declaration with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7DE-2E41-E649-960B-1A1DAE1754D6}"/>
              </a:ext>
            </a:extLst>
          </p:cNvPr>
          <p:cNvSpPr txBox="1"/>
          <p:nvPr/>
        </p:nvSpPr>
        <p:spPr>
          <a:xfrm>
            <a:off x="3698830" y="1529959"/>
            <a:ext cx="7275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A035E-A5EC-0B05-5CC3-FD23097C82D9}"/>
              </a:ext>
            </a:extLst>
          </p:cNvPr>
          <p:cNvSpPr txBox="1"/>
          <p:nvPr/>
        </p:nvSpPr>
        <p:spPr>
          <a:xfrm>
            <a:off x="4457590" y="1529695"/>
            <a:ext cx="7858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A570-FF3A-93E3-554B-B36164415D90}"/>
              </a:ext>
            </a:extLst>
          </p:cNvPr>
          <p:cNvSpPr txBox="1"/>
          <p:nvPr/>
        </p:nvSpPr>
        <p:spPr>
          <a:xfrm>
            <a:off x="5176774" y="1529695"/>
            <a:ext cx="264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(int x, int y)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FEFFC-C3D0-0002-FBA9-CA49BE6E677D}"/>
              </a:ext>
            </a:extLst>
          </p:cNvPr>
          <p:cNvGrpSpPr/>
          <p:nvPr/>
        </p:nvGrpSpPr>
        <p:grpSpPr>
          <a:xfrm>
            <a:off x="1327498" y="1529695"/>
            <a:ext cx="6922152" cy="1515576"/>
            <a:chOff x="1200498" y="1592751"/>
            <a:chExt cx="6922152" cy="15155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58D8B-8E8E-0BAB-E6B4-E5A558D655B4}"/>
                </a:ext>
              </a:extLst>
            </p:cNvPr>
            <p:cNvSpPr txBox="1"/>
            <p:nvPr/>
          </p:nvSpPr>
          <p:spPr>
            <a:xfrm>
              <a:off x="7690678" y="1592751"/>
              <a:ext cx="4319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{</a:t>
              </a:r>
              <a:endParaRPr lang="en-PH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D5DE3-3F38-42DC-CA05-47344D299D72}"/>
                </a:ext>
              </a:extLst>
            </p:cNvPr>
            <p:cNvSpPr txBox="1"/>
            <p:nvPr/>
          </p:nvSpPr>
          <p:spPr>
            <a:xfrm>
              <a:off x="1851132" y="2132118"/>
              <a:ext cx="24794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return x + y;</a:t>
              </a:r>
              <a:endParaRPr lang="en-PH" sz="2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FB4130-ABA0-6D8A-19A3-94142673BCEB}"/>
                </a:ext>
              </a:extLst>
            </p:cNvPr>
            <p:cNvSpPr txBox="1"/>
            <p:nvPr/>
          </p:nvSpPr>
          <p:spPr>
            <a:xfrm>
              <a:off x="1200498" y="2631273"/>
              <a:ext cx="496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latin typeface="Consolas" panose="020B0609020204030204" pitchFamily="49" charset="0"/>
                </a:rPr>
                <a:t>}</a:t>
              </a:r>
              <a:endParaRPr lang="en-PH" sz="25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89C1B0-F5A8-24D0-596A-856C802592CA}"/>
              </a:ext>
            </a:extLst>
          </p:cNvPr>
          <p:cNvSpPr txBox="1"/>
          <p:nvPr/>
        </p:nvSpPr>
        <p:spPr>
          <a:xfrm>
            <a:off x="1327498" y="1532670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endParaRPr lang="en-PH" sz="25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16F01-FBF1-02AE-29AE-D75749AEA93A}"/>
              </a:ext>
            </a:extLst>
          </p:cNvPr>
          <p:cNvSpPr txBox="1"/>
          <p:nvPr/>
        </p:nvSpPr>
        <p:spPr>
          <a:xfrm>
            <a:off x="2517555" y="1529695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1004</TotalTime>
  <Words>316</Words>
  <Application>Microsoft Office PowerPoint</Application>
  <PresentationFormat>Widescreen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Methods in Java</vt:lpstr>
      <vt:lpstr>Methods</vt:lpstr>
      <vt:lpstr>Types of Methods</vt:lpstr>
      <vt:lpstr>Why use methods?</vt:lpstr>
      <vt:lpstr>Syntax to declare a method</vt:lpstr>
      <vt:lpstr>Simple method</vt:lpstr>
      <vt:lpstr>Optional fields</vt:lpstr>
      <vt:lpstr>Method declaration with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129</cp:revision>
  <dcterms:created xsi:type="dcterms:W3CDTF">2022-05-11T03:47:05Z</dcterms:created>
  <dcterms:modified xsi:type="dcterms:W3CDTF">2023-01-16T14:56:46Z</dcterms:modified>
</cp:coreProperties>
</file>