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137"/>
    <a:srgbClr val="FFD088"/>
    <a:srgbClr val="F2E257"/>
    <a:srgbClr val="FCFDE6"/>
    <a:srgbClr val="FF2D59"/>
    <a:srgbClr val="FF61B1"/>
    <a:srgbClr val="FF5A06"/>
    <a:srgbClr val="FCB809"/>
    <a:srgbClr val="FFCC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av Ajai" userId="601a53e25e9f8d5a" providerId="LiveId" clId="{64AE3B15-F93D-48EF-94D3-0A1E8F75857E}"/>
    <pc:docChg chg="undo custSel addSld delSld modSld">
      <pc:chgData name="Aarav Ajai" userId="601a53e25e9f8d5a" providerId="LiveId" clId="{64AE3B15-F93D-48EF-94D3-0A1E8F75857E}" dt="2021-03-04T13:29:49.783" v="1264" actId="47"/>
      <pc:docMkLst>
        <pc:docMk/>
      </pc:docMkLst>
      <pc:sldChg chg="modSp mod">
        <pc:chgData name="Aarav Ajai" userId="601a53e25e9f8d5a" providerId="LiveId" clId="{64AE3B15-F93D-48EF-94D3-0A1E8F75857E}" dt="2021-03-03T11:15:08.849" v="1" actId="1076"/>
        <pc:sldMkLst>
          <pc:docMk/>
          <pc:sldMk cId="3311913305" sldId="256"/>
        </pc:sldMkLst>
        <pc:spChg chg="mod">
          <ac:chgData name="Aarav Ajai" userId="601a53e25e9f8d5a" providerId="LiveId" clId="{64AE3B15-F93D-48EF-94D3-0A1E8F75857E}" dt="2021-03-03T11:15:08.849" v="1" actId="1076"/>
          <ac:spMkLst>
            <pc:docMk/>
            <pc:sldMk cId="3311913305" sldId="256"/>
            <ac:spMk id="6" creationId="{0436553C-C0BA-451D-8803-00E4DFC49D24}"/>
          </ac:spMkLst>
        </pc:spChg>
      </pc:sldChg>
      <pc:sldChg chg="modSp add mod setBg">
        <pc:chgData name="Aarav Ajai" userId="601a53e25e9f8d5a" providerId="LiveId" clId="{64AE3B15-F93D-48EF-94D3-0A1E8F75857E}" dt="2021-03-03T16:04:23.999" v="650" actId="1076"/>
        <pc:sldMkLst>
          <pc:docMk/>
          <pc:sldMk cId="41874934" sldId="257"/>
        </pc:sldMkLst>
        <pc:spChg chg="mod">
          <ac:chgData name="Aarav Ajai" userId="601a53e25e9f8d5a" providerId="LiveId" clId="{64AE3B15-F93D-48EF-94D3-0A1E8F75857E}" dt="2021-03-03T16:04:23.999" v="650" actId="1076"/>
          <ac:spMkLst>
            <pc:docMk/>
            <pc:sldMk cId="41874934" sldId="257"/>
            <ac:spMk id="6" creationId="{0436553C-C0BA-451D-8803-00E4DFC49D24}"/>
          </ac:spMkLst>
        </pc:spChg>
      </pc:sldChg>
      <pc:sldChg chg="modSp add del mod setBg">
        <pc:chgData name="Aarav Ajai" userId="601a53e25e9f8d5a" providerId="LiveId" clId="{64AE3B15-F93D-48EF-94D3-0A1E8F75857E}" dt="2021-03-04T13:29:49.783" v="1264" actId="47"/>
        <pc:sldMkLst>
          <pc:docMk/>
          <pc:sldMk cId="2355242639" sldId="258"/>
        </pc:sldMkLst>
        <pc:spChg chg="mod">
          <ac:chgData name="Aarav Ajai" userId="601a53e25e9f8d5a" providerId="LiveId" clId="{64AE3B15-F93D-48EF-94D3-0A1E8F75857E}" dt="2021-03-04T13:28:47.471" v="1059" actId="14100"/>
          <ac:spMkLst>
            <pc:docMk/>
            <pc:sldMk cId="2355242639" sldId="258"/>
            <ac:spMk id="6" creationId="{0436553C-C0BA-451D-8803-00E4DFC49D24}"/>
          </ac:spMkLst>
        </pc:spChg>
      </pc:sldChg>
      <pc:sldChg chg="modSp add mod setBg">
        <pc:chgData name="Aarav Ajai" userId="601a53e25e9f8d5a" providerId="LiveId" clId="{64AE3B15-F93D-48EF-94D3-0A1E8F75857E}" dt="2021-03-04T13:29:32.902" v="1263" actId="207"/>
        <pc:sldMkLst>
          <pc:docMk/>
          <pc:sldMk cId="3559556834" sldId="259"/>
        </pc:sldMkLst>
        <pc:spChg chg="mod">
          <ac:chgData name="Aarav Ajai" userId="601a53e25e9f8d5a" providerId="LiveId" clId="{64AE3B15-F93D-48EF-94D3-0A1E8F75857E}" dt="2021-03-04T13:29:32.902" v="1263" actId="207"/>
          <ac:spMkLst>
            <pc:docMk/>
            <pc:sldMk cId="3559556834" sldId="259"/>
            <ac:spMk id="6" creationId="{0436553C-C0BA-451D-8803-00E4DFC49D24}"/>
          </ac:spMkLst>
        </pc:spChg>
      </pc:sldChg>
    </pc:docChg>
  </pc:docChgLst>
  <pc:docChgLst>
    <pc:chgData name="Aarav Ajai" userId="601a53e25e9f8d5a" providerId="LiveId" clId="{3463FE8D-BFE2-4C13-9916-8C8090F7782F}"/>
    <pc:docChg chg="addSld modSld">
      <pc:chgData name="Aarav Ajai" userId="601a53e25e9f8d5a" providerId="LiveId" clId="{3463FE8D-BFE2-4C13-9916-8C8090F7782F}" dt="2024-08-04T14:22:55.018" v="74" actId="1076"/>
      <pc:docMkLst>
        <pc:docMk/>
      </pc:docMkLst>
      <pc:sldChg chg="addSp delSp modSp new mod setBg">
        <pc:chgData name="Aarav Ajai" userId="601a53e25e9f8d5a" providerId="LiveId" clId="{3463FE8D-BFE2-4C13-9916-8C8090F7782F}" dt="2024-08-04T14:22:55.018" v="74" actId="1076"/>
        <pc:sldMkLst>
          <pc:docMk/>
          <pc:sldMk cId="2668954825" sldId="260"/>
        </pc:sldMkLst>
        <pc:spChg chg="add mod">
          <ac:chgData name="Aarav Ajai" userId="601a53e25e9f8d5a" providerId="LiveId" clId="{3463FE8D-BFE2-4C13-9916-8C8090F7782F}" dt="2024-08-04T14:22:55.018" v="74" actId="1076"/>
          <ac:spMkLst>
            <pc:docMk/>
            <pc:sldMk cId="2668954825" sldId="260"/>
            <ac:spMk id="5" creationId="{F6C3D3F1-309C-E9E2-30ED-585D0B6ED60E}"/>
          </ac:spMkLst>
        </pc:spChg>
        <pc:spChg chg="add mod">
          <ac:chgData name="Aarav Ajai" userId="601a53e25e9f8d5a" providerId="LiveId" clId="{3463FE8D-BFE2-4C13-9916-8C8090F7782F}" dt="2024-08-04T14:22:48.166" v="70" actId="1076"/>
          <ac:spMkLst>
            <pc:docMk/>
            <pc:sldMk cId="2668954825" sldId="260"/>
            <ac:spMk id="6" creationId="{3F47D23A-F66A-36DF-B466-B39E83978CD2}"/>
          </ac:spMkLst>
        </pc:spChg>
        <pc:spChg chg="add mod">
          <ac:chgData name="Aarav Ajai" userId="601a53e25e9f8d5a" providerId="LiveId" clId="{3463FE8D-BFE2-4C13-9916-8C8090F7782F}" dt="2024-08-04T14:22:49.623" v="71" actId="1076"/>
          <ac:spMkLst>
            <pc:docMk/>
            <pc:sldMk cId="2668954825" sldId="260"/>
            <ac:spMk id="7" creationId="{A2973F96-ADF2-B54A-021B-E43145E36D04}"/>
          </ac:spMkLst>
        </pc:spChg>
        <pc:spChg chg="add">
          <ac:chgData name="Aarav Ajai" userId="601a53e25e9f8d5a" providerId="LiveId" clId="{3463FE8D-BFE2-4C13-9916-8C8090F7782F}" dt="2024-08-04T14:19:16.403" v="37"/>
          <ac:spMkLst>
            <pc:docMk/>
            <pc:sldMk cId="2668954825" sldId="260"/>
            <ac:spMk id="8" creationId="{7D4AAA60-4780-97A6-7FC4-4212C90FF5AF}"/>
          </ac:spMkLst>
        </pc:spChg>
        <pc:spChg chg="add mod">
          <ac:chgData name="Aarav Ajai" userId="601a53e25e9f8d5a" providerId="LiveId" clId="{3463FE8D-BFE2-4C13-9916-8C8090F7782F}" dt="2024-08-04T14:22:53.523" v="73" actId="1076"/>
          <ac:spMkLst>
            <pc:docMk/>
            <pc:sldMk cId="2668954825" sldId="260"/>
            <ac:spMk id="10" creationId="{B1C60C22-CABA-BB9C-8394-CEFFBA441919}"/>
          </ac:spMkLst>
        </pc:spChg>
        <pc:spChg chg="add mod">
          <ac:chgData name="Aarav Ajai" userId="601a53e25e9f8d5a" providerId="LiveId" clId="{3463FE8D-BFE2-4C13-9916-8C8090F7782F}" dt="2024-08-04T14:22:36.703" v="68" actId="1076"/>
          <ac:spMkLst>
            <pc:docMk/>
            <pc:sldMk cId="2668954825" sldId="260"/>
            <ac:spMk id="11" creationId="{8C7E3804-694B-E833-4D9F-418887A96218}"/>
          </ac:spMkLst>
        </pc:spChg>
        <pc:spChg chg="add mod">
          <ac:chgData name="Aarav Ajai" userId="601a53e25e9f8d5a" providerId="LiveId" clId="{3463FE8D-BFE2-4C13-9916-8C8090F7782F}" dt="2024-08-04T14:22:51.655" v="72" actId="1076"/>
          <ac:spMkLst>
            <pc:docMk/>
            <pc:sldMk cId="2668954825" sldId="260"/>
            <ac:spMk id="12" creationId="{9600C406-22BF-4E84-7406-026AC8558155}"/>
          </ac:spMkLst>
        </pc:spChg>
        <pc:spChg chg="add mod">
          <ac:chgData name="Aarav Ajai" userId="601a53e25e9f8d5a" providerId="LiveId" clId="{3463FE8D-BFE2-4C13-9916-8C8090F7782F}" dt="2024-08-04T14:22:45.554" v="69" actId="1076"/>
          <ac:spMkLst>
            <pc:docMk/>
            <pc:sldMk cId="2668954825" sldId="260"/>
            <ac:spMk id="13" creationId="{DCAAA30F-237D-7DF0-0257-E037A8E4A2E7}"/>
          </ac:spMkLst>
        </pc:spChg>
        <pc:spChg chg="add mod">
          <ac:chgData name="Aarav Ajai" userId="601a53e25e9f8d5a" providerId="LiveId" clId="{3463FE8D-BFE2-4C13-9916-8C8090F7782F}" dt="2024-08-04T14:22:34.919" v="67" actId="1076"/>
          <ac:spMkLst>
            <pc:docMk/>
            <pc:sldMk cId="2668954825" sldId="260"/>
            <ac:spMk id="14" creationId="{280DD791-06D6-EC29-B423-3C2015373820}"/>
          </ac:spMkLst>
        </pc:spChg>
        <pc:picChg chg="add mod">
          <ac:chgData name="Aarav Ajai" userId="601a53e25e9f8d5a" providerId="LiveId" clId="{3463FE8D-BFE2-4C13-9916-8C8090F7782F}" dt="2024-08-04T14:17:12.262" v="18" actId="1076"/>
          <ac:picMkLst>
            <pc:docMk/>
            <pc:sldMk cId="2668954825" sldId="260"/>
            <ac:picMk id="2" creationId="{156C1B17-4E65-CE2D-79C1-D1084FC05828}"/>
          </ac:picMkLst>
        </pc:picChg>
        <pc:picChg chg="add mod">
          <ac:chgData name="Aarav Ajai" userId="601a53e25e9f8d5a" providerId="LiveId" clId="{3463FE8D-BFE2-4C13-9916-8C8090F7782F}" dt="2024-08-04T14:20:09.835" v="50" actId="1076"/>
          <ac:picMkLst>
            <pc:docMk/>
            <pc:sldMk cId="2668954825" sldId="260"/>
            <ac:picMk id="3" creationId="{74F73922-D364-7265-B67E-D2E68CE4252C}"/>
          </ac:picMkLst>
        </pc:picChg>
        <pc:picChg chg="add del mod">
          <ac:chgData name="Aarav Ajai" userId="601a53e25e9f8d5a" providerId="LiveId" clId="{3463FE8D-BFE2-4C13-9916-8C8090F7782F}" dt="2024-08-04T14:20:06.438" v="49" actId="478"/>
          <ac:picMkLst>
            <pc:docMk/>
            <pc:sldMk cId="2668954825" sldId="260"/>
            <ac:picMk id="4" creationId="{95BFCBFC-A71F-AB5A-CA48-617000E49928}"/>
          </ac:picMkLst>
        </pc:picChg>
        <pc:picChg chg="add mod">
          <ac:chgData name="Aarav Ajai" userId="601a53e25e9f8d5a" providerId="LiveId" clId="{3463FE8D-BFE2-4C13-9916-8C8090F7782F}" dt="2024-08-04T14:21:55.071" v="64" actId="14100"/>
          <ac:picMkLst>
            <pc:docMk/>
            <pc:sldMk cId="2668954825" sldId="260"/>
            <ac:picMk id="9" creationId="{51A86CBA-DBA0-0125-621C-EF2C8E3ED6DB}"/>
          </ac:picMkLst>
        </pc:picChg>
        <pc:picChg chg="add mod">
          <ac:chgData name="Aarav Ajai" userId="601a53e25e9f8d5a" providerId="LiveId" clId="{3463FE8D-BFE2-4C13-9916-8C8090F7782F}" dt="2024-08-04T13:24:21.830" v="15" actId="1076"/>
          <ac:picMkLst>
            <pc:docMk/>
            <pc:sldMk cId="2668954825" sldId="260"/>
            <ac:picMk id="1026" creationId="{2B25ACF3-5054-D476-0C07-62EEA367E435}"/>
          </ac:picMkLst>
        </pc:picChg>
        <pc:picChg chg="add mod">
          <ac:chgData name="Aarav Ajai" userId="601a53e25e9f8d5a" providerId="LiveId" clId="{3463FE8D-BFE2-4C13-9916-8C8090F7782F}" dt="2024-08-04T14:17:13.391" v="19" actId="1076"/>
          <ac:picMkLst>
            <pc:docMk/>
            <pc:sldMk cId="2668954825" sldId="260"/>
            <ac:picMk id="1028" creationId="{EDE62ED1-3B86-BF52-485F-3FCF531A4C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E90D-6B41-44EB-A8E6-DE6191272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DF393-28F3-4840-B45E-279E6E13E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ECE57-CFCD-41A0-B954-E0D3DC3E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05B-97DD-4376-9299-BBDF8AB70DB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7D1A3-795F-452C-8E7D-3E054635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0B23A-F12F-410F-9D6B-79290B0B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3475-E522-4B66-A7B0-671C8CF36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57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3524-F40B-4B88-A11C-D33F8D47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C0023-358E-407E-BABF-E1F2E3E44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625C5-1B0D-4705-ACC8-51AD23268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05B-97DD-4376-9299-BBDF8AB70DB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288C7-B485-45E4-8E21-91707EDD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A8891-BA6A-4A1F-A666-2122582B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3475-E522-4B66-A7B0-671C8CF36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34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00861D-2C6A-42F2-8E0C-054BE4DA6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29CCF-CF6B-4F85-8AC1-44C6527FB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8C644-CC61-4AC3-AF63-AEDE6F38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05B-97DD-4376-9299-BBDF8AB70DB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406DD-AB66-4E4F-81EE-BE293AAF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277E0-B3D1-449D-98F1-137E13DD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3475-E522-4B66-A7B0-671C8CF36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04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79BA-F074-45F5-81AC-1DCFF9BE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86439-A1E5-4B88-9FCC-83CCFEEAC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626AD-6F72-448A-A104-33C9F98C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05B-97DD-4376-9299-BBDF8AB70DB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6F3FE-EA3F-4A4D-ACAA-43E149A4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D804A-2529-459B-9109-A92FB3CE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3475-E522-4B66-A7B0-671C8CF36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53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25CE-FA68-423C-9740-8973A516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24025-9B05-4EB6-AC8E-DE53FB853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FC9A9-A4AC-4739-9926-8FE88465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05B-97DD-4376-9299-BBDF8AB70DB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A1D45-3AD9-4E6C-B8DB-1B7937FF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20BA7-0C0D-4552-B298-8B690F46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3475-E522-4B66-A7B0-671C8CF36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99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79AF6-E03C-4154-96A8-B93183BF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6D0C6-B57D-4597-8A8E-A41C40AB5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375BF-5ED3-4E75-9CC7-4C122C2D0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5B2ED-96C9-4954-A382-E9C730C5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05B-97DD-4376-9299-BBDF8AB70DB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F90C9-9E59-490D-9379-2F1E726FD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E98AF-AED8-47CC-939C-DBFF78A9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3475-E522-4B66-A7B0-671C8CF36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26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B9C1-7F7C-48FF-9BA9-2DAFBCF2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8051F-92CF-4B71-8EC1-04CB2861D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96FBC-F7A4-4EC3-9457-564186E7D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8699A-E53F-4FA7-9410-75B5E2BBA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F6180-F5A9-4248-947F-FC55D0757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F9914-18D7-4815-8644-72AD5773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05B-97DD-4376-9299-BBDF8AB70DB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BED3D-D5B7-4D13-AA39-F4738C2F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10D576-D7EF-427B-8F71-F856539A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3475-E522-4B66-A7B0-671C8CF36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95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C03B-620C-49C7-9579-4B3772EC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B0D6B-E101-454E-BD31-9C8FBF58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05B-97DD-4376-9299-BBDF8AB70DB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C6ACF-2119-4D08-949B-9EAE1492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C2F08-4F8B-4283-81DC-8A3C2679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3475-E522-4B66-A7B0-671C8CF36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87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38744-168A-49AF-8252-387EB913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05B-97DD-4376-9299-BBDF8AB70DB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057ED-9A95-4ED1-97C3-34420651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F09AC-B68E-45ED-A214-707F634D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3475-E522-4B66-A7B0-671C8CF36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7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E25F-AC99-416E-95F6-267ED1F2B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F28FC-C7D5-45E6-8051-08255FCC7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19476-12A7-489E-8EA6-778D6B7FC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0BEB0-AC5A-4865-A5E3-6B8E8EF9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05B-97DD-4376-9299-BBDF8AB70DB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EF68F-2635-4DAB-A00C-186EB210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177F1-5AD3-4BFD-BD61-BAA870ED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3475-E522-4B66-A7B0-671C8CF36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83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6C0C-9D24-4391-9A4A-B1B89299B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31830-B562-40DB-B4B3-037795B1F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AD83A-3C52-473A-8EC2-0AB41CA30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757CF-CF99-4983-B7FA-5DC18C76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05B-97DD-4376-9299-BBDF8AB70DB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AB09B-9F02-4A90-95C0-29B70940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0173C-A8CB-4448-81DB-79D85435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73475-E522-4B66-A7B0-671C8CF36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96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56A5F-4992-4BE8-90BA-F7B3A4D4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62073-4781-42C4-A9AA-5CE34ABDB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B78FB-7265-4F3E-A3E9-54C27F39C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4705B-97DD-4376-9299-BBDF8AB70DB4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BBDBB-EA2A-4E72-944A-66DC8C553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C78E-12DD-4926-B4BE-9F2534ED7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73475-E522-4B66-A7B0-671C8CF36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95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100B1E-5422-4BA5-8410-081CEA19D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36553C-C0BA-451D-8803-00E4DFC49D24}"/>
              </a:ext>
            </a:extLst>
          </p:cNvPr>
          <p:cNvSpPr/>
          <p:nvPr/>
        </p:nvSpPr>
        <p:spPr>
          <a:xfrm>
            <a:off x="0" y="0"/>
            <a:ext cx="12192000" cy="687832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63000"/>
                </a:schemeClr>
              </a:gs>
              <a:gs pos="70000">
                <a:srgbClr val="009184">
                  <a:alpha val="82000"/>
                </a:srgbClr>
              </a:gs>
              <a:gs pos="34000">
                <a:srgbClr val="00FF99">
                  <a:alpha val="4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91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alpha val="82000"/>
              </a:schemeClr>
            </a:gs>
            <a:gs pos="70000">
              <a:srgbClr val="009184">
                <a:alpha val="88000"/>
              </a:srgbClr>
            </a:gs>
            <a:gs pos="38000">
              <a:srgbClr val="00FF99">
                <a:alpha val="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100B1E-5422-4BA5-8410-081CEA19D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36553C-C0BA-451D-8803-00E4DFC49D24}"/>
              </a:ext>
            </a:extLst>
          </p:cNvPr>
          <p:cNvSpPr/>
          <p:nvPr/>
        </p:nvSpPr>
        <p:spPr>
          <a:xfrm>
            <a:off x="0" y="-10161"/>
            <a:ext cx="12192000" cy="687832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2000"/>
                </a:schemeClr>
              </a:gs>
              <a:gs pos="70000">
                <a:srgbClr val="009184">
                  <a:alpha val="88000"/>
                </a:srgbClr>
              </a:gs>
              <a:gs pos="35000">
                <a:srgbClr val="00FF99">
                  <a:alpha val="72000"/>
                  <a:lumMod val="9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alpha val="82000"/>
              </a:schemeClr>
            </a:gs>
            <a:gs pos="93000">
              <a:srgbClr val="009184">
                <a:alpha val="88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100B1E-5422-4BA5-8410-081CEA19D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36553C-C0BA-451D-8803-00E4DFC49D24}"/>
              </a:ext>
            </a:extLst>
          </p:cNvPr>
          <p:cNvSpPr/>
          <p:nvPr/>
        </p:nvSpPr>
        <p:spPr>
          <a:xfrm>
            <a:off x="0" y="-10161"/>
            <a:ext cx="12192000" cy="687832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0000"/>
                </a:schemeClr>
              </a:gs>
              <a:gs pos="42000">
                <a:srgbClr val="009184">
                  <a:alpha val="8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55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1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25ACF3-5054-D476-0C07-62EEA367E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1260117"/>
            <a:ext cx="5188604" cy="559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DE62ED1-3B86-BF52-485F-3FCF531A4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292" y="4643241"/>
            <a:ext cx="379038" cy="37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156C1B17-4E65-CE2D-79C1-D1084FC05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387" y="4773714"/>
            <a:ext cx="379038" cy="37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74F73922-D364-7265-B67E-D2E68CE42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42" y="2708612"/>
            <a:ext cx="379038" cy="37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eart 4">
            <a:extLst>
              <a:ext uri="{FF2B5EF4-FFF2-40B4-BE49-F238E27FC236}">
                <a16:creationId xmlns:a16="http://schemas.microsoft.com/office/drawing/2014/main" id="{F6C3D3F1-309C-E9E2-30ED-585D0B6ED60E}"/>
              </a:ext>
            </a:extLst>
          </p:cNvPr>
          <p:cNvSpPr/>
          <p:nvPr/>
        </p:nvSpPr>
        <p:spPr>
          <a:xfrm>
            <a:off x="2685650" y="1260115"/>
            <a:ext cx="457200" cy="443177"/>
          </a:xfrm>
          <a:prstGeom prst="hear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Heart 5">
            <a:extLst>
              <a:ext uri="{FF2B5EF4-FFF2-40B4-BE49-F238E27FC236}">
                <a16:creationId xmlns:a16="http://schemas.microsoft.com/office/drawing/2014/main" id="{3F47D23A-F66A-36DF-B466-B39E83978CD2}"/>
              </a:ext>
            </a:extLst>
          </p:cNvPr>
          <p:cNvSpPr/>
          <p:nvPr/>
        </p:nvSpPr>
        <p:spPr>
          <a:xfrm>
            <a:off x="5958642" y="1260116"/>
            <a:ext cx="457200" cy="443177"/>
          </a:xfrm>
          <a:prstGeom prst="heart">
            <a:avLst/>
          </a:prstGeom>
          <a:solidFill>
            <a:srgbClr val="FCB8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Heart 6">
            <a:extLst>
              <a:ext uri="{FF2B5EF4-FFF2-40B4-BE49-F238E27FC236}">
                <a16:creationId xmlns:a16="http://schemas.microsoft.com/office/drawing/2014/main" id="{A2973F96-ADF2-B54A-021B-E43145E36D04}"/>
              </a:ext>
            </a:extLst>
          </p:cNvPr>
          <p:cNvSpPr/>
          <p:nvPr/>
        </p:nvSpPr>
        <p:spPr>
          <a:xfrm>
            <a:off x="5108116" y="1229102"/>
            <a:ext cx="457200" cy="443177"/>
          </a:xfrm>
          <a:prstGeom prst="heart">
            <a:avLst/>
          </a:prstGeom>
          <a:solidFill>
            <a:srgbClr val="FF5A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A86CBA-DBA0-0125-621C-EF2C8E3ED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9280" y="-302694"/>
            <a:ext cx="2794596" cy="2938318"/>
          </a:xfrm>
          <a:prstGeom prst="rect">
            <a:avLst/>
          </a:prstGeom>
        </p:spPr>
      </p:pic>
      <p:sp>
        <p:nvSpPr>
          <p:cNvPr id="10" name="Heart 9">
            <a:extLst>
              <a:ext uri="{FF2B5EF4-FFF2-40B4-BE49-F238E27FC236}">
                <a16:creationId xmlns:a16="http://schemas.microsoft.com/office/drawing/2014/main" id="{B1C60C22-CABA-BB9C-8394-CEFFBA441919}"/>
              </a:ext>
            </a:extLst>
          </p:cNvPr>
          <p:cNvSpPr/>
          <p:nvPr/>
        </p:nvSpPr>
        <p:spPr>
          <a:xfrm>
            <a:off x="3435274" y="1260115"/>
            <a:ext cx="457200" cy="443177"/>
          </a:xfrm>
          <a:prstGeom prst="heart">
            <a:avLst/>
          </a:prstGeom>
          <a:solidFill>
            <a:srgbClr val="FF61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Heart 10">
            <a:extLst>
              <a:ext uri="{FF2B5EF4-FFF2-40B4-BE49-F238E27FC236}">
                <a16:creationId xmlns:a16="http://schemas.microsoft.com/office/drawing/2014/main" id="{8C7E3804-694B-E833-4D9F-418887A96218}"/>
              </a:ext>
            </a:extLst>
          </p:cNvPr>
          <p:cNvSpPr/>
          <p:nvPr/>
        </p:nvSpPr>
        <p:spPr>
          <a:xfrm>
            <a:off x="7590333" y="1260116"/>
            <a:ext cx="457200" cy="443177"/>
          </a:xfrm>
          <a:prstGeom prst="heart">
            <a:avLst/>
          </a:prstGeom>
          <a:solidFill>
            <a:srgbClr val="FF2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Heart 11">
            <a:extLst>
              <a:ext uri="{FF2B5EF4-FFF2-40B4-BE49-F238E27FC236}">
                <a16:creationId xmlns:a16="http://schemas.microsoft.com/office/drawing/2014/main" id="{9600C406-22BF-4E84-7406-026AC8558155}"/>
              </a:ext>
            </a:extLst>
          </p:cNvPr>
          <p:cNvSpPr/>
          <p:nvPr/>
        </p:nvSpPr>
        <p:spPr>
          <a:xfrm>
            <a:off x="4218110" y="1229101"/>
            <a:ext cx="457200" cy="443177"/>
          </a:xfrm>
          <a:prstGeom prst="heart">
            <a:avLst/>
          </a:prstGeom>
          <a:solidFill>
            <a:srgbClr val="FCFD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Heart 12">
            <a:extLst>
              <a:ext uri="{FF2B5EF4-FFF2-40B4-BE49-F238E27FC236}">
                <a16:creationId xmlns:a16="http://schemas.microsoft.com/office/drawing/2014/main" id="{DCAAA30F-237D-7DF0-0257-E037A8E4A2E7}"/>
              </a:ext>
            </a:extLst>
          </p:cNvPr>
          <p:cNvSpPr/>
          <p:nvPr/>
        </p:nvSpPr>
        <p:spPr>
          <a:xfrm>
            <a:off x="6782765" y="1229102"/>
            <a:ext cx="457200" cy="443177"/>
          </a:xfrm>
          <a:prstGeom prst="heart">
            <a:avLst/>
          </a:prstGeom>
          <a:solidFill>
            <a:srgbClr val="F2E2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280DD791-06D6-EC29-B423-3C2015373820}"/>
              </a:ext>
            </a:extLst>
          </p:cNvPr>
          <p:cNvSpPr/>
          <p:nvPr/>
        </p:nvSpPr>
        <p:spPr>
          <a:xfrm>
            <a:off x="8632382" y="1229102"/>
            <a:ext cx="457200" cy="443177"/>
          </a:xfrm>
          <a:prstGeom prst="heart">
            <a:avLst/>
          </a:prstGeom>
          <a:solidFill>
            <a:srgbClr val="FFD0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95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Aarav Ajai</dc:creator>
  <cp:lastModifiedBy>Aarav Ajai</cp:lastModifiedBy>
  <cp:revision>2</cp:revision>
  <dcterms:created xsi:type="dcterms:W3CDTF">2021-03-03T11:05:30Z</dcterms:created>
  <dcterms:modified xsi:type="dcterms:W3CDTF">2024-08-04T14:24:11Z</dcterms:modified>
</cp:coreProperties>
</file>