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86" r:id="rId3"/>
    <p:sldId id="27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301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 snapToGrid="0" showGuides="1">
      <p:cViewPr varScale="1">
        <p:scale>
          <a:sx n="75" d="100"/>
          <a:sy n="75" d="100"/>
        </p:scale>
        <p:origin x="77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805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0645D-9106-42E9-BA13-115DBD5587A7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AE553C-A1A2-4256-92EC-7376A31485AE}">
      <dgm:prSet/>
      <dgm:spPr/>
      <dgm:t>
        <a:bodyPr/>
        <a:lstStyle/>
        <a:p>
          <a:pPr rtl="0"/>
          <a:r>
            <a:rPr lang="en-US" dirty="0" smtClean="0"/>
            <a:t>Single-Document</a:t>
          </a:r>
          <a:endParaRPr lang="en-US" dirty="0"/>
        </a:p>
      </dgm:t>
    </dgm:pt>
    <dgm:pt modelId="{F8B77975-2037-41CC-8B65-BA1638290CAC}" type="parTrans" cxnId="{6BB97DB8-C039-4D84-9E49-B2A4CAFEB371}">
      <dgm:prSet/>
      <dgm:spPr/>
      <dgm:t>
        <a:bodyPr/>
        <a:lstStyle/>
        <a:p>
          <a:endParaRPr lang="en-US"/>
        </a:p>
      </dgm:t>
    </dgm:pt>
    <dgm:pt modelId="{0A89D31A-6807-4D01-9B11-86A5E00EB378}" type="sibTrans" cxnId="{6BB97DB8-C039-4D84-9E49-B2A4CAFEB371}">
      <dgm:prSet/>
      <dgm:spPr/>
      <dgm:t>
        <a:bodyPr/>
        <a:lstStyle/>
        <a:p>
          <a:endParaRPr lang="en-US"/>
        </a:p>
      </dgm:t>
    </dgm:pt>
    <dgm:pt modelId="{DA2E9E81-40F2-461E-936F-13A9863CE3C1}">
      <dgm:prSet/>
      <dgm:spPr/>
      <dgm:t>
        <a:bodyPr/>
        <a:lstStyle/>
        <a:p>
          <a:pPr rtl="0"/>
          <a:r>
            <a:rPr lang="en-US" smtClean="0"/>
            <a:t>Single-Stage</a:t>
          </a:r>
          <a:endParaRPr lang="en-US"/>
        </a:p>
      </dgm:t>
    </dgm:pt>
    <dgm:pt modelId="{948CD974-9E6C-4E8D-B867-A36009ED8C5E}" type="parTrans" cxnId="{3425DCC0-52FA-4944-BDC2-624218EF65A3}">
      <dgm:prSet/>
      <dgm:spPr/>
      <dgm:t>
        <a:bodyPr/>
        <a:lstStyle/>
        <a:p>
          <a:endParaRPr lang="en-US"/>
        </a:p>
      </dgm:t>
    </dgm:pt>
    <dgm:pt modelId="{54F2395E-E263-4109-88D0-7D635F84F8D4}" type="sibTrans" cxnId="{3425DCC0-52FA-4944-BDC2-624218EF65A3}">
      <dgm:prSet/>
      <dgm:spPr/>
      <dgm:t>
        <a:bodyPr/>
        <a:lstStyle/>
        <a:p>
          <a:endParaRPr lang="en-US"/>
        </a:p>
      </dgm:t>
    </dgm:pt>
    <dgm:pt modelId="{7E0409EA-7FAD-4A90-9414-10DE827025C4}" type="pres">
      <dgm:prSet presAssocID="{4170645D-9106-42E9-BA13-115DBD5587A7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AB5A745-1ABA-4FA0-B196-0678DEBE67CB}" type="pres">
      <dgm:prSet presAssocID="{7EAE553C-A1A2-4256-92EC-7376A31485AE}" presName="noChildren" presStyleCnt="0"/>
      <dgm:spPr/>
    </dgm:pt>
    <dgm:pt modelId="{55278D49-2286-48C1-8897-E74493CB615F}" type="pres">
      <dgm:prSet presAssocID="{7EAE553C-A1A2-4256-92EC-7376A31485AE}" presName="gap" presStyleCnt="0"/>
      <dgm:spPr/>
    </dgm:pt>
    <dgm:pt modelId="{54C281AB-180D-4E8E-86CD-BD9569BF5E2A}" type="pres">
      <dgm:prSet presAssocID="{7EAE553C-A1A2-4256-92EC-7376A31485AE}" presName="medCircle2" presStyleLbl="vennNode1" presStyleIdx="0" presStyleCnt="2"/>
      <dgm:spPr/>
    </dgm:pt>
    <dgm:pt modelId="{32EECD58-C1F5-4387-BFEB-D2F0223953B8}" type="pres">
      <dgm:prSet presAssocID="{7EAE553C-A1A2-4256-92EC-7376A31485AE}" presName="txLvlOnly1" presStyleLbl="revTx" presStyleIdx="0" presStyleCnt="2"/>
      <dgm:spPr/>
      <dgm:t>
        <a:bodyPr/>
        <a:lstStyle/>
        <a:p>
          <a:endParaRPr lang="en-US"/>
        </a:p>
      </dgm:t>
    </dgm:pt>
    <dgm:pt modelId="{951C9702-0DCE-4F7C-90EF-4A1828A62CF8}" type="pres">
      <dgm:prSet presAssocID="{DA2E9E81-40F2-461E-936F-13A9863CE3C1}" presName="noChildren" presStyleCnt="0"/>
      <dgm:spPr/>
    </dgm:pt>
    <dgm:pt modelId="{E600C52C-932C-49DE-8044-1D9DB73D2D4A}" type="pres">
      <dgm:prSet presAssocID="{DA2E9E81-40F2-461E-936F-13A9863CE3C1}" presName="gap" presStyleCnt="0"/>
      <dgm:spPr/>
    </dgm:pt>
    <dgm:pt modelId="{E577D643-3A73-4CB7-8A9A-77513AD51C3E}" type="pres">
      <dgm:prSet presAssocID="{DA2E9E81-40F2-461E-936F-13A9863CE3C1}" presName="medCircle2" presStyleLbl="vennNode1" presStyleIdx="1" presStyleCnt="2"/>
      <dgm:spPr/>
    </dgm:pt>
    <dgm:pt modelId="{50A11FA0-97C1-46C7-BE04-00230EB848FB}" type="pres">
      <dgm:prSet presAssocID="{DA2E9E81-40F2-461E-936F-13A9863CE3C1}" presName="txLvlOnly1" presStyleLbl="revTx" presStyleIdx="1" presStyleCnt="2"/>
      <dgm:spPr/>
      <dgm:t>
        <a:bodyPr/>
        <a:lstStyle/>
        <a:p>
          <a:endParaRPr lang="en-US"/>
        </a:p>
      </dgm:t>
    </dgm:pt>
  </dgm:ptLst>
  <dgm:cxnLst>
    <dgm:cxn modelId="{6BB97DB8-C039-4D84-9E49-B2A4CAFEB371}" srcId="{4170645D-9106-42E9-BA13-115DBD5587A7}" destId="{7EAE553C-A1A2-4256-92EC-7376A31485AE}" srcOrd="0" destOrd="0" parTransId="{F8B77975-2037-41CC-8B65-BA1638290CAC}" sibTransId="{0A89D31A-6807-4D01-9B11-86A5E00EB378}"/>
    <dgm:cxn modelId="{08580534-C239-42D7-AF17-95BB7F80C586}" type="presOf" srcId="{DA2E9E81-40F2-461E-936F-13A9863CE3C1}" destId="{50A11FA0-97C1-46C7-BE04-00230EB848FB}" srcOrd="0" destOrd="0" presId="urn:microsoft.com/office/officeart/2008/layout/VerticalCircleList"/>
    <dgm:cxn modelId="{DB8A19C2-0644-4B6B-BC1A-2D46B34BEACB}" type="presOf" srcId="{4170645D-9106-42E9-BA13-115DBD5587A7}" destId="{7E0409EA-7FAD-4A90-9414-10DE827025C4}" srcOrd="0" destOrd="0" presId="urn:microsoft.com/office/officeart/2008/layout/VerticalCircleList"/>
    <dgm:cxn modelId="{3425DCC0-52FA-4944-BDC2-624218EF65A3}" srcId="{4170645D-9106-42E9-BA13-115DBD5587A7}" destId="{DA2E9E81-40F2-461E-936F-13A9863CE3C1}" srcOrd="1" destOrd="0" parTransId="{948CD974-9E6C-4E8D-B867-A36009ED8C5E}" sibTransId="{54F2395E-E263-4109-88D0-7D635F84F8D4}"/>
    <dgm:cxn modelId="{2085C2DC-AE92-4537-A31F-697AC834C81F}" type="presOf" srcId="{7EAE553C-A1A2-4256-92EC-7376A31485AE}" destId="{32EECD58-C1F5-4387-BFEB-D2F0223953B8}" srcOrd="0" destOrd="0" presId="urn:microsoft.com/office/officeart/2008/layout/VerticalCircleList"/>
    <dgm:cxn modelId="{450B9D6F-ECD1-484A-93AD-1FAA582D0052}" type="presParOf" srcId="{7E0409EA-7FAD-4A90-9414-10DE827025C4}" destId="{DAB5A745-1ABA-4FA0-B196-0678DEBE67CB}" srcOrd="0" destOrd="0" presId="urn:microsoft.com/office/officeart/2008/layout/VerticalCircleList"/>
    <dgm:cxn modelId="{6EEBA223-7711-4D11-89FE-E701055C69EB}" type="presParOf" srcId="{DAB5A745-1ABA-4FA0-B196-0678DEBE67CB}" destId="{55278D49-2286-48C1-8897-E74493CB615F}" srcOrd="0" destOrd="0" presId="urn:microsoft.com/office/officeart/2008/layout/VerticalCircleList"/>
    <dgm:cxn modelId="{04E13DE6-7FAE-480F-A608-39E9C7FFF0F8}" type="presParOf" srcId="{DAB5A745-1ABA-4FA0-B196-0678DEBE67CB}" destId="{54C281AB-180D-4E8E-86CD-BD9569BF5E2A}" srcOrd="1" destOrd="0" presId="urn:microsoft.com/office/officeart/2008/layout/VerticalCircleList"/>
    <dgm:cxn modelId="{E4AC264F-E890-49E2-8270-51DCAF85E42A}" type="presParOf" srcId="{DAB5A745-1ABA-4FA0-B196-0678DEBE67CB}" destId="{32EECD58-C1F5-4387-BFEB-D2F0223953B8}" srcOrd="2" destOrd="0" presId="urn:microsoft.com/office/officeart/2008/layout/VerticalCircleList"/>
    <dgm:cxn modelId="{328405F2-0735-415A-B13A-D5723D78F7A4}" type="presParOf" srcId="{7E0409EA-7FAD-4A90-9414-10DE827025C4}" destId="{951C9702-0DCE-4F7C-90EF-4A1828A62CF8}" srcOrd="1" destOrd="0" presId="urn:microsoft.com/office/officeart/2008/layout/VerticalCircleList"/>
    <dgm:cxn modelId="{C49E6330-BA81-489F-AC2D-BA6B9D2EAFB0}" type="presParOf" srcId="{951C9702-0DCE-4F7C-90EF-4A1828A62CF8}" destId="{E600C52C-932C-49DE-8044-1D9DB73D2D4A}" srcOrd="0" destOrd="0" presId="urn:microsoft.com/office/officeart/2008/layout/VerticalCircleList"/>
    <dgm:cxn modelId="{153345F9-192F-448F-A1B6-3F836A0667F4}" type="presParOf" srcId="{951C9702-0DCE-4F7C-90EF-4A1828A62CF8}" destId="{E577D643-3A73-4CB7-8A9A-77513AD51C3E}" srcOrd="1" destOrd="0" presId="urn:microsoft.com/office/officeart/2008/layout/VerticalCircleList"/>
    <dgm:cxn modelId="{4E35D7F6-5440-4FF6-8756-17E8D0996FF0}" type="presParOf" srcId="{951C9702-0DCE-4F7C-90EF-4A1828A62CF8}" destId="{50A11FA0-97C1-46C7-BE04-00230EB848F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98D91-4839-4108-A03E-3936979FE0B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B9AD76-0A10-4267-8C21-E9A9C1945389}">
      <dgm:prSet/>
      <dgm:spPr/>
      <dgm:t>
        <a:bodyPr/>
        <a:lstStyle/>
        <a:p>
          <a:pPr rtl="0"/>
          <a:r>
            <a:rPr lang="en-US" smtClean="0"/>
            <a:t>Cross-Document</a:t>
          </a:r>
          <a:endParaRPr lang="en-US"/>
        </a:p>
      </dgm:t>
    </dgm:pt>
    <dgm:pt modelId="{981367A3-9690-4D43-A46C-5688582645CF}" type="parTrans" cxnId="{D706533A-B45B-4517-B676-0381E99B3325}">
      <dgm:prSet/>
      <dgm:spPr/>
      <dgm:t>
        <a:bodyPr/>
        <a:lstStyle/>
        <a:p>
          <a:endParaRPr lang="en-US"/>
        </a:p>
      </dgm:t>
    </dgm:pt>
    <dgm:pt modelId="{B1DDD378-7A16-412D-BF5C-F3D8319F3B9D}" type="sibTrans" cxnId="{D706533A-B45B-4517-B676-0381E99B3325}">
      <dgm:prSet/>
      <dgm:spPr/>
      <dgm:t>
        <a:bodyPr/>
        <a:lstStyle/>
        <a:p>
          <a:endParaRPr lang="en-US"/>
        </a:p>
      </dgm:t>
    </dgm:pt>
    <dgm:pt modelId="{14134E08-38A1-435F-8847-864D149CA614}">
      <dgm:prSet/>
      <dgm:spPr/>
      <dgm:t>
        <a:bodyPr/>
        <a:lstStyle/>
        <a:p>
          <a:pPr rtl="0"/>
          <a:r>
            <a:rPr lang="en-US" smtClean="0"/>
            <a:t>Pipeline</a:t>
          </a:r>
          <a:endParaRPr lang="en-US"/>
        </a:p>
      </dgm:t>
    </dgm:pt>
    <dgm:pt modelId="{AE8D7977-3DEA-4FEA-87BC-04F59DA1B1CC}" type="parTrans" cxnId="{9BE4E48F-CB8F-4399-9C10-6D862953561F}">
      <dgm:prSet/>
      <dgm:spPr/>
      <dgm:t>
        <a:bodyPr/>
        <a:lstStyle/>
        <a:p>
          <a:endParaRPr lang="en-US"/>
        </a:p>
      </dgm:t>
    </dgm:pt>
    <dgm:pt modelId="{05304652-4958-400B-895C-4CB5296AC025}" type="sibTrans" cxnId="{9BE4E48F-CB8F-4399-9C10-6D862953561F}">
      <dgm:prSet/>
      <dgm:spPr/>
      <dgm:t>
        <a:bodyPr/>
        <a:lstStyle/>
        <a:p>
          <a:endParaRPr lang="en-US"/>
        </a:p>
      </dgm:t>
    </dgm:pt>
    <dgm:pt modelId="{3D8C5415-DB10-4385-AB54-1C6A31ADF9A3}" type="pres">
      <dgm:prSet presAssocID="{22D98D91-4839-4108-A03E-3936979FE0B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99AC3-4C47-44ED-96CA-15D07083DC3F}" type="pres">
      <dgm:prSet presAssocID="{C7B9AD76-0A10-4267-8C21-E9A9C1945389}" presName="noChildren" presStyleCnt="0"/>
      <dgm:spPr/>
    </dgm:pt>
    <dgm:pt modelId="{3408C0DE-31A5-4302-B2A8-D6468D4996A8}" type="pres">
      <dgm:prSet presAssocID="{C7B9AD76-0A10-4267-8C21-E9A9C1945389}" presName="gap" presStyleCnt="0"/>
      <dgm:spPr/>
    </dgm:pt>
    <dgm:pt modelId="{858463B4-4C18-4100-90EA-398246E8D9D1}" type="pres">
      <dgm:prSet presAssocID="{C7B9AD76-0A10-4267-8C21-E9A9C1945389}" presName="medCircle2" presStyleLbl="vennNode1" presStyleIdx="0" presStyleCnt="2"/>
      <dgm:spPr/>
    </dgm:pt>
    <dgm:pt modelId="{10716E37-4DEA-4B8A-8EB7-9E41A7978EC7}" type="pres">
      <dgm:prSet presAssocID="{C7B9AD76-0A10-4267-8C21-E9A9C1945389}" presName="txLvlOnly1" presStyleLbl="revTx" presStyleIdx="0" presStyleCnt="2"/>
      <dgm:spPr/>
      <dgm:t>
        <a:bodyPr/>
        <a:lstStyle/>
        <a:p>
          <a:endParaRPr lang="en-US"/>
        </a:p>
      </dgm:t>
    </dgm:pt>
    <dgm:pt modelId="{E4CF3898-91CE-40B4-AA0C-F1C3E1E98F29}" type="pres">
      <dgm:prSet presAssocID="{14134E08-38A1-435F-8847-864D149CA614}" presName="noChildren" presStyleCnt="0"/>
      <dgm:spPr/>
    </dgm:pt>
    <dgm:pt modelId="{CF42181D-1595-42FF-B02F-3B7541E51A92}" type="pres">
      <dgm:prSet presAssocID="{14134E08-38A1-435F-8847-864D149CA614}" presName="gap" presStyleCnt="0"/>
      <dgm:spPr/>
    </dgm:pt>
    <dgm:pt modelId="{0D311419-2EBB-4B5D-9F65-884E3B49B7E1}" type="pres">
      <dgm:prSet presAssocID="{14134E08-38A1-435F-8847-864D149CA614}" presName="medCircle2" presStyleLbl="vennNode1" presStyleIdx="1" presStyleCnt="2"/>
      <dgm:spPr/>
    </dgm:pt>
    <dgm:pt modelId="{EA2E5854-E112-4574-A0B5-FFBED9F00CB9}" type="pres">
      <dgm:prSet presAssocID="{14134E08-38A1-435F-8847-864D149CA614}" presName="txLvlOnly1" presStyleLbl="revTx" presStyleIdx="1" presStyleCnt="2"/>
      <dgm:spPr/>
      <dgm:t>
        <a:bodyPr/>
        <a:lstStyle/>
        <a:p>
          <a:endParaRPr lang="en-US"/>
        </a:p>
      </dgm:t>
    </dgm:pt>
  </dgm:ptLst>
  <dgm:cxnLst>
    <dgm:cxn modelId="{9BE4E48F-CB8F-4399-9C10-6D862953561F}" srcId="{22D98D91-4839-4108-A03E-3936979FE0B1}" destId="{14134E08-38A1-435F-8847-864D149CA614}" srcOrd="1" destOrd="0" parTransId="{AE8D7977-3DEA-4FEA-87BC-04F59DA1B1CC}" sibTransId="{05304652-4958-400B-895C-4CB5296AC025}"/>
    <dgm:cxn modelId="{83A9061F-250D-41D3-8028-91E05F854629}" type="presOf" srcId="{22D98D91-4839-4108-A03E-3936979FE0B1}" destId="{3D8C5415-DB10-4385-AB54-1C6A31ADF9A3}" srcOrd="0" destOrd="0" presId="urn:microsoft.com/office/officeart/2008/layout/VerticalCircleList"/>
    <dgm:cxn modelId="{D706533A-B45B-4517-B676-0381E99B3325}" srcId="{22D98D91-4839-4108-A03E-3936979FE0B1}" destId="{C7B9AD76-0A10-4267-8C21-E9A9C1945389}" srcOrd="0" destOrd="0" parTransId="{981367A3-9690-4D43-A46C-5688582645CF}" sibTransId="{B1DDD378-7A16-412D-BF5C-F3D8319F3B9D}"/>
    <dgm:cxn modelId="{7CA36619-9290-4AE8-983E-FD2388F86B56}" type="presOf" srcId="{14134E08-38A1-435F-8847-864D149CA614}" destId="{EA2E5854-E112-4574-A0B5-FFBED9F00CB9}" srcOrd="0" destOrd="0" presId="urn:microsoft.com/office/officeart/2008/layout/VerticalCircleList"/>
    <dgm:cxn modelId="{9284961B-8CB7-496B-8AE8-6D5B6C5C2779}" type="presOf" srcId="{C7B9AD76-0A10-4267-8C21-E9A9C1945389}" destId="{10716E37-4DEA-4B8A-8EB7-9E41A7978EC7}" srcOrd="0" destOrd="0" presId="urn:microsoft.com/office/officeart/2008/layout/VerticalCircleList"/>
    <dgm:cxn modelId="{74E81BAC-B507-4659-B055-C8A652DD5F54}" type="presParOf" srcId="{3D8C5415-DB10-4385-AB54-1C6A31ADF9A3}" destId="{65399AC3-4C47-44ED-96CA-15D07083DC3F}" srcOrd="0" destOrd="0" presId="urn:microsoft.com/office/officeart/2008/layout/VerticalCircleList"/>
    <dgm:cxn modelId="{3AC29460-84E3-4E2D-BE09-0C244DA256FC}" type="presParOf" srcId="{65399AC3-4C47-44ED-96CA-15D07083DC3F}" destId="{3408C0DE-31A5-4302-B2A8-D6468D4996A8}" srcOrd="0" destOrd="0" presId="urn:microsoft.com/office/officeart/2008/layout/VerticalCircleList"/>
    <dgm:cxn modelId="{10D6941B-4EF7-493B-AB62-33DDD2CD1DF3}" type="presParOf" srcId="{65399AC3-4C47-44ED-96CA-15D07083DC3F}" destId="{858463B4-4C18-4100-90EA-398246E8D9D1}" srcOrd="1" destOrd="0" presId="urn:microsoft.com/office/officeart/2008/layout/VerticalCircleList"/>
    <dgm:cxn modelId="{C31C74EE-A1D9-48C3-820C-4517030626A9}" type="presParOf" srcId="{65399AC3-4C47-44ED-96CA-15D07083DC3F}" destId="{10716E37-4DEA-4B8A-8EB7-9E41A7978EC7}" srcOrd="2" destOrd="0" presId="urn:microsoft.com/office/officeart/2008/layout/VerticalCircleList"/>
    <dgm:cxn modelId="{9A310A13-A1B4-43B0-9F62-0B8EF7729FE0}" type="presParOf" srcId="{3D8C5415-DB10-4385-AB54-1C6A31ADF9A3}" destId="{E4CF3898-91CE-40B4-AA0C-F1C3E1E98F29}" srcOrd="1" destOrd="0" presId="urn:microsoft.com/office/officeart/2008/layout/VerticalCircleList"/>
    <dgm:cxn modelId="{F92E6290-7F7C-428F-B083-7490FC4391BF}" type="presParOf" srcId="{E4CF3898-91CE-40B4-AA0C-F1C3E1E98F29}" destId="{CF42181D-1595-42FF-B02F-3B7541E51A92}" srcOrd="0" destOrd="0" presId="urn:microsoft.com/office/officeart/2008/layout/VerticalCircleList"/>
    <dgm:cxn modelId="{7AC64F71-5C32-43DF-A03A-3A5DE1BE7228}" type="presParOf" srcId="{E4CF3898-91CE-40B4-AA0C-F1C3E1E98F29}" destId="{0D311419-2EBB-4B5D-9F65-884E3B49B7E1}" srcOrd="1" destOrd="0" presId="urn:microsoft.com/office/officeart/2008/layout/VerticalCircleList"/>
    <dgm:cxn modelId="{1CCD2B57-7142-4F95-A05A-894E48F62275}" type="presParOf" srcId="{E4CF3898-91CE-40B4-AA0C-F1C3E1E98F29}" destId="{EA2E5854-E112-4574-A0B5-FFBED9F00CB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413E0-9C0D-421B-AF43-DC570B850A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34E5F-8683-4C41-BBBB-5D7780A7F122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7EEFAF92-BA80-4831-94C4-FD87213423E7}" type="parTrans" cxnId="{6CBEAD40-0DCA-40B7-BB6A-2EB745292379}">
      <dgm:prSet/>
      <dgm:spPr/>
      <dgm:t>
        <a:bodyPr/>
        <a:lstStyle/>
        <a:p>
          <a:endParaRPr lang="en-US"/>
        </a:p>
      </dgm:t>
    </dgm:pt>
    <dgm:pt modelId="{6C293ACF-D054-403E-B21A-2C7C37178879}" type="sibTrans" cxnId="{6CBEAD40-0DCA-40B7-BB6A-2EB745292379}">
      <dgm:prSet/>
      <dgm:spPr/>
      <dgm:t>
        <a:bodyPr/>
        <a:lstStyle/>
        <a:p>
          <a:endParaRPr lang="en-US"/>
        </a:p>
      </dgm:t>
    </dgm:pt>
    <dgm:pt modelId="{B54974ED-18C2-4753-B328-5922C0F0ED31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379C3500-A39A-456E-A37D-B0B15DA9DA85}" type="parTrans" cxnId="{7CC41C86-93CD-42AF-BBAF-C38BFA3DBCDE}">
      <dgm:prSet/>
      <dgm:spPr/>
      <dgm:t>
        <a:bodyPr/>
        <a:lstStyle/>
        <a:p>
          <a:endParaRPr lang="en-US"/>
        </a:p>
      </dgm:t>
    </dgm:pt>
    <dgm:pt modelId="{8761966C-A59C-45D1-AA07-2ECAD41DA3DF}" type="sibTrans" cxnId="{7CC41C86-93CD-42AF-BBAF-C38BFA3DBCDE}">
      <dgm:prSet/>
      <dgm:spPr/>
      <dgm:t>
        <a:bodyPr/>
        <a:lstStyle/>
        <a:p>
          <a:endParaRPr lang="en-US"/>
        </a:p>
      </dgm:t>
    </dgm:pt>
    <dgm:pt modelId="{507B1609-BBC3-436E-8E31-8944B1974966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557ACD70-96A4-4CB2-B80A-5127C6FB3412}" type="parTrans" cxnId="{E1936182-5212-4D07-9549-6C182E6B8596}">
      <dgm:prSet/>
      <dgm:spPr/>
      <dgm:t>
        <a:bodyPr/>
        <a:lstStyle/>
        <a:p>
          <a:endParaRPr lang="en-US"/>
        </a:p>
      </dgm:t>
    </dgm:pt>
    <dgm:pt modelId="{5545C8F1-E313-4BE4-9246-EF2B3DC83F0D}" type="sibTrans" cxnId="{E1936182-5212-4D07-9549-6C182E6B8596}">
      <dgm:prSet/>
      <dgm:spPr/>
      <dgm:t>
        <a:bodyPr/>
        <a:lstStyle/>
        <a:p>
          <a:endParaRPr lang="en-US"/>
        </a:p>
      </dgm:t>
    </dgm:pt>
    <dgm:pt modelId="{083F5431-9AE3-459C-9336-6F86D465A479}" type="pres">
      <dgm:prSet presAssocID="{F8F413E0-9C0D-421B-AF43-DC570B850AC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1B7D10A-F115-4E65-9996-FCC6379C8578}" type="pres">
      <dgm:prSet presAssocID="{507B1609-BBC3-436E-8E31-8944B1974966}" presName="Accent3" presStyleCnt="0"/>
      <dgm:spPr/>
    </dgm:pt>
    <dgm:pt modelId="{BBAD19DC-2794-411F-9445-B5BB509F39E9}" type="pres">
      <dgm:prSet presAssocID="{507B1609-BBC3-436E-8E31-8944B1974966}" presName="Accent" presStyleLbl="node1" presStyleIdx="0" presStyleCnt="3"/>
      <dgm:spPr/>
    </dgm:pt>
    <dgm:pt modelId="{951FC591-C364-473C-ABFE-10034F6B94BF}" type="pres">
      <dgm:prSet presAssocID="{507B1609-BBC3-436E-8E31-8944B1974966}" presName="ParentBackground3" presStyleCnt="0"/>
      <dgm:spPr/>
    </dgm:pt>
    <dgm:pt modelId="{690EA93A-C969-4190-B59A-4B45607D3EEB}" type="pres">
      <dgm:prSet presAssocID="{507B1609-BBC3-436E-8E31-8944B197496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E009CAA-A282-47C4-AF49-39365B1DFF9F}" type="pres">
      <dgm:prSet presAssocID="{507B1609-BBC3-436E-8E31-8944B197496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F110-E72A-45A8-AB91-F313158D72A6}" type="pres">
      <dgm:prSet presAssocID="{B54974ED-18C2-4753-B328-5922C0F0ED31}" presName="Accent2" presStyleCnt="0"/>
      <dgm:spPr/>
    </dgm:pt>
    <dgm:pt modelId="{2C82D227-32CF-417A-A071-4BB0CA497004}" type="pres">
      <dgm:prSet presAssocID="{B54974ED-18C2-4753-B328-5922C0F0ED31}" presName="Accent" presStyleLbl="node1" presStyleIdx="1" presStyleCnt="3"/>
      <dgm:spPr/>
    </dgm:pt>
    <dgm:pt modelId="{0176CE52-C226-45DC-973C-CE2F15AF412E}" type="pres">
      <dgm:prSet presAssocID="{B54974ED-18C2-4753-B328-5922C0F0ED31}" presName="ParentBackground2" presStyleCnt="0"/>
      <dgm:spPr/>
    </dgm:pt>
    <dgm:pt modelId="{F99C02ED-F512-4DCD-A0CB-18FEE10AEEB9}" type="pres">
      <dgm:prSet presAssocID="{B54974ED-18C2-4753-B328-5922C0F0ED3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F7A16BB4-CA77-438C-998D-25D9C72AAA80}" type="pres">
      <dgm:prSet presAssocID="{B54974ED-18C2-4753-B328-5922C0F0ED3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CACD-D02A-4A39-9532-EF996882A9A4}" type="pres">
      <dgm:prSet presAssocID="{EEA34E5F-8683-4C41-BBBB-5D7780A7F122}" presName="Accent1" presStyleCnt="0"/>
      <dgm:spPr/>
    </dgm:pt>
    <dgm:pt modelId="{D3DDB172-C35F-406D-BA2A-569EA4A229B1}" type="pres">
      <dgm:prSet presAssocID="{EEA34E5F-8683-4C41-BBBB-5D7780A7F122}" presName="Accent" presStyleLbl="node1" presStyleIdx="2" presStyleCnt="3"/>
      <dgm:spPr/>
    </dgm:pt>
    <dgm:pt modelId="{B646DB97-4DB7-46F2-8F58-32639D31DCA9}" type="pres">
      <dgm:prSet presAssocID="{EEA34E5F-8683-4C41-BBBB-5D7780A7F122}" presName="ParentBackground1" presStyleCnt="0"/>
      <dgm:spPr/>
    </dgm:pt>
    <dgm:pt modelId="{37C11446-7C55-4133-AFDB-E6A3CC60DCAD}" type="pres">
      <dgm:prSet presAssocID="{EEA34E5F-8683-4C41-BBBB-5D7780A7F12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049C53C3-9AF5-42EB-9B84-ED1B721B6397}" type="pres">
      <dgm:prSet presAssocID="{EEA34E5F-8683-4C41-BBBB-5D7780A7F12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BEAD40-0DCA-40B7-BB6A-2EB745292379}" srcId="{F8F413E0-9C0D-421B-AF43-DC570B850AC0}" destId="{EEA34E5F-8683-4C41-BBBB-5D7780A7F122}" srcOrd="0" destOrd="0" parTransId="{7EEFAF92-BA80-4831-94C4-FD87213423E7}" sibTransId="{6C293ACF-D054-403E-B21A-2C7C37178879}"/>
    <dgm:cxn modelId="{66F01729-FAA0-4BC3-B748-6A93873FD926}" type="presOf" srcId="{F8F413E0-9C0D-421B-AF43-DC570B850AC0}" destId="{083F5431-9AE3-459C-9336-6F86D465A479}" srcOrd="0" destOrd="0" presId="urn:microsoft.com/office/officeart/2011/layout/CircleProcess"/>
    <dgm:cxn modelId="{DE96752C-745D-47D9-B7F0-8657C78C25C8}" type="presOf" srcId="{EEA34E5F-8683-4C41-BBBB-5D7780A7F122}" destId="{049C53C3-9AF5-42EB-9B84-ED1B721B6397}" srcOrd="1" destOrd="0" presId="urn:microsoft.com/office/officeart/2011/layout/CircleProcess"/>
    <dgm:cxn modelId="{E1936182-5212-4D07-9549-6C182E6B8596}" srcId="{F8F413E0-9C0D-421B-AF43-DC570B850AC0}" destId="{507B1609-BBC3-436E-8E31-8944B1974966}" srcOrd="2" destOrd="0" parTransId="{557ACD70-96A4-4CB2-B80A-5127C6FB3412}" sibTransId="{5545C8F1-E313-4BE4-9246-EF2B3DC83F0D}"/>
    <dgm:cxn modelId="{D9FAEC19-E50B-4E3F-AF41-A9D1DA8D49E6}" type="presOf" srcId="{EEA34E5F-8683-4C41-BBBB-5D7780A7F122}" destId="{37C11446-7C55-4133-AFDB-E6A3CC60DCAD}" srcOrd="0" destOrd="0" presId="urn:microsoft.com/office/officeart/2011/layout/CircleProcess"/>
    <dgm:cxn modelId="{B5826C63-BD17-43B5-91F7-19A58639200B}" type="presOf" srcId="{B54974ED-18C2-4753-B328-5922C0F0ED31}" destId="{F99C02ED-F512-4DCD-A0CB-18FEE10AEEB9}" srcOrd="0" destOrd="0" presId="urn:microsoft.com/office/officeart/2011/layout/CircleProcess"/>
    <dgm:cxn modelId="{BF71ABF6-7277-4948-AFEA-AB5702A0203A}" type="presOf" srcId="{507B1609-BBC3-436E-8E31-8944B1974966}" destId="{2E009CAA-A282-47C4-AF49-39365B1DFF9F}" srcOrd="1" destOrd="0" presId="urn:microsoft.com/office/officeart/2011/layout/CircleProcess"/>
    <dgm:cxn modelId="{48FB786A-03EA-472D-BBBC-DD11FB424DAB}" type="presOf" srcId="{B54974ED-18C2-4753-B328-5922C0F0ED31}" destId="{F7A16BB4-CA77-438C-998D-25D9C72AAA80}" srcOrd="1" destOrd="0" presId="urn:microsoft.com/office/officeart/2011/layout/CircleProcess"/>
    <dgm:cxn modelId="{C25F09F2-2D67-4EFF-8676-0D376F12B531}" type="presOf" srcId="{507B1609-BBC3-436E-8E31-8944B1974966}" destId="{690EA93A-C969-4190-B59A-4B45607D3EEB}" srcOrd="0" destOrd="0" presId="urn:microsoft.com/office/officeart/2011/layout/CircleProcess"/>
    <dgm:cxn modelId="{7CC41C86-93CD-42AF-BBAF-C38BFA3DBCDE}" srcId="{F8F413E0-9C0D-421B-AF43-DC570B850AC0}" destId="{B54974ED-18C2-4753-B328-5922C0F0ED31}" srcOrd="1" destOrd="0" parTransId="{379C3500-A39A-456E-A37D-B0B15DA9DA85}" sibTransId="{8761966C-A59C-45D1-AA07-2ECAD41DA3DF}"/>
    <dgm:cxn modelId="{ACF67817-19F0-4022-919C-83611E7269A0}" type="presParOf" srcId="{083F5431-9AE3-459C-9336-6F86D465A479}" destId="{A1B7D10A-F115-4E65-9996-FCC6379C8578}" srcOrd="0" destOrd="0" presId="urn:microsoft.com/office/officeart/2011/layout/CircleProcess"/>
    <dgm:cxn modelId="{E6F6C99B-3D35-4B86-A32A-A45F14DD7A39}" type="presParOf" srcId="{A1B7D10A-F115-4E65-9996-FCC6379C8578}" destId="{BBAD19DC-2794-411F-9445-B5BB509F39E9}" srcOrd="0" destOrd="0" presId="urn:microsoft.com/office/officeart/2011/layout/CircleProcess"/>
    <dgm:cxn modelId="{A97C3C1F-6895-40CF-AB24-EEBC141A3750}" type="presParOf" srcId="{083F5431-9AE3-459C-9336-6F86D465A479}" destId="{951FC591-C364-473C-ABFE-10034F6B94BF}" srcOrd="1" destOrd="0" presId="urn:microsoft.com/office/officeart/2011/layout/CircleProcess"/>
    <dgm:cxn modelId="{08AC425D-4009-4AE0-AF91-F368A5B04AD0}" type="presParOf" srcId="{951FC591-C364-473C-ABFE-10034F6B94BF}" destId="{690EA93A-C969-4190-B59A-4B45607D3EEB}" srcOrd="0" destOrd="0" presId="urn:microsoft.com/office/officeart/2011/layout/CircleProcess"/>
    <dgm:cxn modelId="{F9F52C9A-56FF-40C3-BA58-F0CB56806672}" type="presParOf" srcId="{083F5431-9AE3-459C-9336-6F86D465A479}" destId="{2E009CAA-A282-47C4-AF49-39365B1DFF9F}" srcOrd="2" destOrd="0" presId="urn:microsoft.com/office/officeart/2011/layout/CircleProcess"/>
    <dgm:cxn modelId="{A113B5A0-10F7-4BCE-A0CC-F9ED0953989E}" type="presParOf" srcId="{083F5431-9AE3-459C-9336-6F86D465A479}" destId="{7923F110-E72A-45A8-AB91-F313158D72A6}" srcOrd="3" destOrd="0" presId="urn:microsoft.com/office/officeart/2011/layout/CircleProcess"/>
    <dgm:cxn modelId="{2800EE31-0300-493D-8FE3-7D1680CBBAD6}" type="presParOf" srcId="{7923F110-E72A-45A8-AB91-F313158D72A6}" destId="{2C82D227-32CF-417A-A071-4BB0CA497004}" srcOrd="0" destOrd="0" presId="urn:microsoft.com/office/officeart/2011/layout/CircleProcess"/>
    <dgm:cxn modelId="{1A67E896-3652-4187-8713-1F0E1FC6F5A6}" type="presParOf" srcId="{083F5431-9AE3-459C-9336-6F86D465A479}" destId="{0176CE52-C226-45DC-973C-CE2F15AF412E}" srcOrd="4" destOrd="0" presId="urn:microsoft.com/office/officeart/2011/layout/CircleProcess"/>
    <dgm:cxn modelId="{956A4449-F06E-4319-A04D-DED8363ED320}" type="presParOf" srcId="{0176CE52-C226-45DC-973C-CE2F15AF412E}" destId="{F99C02ED-F512-4DCD-A0CB-18FEE10AEEB9}" srcOrd="0" destOrd="0" presId="urn:microsoft.com/office/officeart/2011/layout/CircleProcess"/>
    <dgm:cxn modelId="{524D359F-88B9-4B8B-A41B-D0721648DD33}" type="presParOf" srcId="{083F5431-9AE3-459C-9336-6F86D465A479}" destId="{F7A16BB4-CA77-438C-998D-25D9C72AAA80}" srcOrd="5" destOrd="0" presId="urn:microsoft.com/office/officeart/2011/layout/CircleProcess"/>
    <dgm:cxn modelId="{20007474-2CDA-4A0D-945F-67AB3B31C4CE}" type="presParOf" srcId="{083F5431-9AE3-459C-9336-6F86D465A479}" destId="{E5C0CACD-D02A-4A39-9532-EF996882A9A4}" srcOrd="6" destOrd="0" presId="urn:microsoft.com/office/officeart/2011/layout/CircleProcess"/>
    <dgm:cxn modelId="{DD3598FF-A0AA-4470-88E7-2AB529155B15}" type="presParOf" srcId="{E5C0CACD-D02A-4A39-9532-EF996882A9A4}" destId="{D3DDB172-C35F-406D-BA2A-569EA4A229B1}" srcOrd="0" destOrd="0" presId="urn:microsoft.com/office/officeart/2011/layout/CircleProcess"/>
    <dgm:cxn modelId="{DAB53E66-7B90-41DD-8A57-348458491BAE}" type="presParOf" srcId="{083F5431-9AE3-459C-9336-6F86D465A479}" destId="{B646DB97-4DB7-46F2-8F58-32639D31DCA9}" srcOrd="7" destOrd="0" presId="urn:microsoft.com/office/officeart/2011/layout/CircleProcess"/>
    <dgm:cxn modelId="{75CC55B6-7697-4F1C-A8D1-7936B899D1A0}" type="presParOf" srcId="{B646DB97-4DB7-46F2-8F58-32639D31DCA9}" destId="{37C11446-7C55-4133-AFDB-E6A3CC60DCAD}" srcOrd="0" destOrd="0" presId="urn:microsoft.com/office/officeart/2011/layout/CircleProcess"/>
    <dgm:cxn modelId="{C8BE3A9E-E2EE-4CB6-B806-A148E1B5A4B6}" type="presParOf" srcId="{083F5431-9AE3-459C-9336-6F86D465A479}" destId="{049C53C3-9AF5-42EB-9B84-ED1B721B639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F413E0-9C0D-421B-AF43-DC570B850A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34E5F-8683-4C41-BBBB-5D7780A7F122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7EEFAF92-BA80-4831-94C4-FD87213423E7}" type="parTrans" cxnId="{6CBEAD40-0DCA-40B7-BB6A-2EB745292379}">
      <dgm:prSet/>
      <dgm:spPr/>
      <dgm:t>
        <a:bodyPr/>
        <a:lstStyle/>
        <a:p>
          <a:endParaRPr lang="en-US"/>
        </a:p>
      </dgm:t>
    </dgm:pt>
    <dgm:pt modelId="{6C293ACF-D054-403E-B21A-2C7C37178879}" type="sibTrans" cxnId="{6CBEAD40-0DCA-40B7-BB6A-2EB745292379}">
      <dgm:prSet/>
      <dgm:spPr/>
      <dgm:t>
        <a:bodyPr/>
        <a:lstStyle/>
        <a:p>
          <a:endParaRPr lang="en-US"/>
        </a:p>
      </dgm:t>
    </dgm:pt>
    <dgm:pt modelId="{B54974ED-18C2-4753-B328-5922C0F0ED31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379C3500-A39A-456E-A37D-B0B15DA9DA85}" type="parTrans" cxnId="{7CC41C86-93CD-42AF-BBAF-C38BFA3DBCDE}">
      <dgm:prSet/>
      <dgm:spPr/>
      <dgm:t>
        <a:bodyPr/>
        <a:lstStyle/>
        <a:p>
          <a:endParaRPr lang="en-US"/>
        </a:p>
      </dgm:t>
    </dgm:pt>
    <dgm:pt modelId="{8761966C-A59C-45D1-AA07-2ECAD41DA3DF}" type="sibTrans" cxnId="{7CC41C86-93CD-42AF-BBAF-C38BFA3DBCDE}">
      <dgm:prSet/>
      <dgm:spPr/>
      <dgm:t>
        <a:bodyPr/>
        <a:lstStyle/>
        <a:p>
          <a:endParaRPr lang="en-US"/>
        </a:p>
      </dgm:t>
    </dgm:pt>
    <dgm:pt modelId="{507B1609-BBC3-436E-8E31-8944B1974966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557ACD70-96A4-4CB2-B80A-5127C6FB3412}" type="parTrans" cxnId="{E1936182-5212-4D07-9549-6C182E6B8596}">
      <dgm:prSet/>
      <dgm:spPr/>
      <dgm:t>
        <a:bodyPr/>
        <a:lstStyle/>
        <a:p>
          <a:endParaRPr lang="en-US"/>
        </a:p>
      </dgm:t>
    </dgm:pt>
    <dgm:pt modelId="{5545C8F1-E313-4BE4-9246-EF2B3DC83F0D}" type="sibTrans" cxnId="{E1936182-5212-4D07-9549-6C182E6B8596}">
      <dgm:prSet/>
      <dgm:spPr/>
      <dgm:t>
        <a:bodyPr/>
        <a:lstStyle/>
        <a:p>
          <a:endParaRPr lang="en-US"/>
        </a:p>
      </dgm:t>
    </dgm:pt>
    <dgm:pt modelId="{CEE0AD5B-F87A-4D38-A511-A452333CFBE2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768A7BC9-CEE7-445E-A5DF-7AE290D3D059}" type="parTrans" cxnId="{AAF37297-704B-4BE7-A555-FEAEA385CD83}">
      <dgm:prSet/>
      <dgm:spPr/>
    </dgm:pt>
    <dgm:pt modelId="{8A3E9442-EDA8-4B0D-999D-77AB4A8B478C}" type="sibTrans" cxnId="{AAF37297-704B-4BE7-A555-FEAEA385CD83}">
      <dgm:prSet/>
      <dgm:spPr/>
    </dgm:pt>
    <dgm:pt modelId="{5E920A3E-1640-4BA1-ABEA-1C026E1DE786}">
      <dgm:prSet phldrT="[Text]"/>
      <dgm:spPr/>
      <dgm:t>
        <a:bodyPr/>
        <a:lstStyle/>
        <a:p>
          <a:r>
            <a:rPr lang="en-US" dirty="0" smtClean="0"/>
            <a:t>group</a:t>
          </a:r>
          <a:endParaRPr lang="en-US" dirty="0"/>
        </a:p>
      </dgm:t>
    </dgm:pt>
    <dgm:pt modelId="{6C7D9238-5758-45CF-950A-F8BE9F638B9E}" type="parTrans" cxnId="{188D8C01-F7A2-4F7B-B72C-32FF53F162E3}">
      <dgm:prSet/>
      <dgm:spPr/>
    </dgm:pt>
    <dgm:pt modelId="{A5D48501-3C61-44FB-A3AA-A1636E2A3DF9}" type="sibTrans" cxnId="{188D8C01-F7A2-4F7B-B72C-32FF53F162E3}">
      <dgm:prSet/>
      <dgm:spPr/>
    </dgm:pt>
    <dgm:pt modelId="{ECED490B-DA11-4643-BA48-9DEAA3761A28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9B02A943-4400-42D9-89A6-235DEE18CE81}" type="parTrans" cxnId="{8316C88A-3E90-4F37-9A86-AE82FB4D8F65}">
      <dgm:prSet/>
      <dgm:spPr/>
    </dgm:pt>
    <dgm:pt modelId="{51959B68-487A-4B1F-AC44-A445038D4428}" type="sibTrans" cxnId="{8316C88A-3E90-4F37-9A86-AE82FB4D8F65}">
      <dgm:prSet/>
      <dgm:spPr/>
    </dgm:pt>
    <dgm:pt modelId="{083F5431-9AE3-459C-9336-6F86D465A479}" type="pres">
      <dgm:prSet presAssocID="{F8F413E0-9C0D-421B-AF43-DC570B850AC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1B7D10A-F115-4E65-9996-FCC6379C8578}" type="pres">
      <dgm:prSet presAssocID="{507B1609-BBC3-436E-8E31-8944B1974966}" presName="Accent3" presStyleCnt="0"/>
      <dgm:spPr/>
    </dgm:pt>
    <dgm:pt modelId="{BBAD19DC-2794-411F-9445-B5BB509F39E9}" type="pres">
      <dgm:prSet presAssocID="{507B1609-BBC3-436E-8E31-8944B1974966}" presName="Accent" presStyleLbl="node1" presStyleIdx="0" presStyleCnt="3"/>
      <dgm:spPr/>
    </dgm:pt>
    <dgm:pt modelId="{951FC591-C364-473C-ABFE-10034F6B94BF}" type="pres">
      <dgm:prSet presAssocID="{507B1609-BBC3-436E-8E31-8944B1974966}" presName="ParentBackground3" presStyleCnt="0"/>
      <dgm:spPr/>
    </dgm:pt>
    <dgm:pt modelId="{690EA93A-C969-4190-B59A-4B45607D3EEB}" type="pres">
      <dgm:prSet presAssocID="{507B1609-BBC3-436E-8E31-8944B197496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BB2E6863-8D50-4CF6-B995-B56EBECAD5E9}" type="pres">
      <dgm:prSet presAssocID="{507B1609-BBC3-436E-8E31-8944B197496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09CAA-A282-47C4-AF49-39365B1DFF9F}" type="pres">
      <dgm:prSet presAssocID="{507B1609-BBC3-436E-8E31-8944B1974966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F110-E72A-45A8-AB91-F313158D72A6}" type="pres">
      <dgm:prSet presAssocID="{B54974ED-18C2-4753-B328-5922C0F0ED31}" presName="Accent2" presStyleCnt="0"/>
      <dgm:spPr/>
    </dgm:pt>
    <dgm:pt modelId="{2C82D227-32CF-417A-A071-4BB0CA497004}" type="pres">
      <dgm:prSet presAssocID="{B54974ED-18C2-4753-B328-5922C0F0ED31}" presName="Accent" presStyleLbl="node1" presStyleIdx="1" presStyleCnt="3"/>
      <dgm:spPr/>
    </dgm:pt>
    <dgm:pt modelId="{0176CE52-C226-45DC-973C-CE2F15AF412E}" type="pres">
      <dgm:prSet presAssocID="{B54974ED-18C2-4753-B328-5922C0F0ED31}" presName="ParentBackground2" presStyleCnt="0"/>
      <dgm:spPr/>
    </dgm:pt>
    <dgm:pt modelId="{F99C02ED-F512-4DCD-A0CB-18FEE10AEEB9}" type="pres">
      <dgm:prSet presAssocID="{B54974ED-18C2-4753-B328-5922C0F0ED3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19FDA82C-D2EA-46A3-8D9C-4B382857985F}" type="pres">
      <dgm:prSet presAssocID="{B54974ED-18C2-4753-B328-5922C0F0ED31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16BB4-CA77-438C-998D-25D9C72AAA80}" type="pres">
      <dgm:prSet presAssocID="{B54974ED-18C2-4753-B328-5922C0F0ED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CACD-D02A-4A39-9532-EF996882A9A4}" type="pres">
      <dgm:prSet presAssocID="{EEA34E5F-8683-4C41-BBBB-5D7780A7F122}" presName="Accent1" presStyleCnt="0"/>
      <dgm:spPr/>
    </dgm:pt>
    <dgm:pt modelId="{D3DDB172-C35F-406D-BA2A-569EA4A229B1}" type="pres">
      <dgm:prSet presAssocID="{EEA34E5F-8683-4C41-BBBB-5D7780A7F122}" presName="Accent" presStyleLbl="node1" presStyleIdx="2" presStyleCnt="3"/>
      <dgm:spPr/>
    </dgm:pt>
    <dgm:pt modelId="{B646DB97-4DB7-46F2-8F58-32639D31DCA9}" type="pres">
      <dgm:prSet presAssocID="{EEA34E5F-8683-4C41-BBBB-5D7780A7F122}" presName="ParentBackground1" presStyleCnt="0"/>
      <dgm:spPr/>
    </dgm:pt>
    <dgm:pt modelId="{37C11446-7C55-4133-AFDB-E6A3CC60DCAD}" type="pres">
      <dgm:prSet presAssocID="{EEA34E5F-8683-4C41-BBBB-5D7780A7F12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0C373F8-4BBF-484A-A71F-A3B19494D183}" type="pres">
      <dgm:prSet presAssocID="{EEA34E5F-8683-4C41-BBBB-5D7780A7F122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C53C3-9AF5-42EB-9B84-ED1B721B6397}" type="pres">
      <dgm:prSet presAssocID="{EEA34E5F-8683-4C41-BBBB-5D7780A7F122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BEAD40-0DCA-40B7-BB6A-2EB745292379}" srcId="{F8F413E0-9C0D-421B-AF43-DC570B850AC0}" destId="{EEA34E5F-8683-4C41-BBBB-5D7780A7F122}" srcOrd="0" destOrd="0" parTransId="{7EEFAF92-BA80-4831-94C4-FD87213423E7}" sibTransId="{6C293ACF-D054-403E-B21A-2C7C37178879}"/>
    <dgm:cxn modelId="{188D8C01-F7A2-4F7B-B72C-32FF53F162E3}" srcId="{B54974ED-18C2-4753-B328-5922C0F0ED31}" destId="{5E920A3E-1640-4BA1-ABEA-1C026E1DE786}" srcOrd="0" destOrd="0" parTransId="{6C7D9238-5758-45CF-950A-F8BE9F638B9E}" sibTransId="{A5D48501-3C61-44FB-A3AA-A1636E2A3DF9}"/>
    <dgm:cxn modelId="{07190B1C-9062-43EB-9EBC-029A3F013013}" type="presOf" srcId="{B54974ED-18C2-4753-B328-5922C0F0ED31}" destId="{F99C02ED-F512-4DCD-A0CB-18FEE10AEEB9}" srcOrd="0" destOrd="0" presId="urn:microsoft.com/office/officeart/2011/layout/CircleProcess"/>
    <dgm:cxn modelId="{AAF37297-704B-4BE7-A555-FEAEA385CD83}" srcId="{EEA34E5F-8683-4C41-BBBB-5D7780A7F122}" destId="{CEE0AD5B-F87A-4D38-A511-A452333CFBE2}" srcOrd="0" destOrd="0" parTransId="{768A7BC9-CEE7-445E-A5DF-7AE290D3D059}" sibTransId="{8A3E9442-EDA8-4B0D-999D-77AB4A8B478C}"/>
    <dgm:cxn modelId="{66A61EDD-0F5E-427E-8420-8FD049AB3D94}" type="presOf" srcId="{507B1609-BBC3-436E-8E31-8944B1974966}" destId="{2E009CAA-A282-47C4-AF49-39365B1DFF9F}" srcOrd="1" destOrd="0" presId="urn:microsoft.com/office/officeart/2011/layout/CircleProcess"/>
    <dgm:cxn modelId="{2520EE35-691D-47C1-BEEA-2DA5C303F722}" type="presOf" srcId="{EEA34E5F-8683-4C41-BBBB-5D7780A7F122}" destId="{37C11446-7C55-4133-AFDB-E6A3CC60DCAD}" srcOrd="0" destOrd="0" presId="urn:microsoft.com/office/officeart/2011/layout/CircleProcess"/>
    <dgm:cxn modelId="{635F121F-ECC7-4EC1-8893-835E17808683}" type="presOf" srcId="{F8F413E0-9C0D-421B-AF43-DC570B850AC0}" destId="{083F5431-9AE3-459C-9336-6F86D465A479}" srcOrd="0" destOrd="0" presId="urn:microsoft.com/office/officeart/2011/layout/CircleProcess"/>
    <dgm:cxn modelId="{E1936182-5212-4D07-9549-6C182E6B8596}" srcId="{F8F413E0-9C0D-421B-AF43-DC570B850AC0}" destId="{507B1609-BBC3-436E-8E31-8944B1974966}" srcOrd="2" destOrd="0" parTransId="{557ACD70-96A4-4CB2-B80A-5127C6FB3412}" sibTransId="{5545C8F1-E313-4BE4-9246-EF2B3DC83F0D}"/>
    <dgm:cxn modelId="{6AD1E43B-1804-4B27-BEAF-0FDBDE811398}" type="presOf" srcId="{CEE0AD5B-F87A-4D38-A511-A452333CFBE2}" destId="{90C373F8-4BBF-484A-A71F-A3B19494D183}" srcOrd="0" destOrd="0" presId="urn:microsoft.com/office/officeart/2011/layout/CircleProcess"/>
    <dgm:cxn modelId="{9876A79A-1BA8-417F-A0B2-840CA54BFDBE}" type="presOf" srcId="{507B1609-BBC3-436E-8E31-8944B1974966}" destId="{690EA93A-C969-4190-B59A-4B45607D3EEB}" srcOrd="0" destOrd="0" presId="urn:microsoft.com/office/officeart/2011/layout/CircleProcess"/>
    <dgm:cxn modelId="{8316C88A-3E90-4F37-9A86-AE82FB4D8F65}" srcId="{507B1609-BBC3-436E-8E31-8944B1974966}" destId="{ECED490B-DA11-4643-BA48-9DEAA3761A28}" srcOrd="0" destOrd="0" parTransId="{9B02A943-4400-42D9-89A6-235DEE18CE81}" sibTransId="{51959B68-487A-4B1F-AC44-A445038D4428}"/>
    <dgm:cxn modelId="{3C3D2781-4506-4142-9697-B61F285D4D98}" type="presOf" srcId="{ECED490B-DA11-4643-BA48-9DEAA3761A28}" destId="{BB2E6863-8D50-4CF6-B995-B56EBECAD5E9}" srcOrd="0" destOrd="0" presId="urn:microsoft.com/office/officeart/2011/layout/CircleProcess"/>
    <dgm:cxn modelId="{4435181B-412A-4A8F-A723-63CC73BB70C6}" type="presOf" srcId="{EEA34E5F-8683-4C41-BBBB-5D7780A7F122}" destId="{049C53C3-9AF5-42EB-9B84-ED1B721B6397}" srcOrd="1" destOrd="0" presId="urn:microsoft.com/office/officeart/2011/layout/CircleProcess"/>
    <dgm:cxn modelId="{FD52B8CF-0C92-43E9-A762-85A38F19D207}" type="presOf" srcId="{B54974ED-18C2-4753-B328-5922C0F0ED31}" destId="{F7A16BB4-CA77-438C-998D-25D9C72AAA80}" srcOrd="1" destOrd="0" presId="urn:microsoft.com/office/officeart/2011/layout/CircleProcess"/>
    <dgm:cxn modelId="{5A19FD31-6F6C-453E-92B1-D07F0A5F2235}" type="presOf" srcId="{5E920A3E-1640-4BA1-ABEA-1C026E1DE786}" destId="{19FDA82C-D2EA-46A3-8D9C-4B382857985F}" srcOrd="0" destOrd="0" presId="urn:microsoft.com/office/officeart/2011/layout/CircleProcess"/>
    <dgm:cxn modelId="{7CC41C86-93CD-42AF-BBAF-C38BFA3DBCDE}" srcId="{F8F413E0-9C0D-421B-AF43-DC570B850AC0}" destId="{B54974ED-18C2-4753-B328-5922C0F0ED31}" srcOrd="1" destOrd="0" parTransId="{379C3500-A39A-456E-A37D-B0B15DA9DA85}" sibTransId="{8761966C-A59C-45D1-AA07-2ECAD41DA3DF}"/>
    <dgm:cxn modelId="{AB06CCF4-DE62-4D65-AD06-DFD038A28F7D}" type="presParOf" srcId="{083F5431-9AE3-459C-9336-6F86D465A479}" destId="{A1B7D10A-F115-4E65-9996-FCC6379C8578}" srcOrd="0" destOrd="0" presId="urn:microsoft.com/office/officeart/2011/layout/CircleProcess"/>
    <dgm:cxn modelId="{27A29204-2F83-4EEB-A030-A18FF76F6515}" type="presParOf" srcId="{A1B7D10A-F115-4E65-9996-FCC6379C8578}" destId="{BBAD19DC-2794-411F-9445-B5BB509F39E9}" srcOrd="0" destOrd="0" presId="urn:microsoft.com/office/officeart/2011/layout/CircleProcess"/>
    <dgm:cxn modelId="{04728BE0-27DF-438A-9EFE-EE62F24A56BC}" type="presParOf" srcId="{083F5431-9AE3-459C-9336-6F86D465A479}" destId="{951FC591-C364-473C-ABFE-10034F6B94BF}" srcOrd="1" destOrd="0" presId="urn:microsoft.com/office/officeart/2011/layout/CircleProcess"/>
    <dgm:cxn modelId="{D2A25418-A45D-44DA-9076-7D1D60D0617F}" type="presParOf" srcId="{951FC591-C364-473C-ABFE-10034F6B94BF}" destId="{690EA93A-C969-4190-B59A-4B45607D3EEB}" srcOrd="0" destOrd="0" presId="urn:microsoft.com/office/officeart/2011/layout/CircleProcess"/>
    <dgm:cxn modelId="{68A6E417-A954-4FF6-BE7E-AF632EABA2D1}" type="presParOf" srcId="{083F5431-9AE3-459C-9336-6F86D465A479}" destId="{BB2E6863-8D50-4CF6-B995-B56EBECAD5E9}" srcOrd="2" destOrd="0" presId="urn:microsoft.com/office/officeart/2011/layout/CircleProcess"/>
    <dgm:cxn modelId="{C276EEA8-5C1C-481B-BDBB-8987F030A03A}" type="presParOf" srcId="{083F5431-9AE3-459C-9336-6F86D465A479}" destId="{2E009CAA-A282-47C4-AF49-39365B1DFF9F}" srcOrd="3" destOrd="0" presId="urn:microsoft.com/office/officeart/2011/layout/CircleProcess"/>
    <dgm:cxn modelId="{8F9EF4EF-3874-4FE7-B69A-F80FBC1F8009}" type="presParOf" srcId="{083F5431-9AE3-459C-9336-6F86D465A479}" destId="{7923F110-E72A-45A8-AB91-F313158D72A6}" srcOrd="4" destOrd="0" presId="urn:microsoft.com/office/officeart/2011/layout/CircleProcess"/>
    <dgm:cxn modelId="{B58E93FA-36F9-40B0-9AAF-D99D37A5BA9A}" type="presParOf" srcId="{7923F110-E72A-45A8-AB91-F313158D72A6}" destId="{2C82D227-32CF-417A-A071-4BB0CA497004}" srcOrd="0" destOrd="0" presId="urn:microsoft.com/office/officeart/2011/layout/CircleProcess"/>
    <dgm:cxn modelId="{D68DD0F8-E997-433D-95D1-F4514BF608C6}" type="presParOf" srcId="{083F5431-9AE3-459C-9336-6F86D465A479}" destId="{0176CE52-C226-45DC-973C-CE2F15AF412E}" srcOrd="5" destOrd="0" presId="urn:microsoft.com/office/officeart/2011/layout/CircleProcess"/>
    <dgm:cxn modelId="{7CC14E0A-38B0-408E-9261-D88565A8ABFF}" type="presParOf" srcId="{0176CE52-C226-45DC-973C-CE2F15AF412E}" destId="{F99C02ED-F512-4DCD-A0CB-18FEE10AEEB9}" srcOrd="0" destOrd="0" presId="urn:microsoft.com/office/officeart/2011/layout/CircleProcess"/>
    <dgm:cxn modelId="{E18FA79F-6CE3-461A-8086-6E7877C55587}" type="presParOf" srcId="{083F5431-9AE3-459C-9336-6F86D465A479}" destId="{19FDA82C-D2EA-46A3-8D9C-4B382857985F}" srcOrd="6" destOrd="0" presId="urn:microsoft.com/office/officeart/2011/layout/CircleProcess"/>
    <dgm:cxn modelId="{E5D3AC21-6755-46FF-BACC-7B1E42785005}" type="presParOf" srcId="{083F5431-9AE3-459C-9336-6F86D465A479}" destId="{F7A16BB4-CA77-438C-998D-25D9C72AAA80}" srcOrd="7" destOrd="0" presId="urn:microsoft.com/office/officeart/2011/layout/CircleProcess"/>
    <dgm:cxn modelId="{4CB20296-C0BE-44BF-9355-B338B98988BD}" type="presParOf" srcId="{083F5431-9AE3-459C-9336-6F86D465A479}" destId="{E5C0CACD-D02A-4A39-9532-EF996882A9A4}" srcOrd="8" destOrd="0" presId="urn:microsoft.com/office/officeart/2011/layout/CircleProcess"/>
    <dgm:cxn modelId="{B8D26144-DE17-4379-8056-A6A0811982A2}" type="presParOf" srcId="{E5C0CACD-D02A-4A39-9532-EF996882A9A4}" destId="{D3DDB172-C35F-406D-BA2A-569EA4A229B1}" srcOrd="0" destOrd="0" presId="urn:microsoft.com/office/officeart/2011/layout/CircleProcess"/>
    <dgm:cxn modelId="{60889AF3-A3FC-4F73-ACAC-AC5344BA9278}" type="presParOf" srcId="{083F5431-9AE3-459C-9336-6F86D465A479}" destId="{B646DB97-4DB7-46F2-8F58-32639D31DCA9}" srcOrd="9" destOrd="0" presId="urn:microsoft.com/office/officeart/2011/layout/CircleProcess"/>
    <dgm:cxn modelId="{4AA7CF1A-A96D-4A5D-8516-D56456FD8C89}" type="presParOf" srcId="{B646DB97-4DB7-46F2-8F58-32639D31DCA9}" destId="{37C11446-7C55-4133-AFDB-E6A3CC60DCAD}" srcOrd="0" destOrd="0" presId="urn:microsoft.com/office/officeart/2011/layout/CircleProcess"/>
    <dgm:cxn modelId="{EE58BE1E-B68B-47AF-95BB-B3971E7B16A7}" type="presParOf" srcId="{083F5431-9AE3-459C-9336-6F86D465A479}" destId="{90C373F8-4BBF-484A-A71F-A3B19494D183}" srcOrd="10" destOrd="0" presId="urn:microsoft.com/office/officeart/2011/layout/CircleProcess"/>
    <dgm:cxn modelId="{170AFD2D-21D1-476B-A497-E7F59BDC3BE9}" type="presParOf" srcId="{083F5431-9AE3-459C-9336-6F86D465A479}" destId="{049C53C3-9AF5-42EB-9B84-ED1B721B6397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F413E0-9C0D-421B-AF43-DC570B850A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34E5F-8683-4C41-BBBB-5D7780A7F122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7EEFAF92-BA80-4831-94C4-FD87213423E7}" type="parTrans" cxnId="{6CBEAD40-0DCA-40B7-BB6A-2EB745292379}">
      <dgm:prSet/>
      <dgm:spPr/>
      <dgm:t>
        <a:bodyPr/>
        <a:lstStyle/>
        <a:p>
          <a:endParaRPr lang="en-US"/>
        </a:p>
      </dgm:t>
    </dgm:pt>
    <dgm:pt modelId="{6C293ACF-D054-403E-B21A-2C7C37178879}" type="sibTrans" cxnId="{6CBEAD40-0DCA-40B7-BB6A-2EB745292379}">
      <dgm:prSet/>
      <dgm:spPr/>
      <dgm:t>
        <a:bodyPr/>
        <a:lstStyle/>
        <a:p>
          <a:endParaRPr lang="en-US"/>
        </a:p>
      </dgm:t>
    </dgm:pt>
    <dgm:pt modelId="{B54974ED-18C2-4753-B328-5922C0F0ED31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379C3500-A39A-456E-A37D-B0B15DA9DA85}" type="parTrans" cxnId="{7CC41C86-93CD-42AF-BBAF-C38BFA3DBCDE}">
      <dgm:prSet/>
      <dgm:spPr/>
      <dgm:t>
        <a:bodyPr/>
        <a:lstStyle/>
        <a:p>
          <a:endParaRPr lang="en-US"/>
        </a:p>
      </dgm:t>
    </dgm:pt>
    <dgm:pt modelId="{8761966C-A59C-45D1-AA07-2ECAD41DA3DF}" type="sibTrans" cxnId="{7CC41C86-93CD-42AF-BBAF-C38BFA3DBCDE}">
      <dgm:prSet/>
      <dgm:spPr/>
      <dgm:t>
        <a:bodyPr/>
        <a:lstStyle/>
        <a:p>
          <a:endParaRPr lang="en-US"/>
        </a:p>
      </dgm:t>
    </dgm:pt>
    <dgm:pt modelId="{507B1609-BBC3-436E-8E31-8944B1974966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557ACD70-96A4-4CB2-B80A-5127C6FB3412}" type="parTrans" cxnId="{E1936182-5212-4D07-9549-6C182E6B8596}">
      <dgm:prSet/>
      <dgm:spPr/>
      <dgm:t>
        <a:bodyPr/>
        <a:lstStyle/>
        <a:p>
          <a:endParaRPr lang="en-US"/>
        </a:p>
      </dgm:t>
    </dgm:pt>
    <dgm:pt modelId="{5545C8F1-E313-4BE4-9246-EF2B3DC83F0D}" type="sibTrans" cxnId="{E1936182-5212-4D07-9549-6C182E6B8596}">
      <dgm:prSet/>
      <dgm:spPr/>
      <dgm:t>
        <a:bodyPr/>
        <a:lstStyle/>
        <a:p>
          <a:endParaRPr lang="en-US"/>
        </a:p>
      </dgm:t>
    </dgm:pt>
    <dgm:pt modelId="{CEE0AD5B-F87A-4D38-A511-A452333CFBE2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768A7BC9-CEE7-445E-A5DF-7AE290D3D059}" type="parTrans" cxnId="{AAF37297-704B-4BE7-A555-FEAEA385CD83}">
      <dgm:prSet/>
      <dgm:spPr/>
      <dgm:t>
        <a:bodyPr/>
        <a:lstStyle/>
        <a:p>
          <a:endParaRPr lang="en-US"/>
        </a:p>
      </dgm:t>
    </dgm:pt>
    <dgm:pt modelId="{8A3E9442-EDA8-4B0D-999D-77AB4A8B478C}" type="sibTrans" cxnId="{AAF37297-704B-4BE7-A555-FEAEA385CD83}">
      <dgm:prSet/>
      <dgm:spPr/>
      <dgm:t>
        <a:bodyPr/>
        <a:lstStyle/>
        <a:p>
          <a:endParaRPr lang="en-US"/>
        </a:p>
      </dgm:t>
    </dgm:pt>
    <dgm:pt modelId="{5E920A3E-1640-4BA1-ABEA-1C026E1DE786}">
      <dgm:prSet phldrT="[Text]"/>
      <dgm:spPr/>
      <dgm:t>
        <a:bodyPr/>
        <a:lstStyle/>
        <a:p>
          <a:r>
            <a:rPr lang="en-US" dirty="0" smtClean="0"/>
            <a:t>group</a:t>
          </a:r>
          <a:endParaRPr lang="en-US" dirty="0"/>
        </a:p>
      </dgm:t>
    </dgm:pt>
    <dgm:pt modelId="{6C7D9238-5758-45CF-950A-F8BE9F638B9E}" type="parTrans" cxnId="{188D8C01-F7A2-4F7B-B72C-32FF53F162E3}">
      <dgm:prSet/>
      <dgm:spPr/>
      <dgm:t>
        <a:bodyPr/>
        <a:lstStyle/>
        <a:p>
          <a:endParaRPr lang="en-US"/>
        </a:p>
      </dgm:t>
    </dgm:pt>
    <dgm:pt modelId="{A5D48501-3C61-44FB-A3AA-A1636E2A3DF9}" type="sibTrans" cxnId="{188D8C01-F7A2-4F7B-B72C-32FF53F162E3}">
      <dgm:prSet/>
      <dgm:spPr/>
      <dgm:t>
        <a:bodyPr/>
        <a:lstStyle/>
        <a:p>
          <a:endParaRPr lang="en-US"/>
        </a:p>
      </dgm:t>
    </dgm:pt>
    <dgm:pt modelId="{ECED490B-DA11-4643-BA48-9DEAA3761A28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9B02A943-4400-42D9-89A6-235DEE18CE81}" type="parTrans" cxnId="{8316C88A-3E90-4F37-9A86-AE82FB4D8F65}">
      <dgm:prSet/>
      <dgm:spPr/>
      <dgm:t>
        <a:bodyPr/>
        <a:lstStyle/>
        <a:p>
          <a:endParaRPr lang="en-US"/>
        </a:p>
      </dgm:t>
    </dgm:pt>
    <dgm:pt modelId="{51959B68-487A-4B1F-AC44-A445038D4428}" type="sibTrans" cxnId="{8316C88A-3E90-4F37-9A86-AE82FB4D8F65}">
      <dgm:prSet/>
      <dgm:spPr/>
      <dgm:t>
        <a:bodyPr/>
        <a:lstStyle/>
        <a:p>
          <a:endParaRPr lang="en-US"/>
        </a:p>
      </dgm:t>
    </dgm:pt>
    <dgm:pt modelId="{083F5431-9AE3-459C-9336-6F86D465A479}" type="pres">
      <dgm:prSet presAssocID="{F8F413E0-9C0D-421B-AF43-DC570B850AC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1B7D10A-F115-4E65-9996-FCC6379C8578}" type="pres">
      <dgm:prSet presAssocID="{507B1609-BBC3-436E-8E31-8944B1974966}" presName="Accent3" presStyleCnt="0"/>
      <dgm:spPr/>
    </dgm:pt>
    <dgm:pt modelId="{BBAD19DC-2794-411F-9445-B5BB509F39E9}" type="pres">
      <dgm:prSet presAssocID="{507B1609-BBC3-436E-8E31-8944B1974966}" presName="Accent" presStyleLbl="node1" presStyleIdx="0" presStyleCnt="3"/>
      <dgm:spPr/>
    </dgm:pt>
    <dgm:pt modelId="{951FC591-C364-473C-ABFE-10034F6B94BF}" type="pres">
      <dgm:prSet presAssocID="{507B1609-BBC3-436E-8E31-8944B1974966}" presName="ParentBackground3" presStyleCnt="0"/>
      <dgm:spPr/>
    </dgm:pt>
    <dgm:pt modelId="{690EA93A-C969-4190-B59A-4B45607D3EEB}" type="pres">
      <dgm:prSet presAssocID="{507B1609-BBC3-436E-8E31-8944B197496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BB2E6863-8D50-4CF6-B995-B56EBECAD5E9}" type="pres">
      <dgm:prSet presAssocID="{507B1609-BBC3-436E-8E31-8944B197496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09CAA-A282-47C4-AF49-39365B1DFF9F}" type="pres">
      <dgm:prSet presAssocID="{507B1609-BBC3-436E-8E31-8944B1974966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F110-E72A-45A8-AB91-F313158D72A6}" type="pres">
      <dgm:prSet presAssocID="{B54974ED-18C2-4753-B328-5922C0F0ED31}" presName="Accent2" presStyleCnt="0"/>
      <dgm:spPr/>
    </dgm:pt>
    <dgm:pt modelId="{2C82D227-32CF-417A-A071-4BB0CA497004}" type="pres">
      <dgm:prSet presAssocID="{B54974ED-18C2-4753-B328-5922C0F0ED31}" presName="Accent" presStyleLbl="node1" presStyleIdx="1" presStyleCnt="3"/>
      <dgm:spPr/>
    </dgm:pt>
    <dgm:pt modelId="{0176CE52-C226-45DC-973C-CE2F15AF412E}" type="pres">
      <dgm:prSet presAssocID="{B54974ED-18C2-4753-B328-5922C0F0ED31}" presName="ParentBackground2" presStyleCnt="0"/>
      <dgm:spPr/>
    </dgm:pt>
    <dgm:pt modelId="{F99C02ED-F512-4DCD-A0CB-18FEE10AEEB9}" type="pres">
      <dgm:prSet presAssocID="{B54974ED-18C2-4753-B328-5922C0F0ED3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19FDA82C-D2EA-46A3-8D9C-4B382857985F}" type="pres">
      <dgm:prSet presAssocID="{B54974ED-18C2-4753-B328-5922C0F0ED31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16BB4-CA77-438C-998D-25D9C72AAA80}" type="pres">
      <dgm:prSet presAssocID="{B54974ED-18C2-4753-B328-5922C0F0ED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CACD-D02A-4A39-9532-EF996882A9A4}" type="pres">
      <dgm:prSet presAssocID="{EEA34E5F-8683-4C41-BBBB-5D7780A7F122}" presName="Accent1" presStyleCnt="0"/>
      <dgm:spPr/>
    </dgm:pt>
    <dgm:pt modelId="{D3DDB172-C35F-406D-BA2A-569EA4A229B1}" type="pres">
      <dgm:prSet presAssocID="{EEA34E5F-8683-4C41-BBBB-5D7780A7F122}" presName="Accent" presStyleLbl="node1" presStyleIdx="2" presStyleCnt="3"/>
      <dgm:spPr/>
    </dgm:pt>
    <dgm:pt modelId="{B646DB97-4DB7-46F2-8F58-32639D31DCA9}" type="pres">
      <dgm:prSet presAssocID="{EEA34E5F-8683-4C41-BBBB-5D7780A7F122}" presName="ParentBackground1" presStyleCnt="0"/>
      <dgm:spPr/>
    </dgm:pt>
    <dgm:pt modelId="{37C11446-7C55-4133-AFDB-E6A3CC60DCAD}" type="pres">
      <dgm:prSet presAssocID="{EEA34E5F-8683-4C41-BBBB-5D7780A7F12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0C373F8-4BBF-484A-A71F-A3B19494D183}" type="pres">
      <dgm:prSet presAssocID="{EEA34E5F-8683-4C41-BBBB-5D7780A7F122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C53C3-9AF5-42EB-9B84-ED1B721B6397}" type="pres">
      <dgm:prSet presAssocID="{EEA34E5F-8683-4C41-BBBB-5D7780A7F122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BEAD40-0DCA-40B7-BB6A-2EB745292379}" srcId="{F8F413E0-9C0D-421B-AF43-DC570B850AC0}" destId="{EEA34E5F-8683-4C41-BBBB-5D7780A7F122}" srcOrd="0" destOrd="0" parTransId="{7EEFAF92-BA80-4831-94C4-FD87213423E7}" sibTransId="{6C293ACF-D054-403E-B21A-2C7C37178879}"/>
    <dgm:cxn modelId="{53085016-438D-4374-AF9D-66FAACD77019}" type="presOf" srcId="{EEA34E5F-8683-4C41-BBBB-5D7780A7F122}" destId="{37C11446-7C55-4133-AFDB-E6A3CC60DCAD}" srcOrd="0" destOrd="0" presId="urn:microsoft.com/office/officeart/2011/layout/CircleProcess"/>
    <dgm:cxn modelId="{01E8BA91-9F7D-46F9-8457-D86B226D0E43}" type="presOf" srcId="{5E920A3E-1640-4BA1-ABEA-1C026E1DE786}" destId="{19FDA82C-D2EA-46A3-8D9C-4B382857985F}" srcOrd="0" destOrd="0" presId="urn:microsoft.com/office/officeart/2011/layout/CircleProcess"/>
    <dgm:cxn modelId="{188D8C01-F7A2-4F7B-B72C-32FF53F162E3}" srcId="{B54974ED-18C2-4753-B328-5922C0F0ED31}" destId="{5E920A3E-1640-4BA1-ABEA-1C026E1DE786}" srcOrd="0" destOrd="0" parTransId="{6C7D9238-5758-45CF-950A-F8BE9F638B9E}" sibTransId="{A5D48501-3C61-44FB-A3AA-A1636E2A3DF9}"/>
    <dgm:cxn modelId="{AAF37297-704B-4BE7-A555-FEAEA385CD83}" srcId="{EEA34E5F-8683-4C41-BBBB-5D7780A7F122}" destId="{CEE0AD5B-F87A-4D38-A511-A452333CFBE2}" srcOrd="0" destOrd="0" parTransId="{768A7BC9-CEE7-445E-A5DF-7AE290D3D059}" sibTransId="{8A3E9442-EDA8-4B0D-999D-77AB4A8B478C}"/>
    <dgm:cxn modelId="{B91CD14E-BAAD-40EA-B81B-EF478125950E}" type="presOf" srcId="{507B1609-BBC3-436E-8E31-8944B1974966}" destId="{2E009CAA-A282-47C4-AF49-39365B1DFF9F}" srcOrd="1" destOrd="0" presId="urn:microsoft.com/office/officeart/2011/layout/CircleProcess"/>
    <dgm:cxn modelId="{A4C1C5AC-056E-4F4B-B810-C625D09BBB6A}" type="presOf" srcId="{B54974ED-18C2-4753-B328-5922C0F0ED31}" destId="{F99C02ED-F512-4DCD-A0CB-18FEE10AEEB9}" srcOrd="0" destOrd="0" presId="urn:microsoft.com/office/officeart/2011/layout/CircleProcess"/>
    <dgm:cxn modelId="{E1936182-5212-4D07-9549-6C182E6B8596}" srcId="{F8F413E0-9C0D-421B-AF43-DC570B850AC0}" destId="{507B1609-BBC3-436E-8E31-8944B1974966}" srcOrd="2" destOrd="0" parTransId="{557ACD70-96A4-4CB2-B80A-5127C6FB3412}" sibTransId="{5545C8F1-E313-4BE4-9246-EF2B3DC83F0D}"/>
    <dgm:cxn modelId="{6195FEBF-026A-4AD2-A0A2-BF455AD125C9}" type="presOf" srcId="{EEA34E5F-8683-4C41-BBBB-5D7780A7F122}" destId="{049C53C3-9AF5-42EB-9B84-ED1B721B6397}" srcOrd="1" destOrd="0" presId="urn:microsoft.com/office/officeart/2011/layout/CircleProcess"/>
    <dgm:cxn modelId="{F8CE78AC-0155-443D-8792-EC906C53F338}" type="presOf" srcId="{507B1609-BBC3-436E-8E31-8944B1974966}" destId="{690EA93A-C969-4190-B59A-4B45607D3EEB}" srcOrd="0" destOrd="0" presId="urn:microsoft.com/office/officeart/2011/layout/CircleProcess"/>
    <dgm:cxn modelId="{A24CC244-5F07-481C-9C2A-BDF6C7DDD268}" type="presOf" srcId="{CEE0AD5B-F87A-4D38-A511-A452333CFBE2}" destId="{90C373F8-4BBF-484A-A71F-A3B19494D183}" srcOrd="0" destOrd="0" presId="urn:microsoft.com/office/officeart/2011/layout/CircleProcess"/>
    <dgm:cxn modelId="{8316C88A-3E90-4F37-9A86-AE82FB4D8F65}" srcId="{507B1609-BBC3-436E-8E31-8944B1974966}" destId="{ECED490B-DA11-4643-BA48-9DEAA3761A28}" srcOrd="0" destOrd="0" parTransId="{9B02A943-4400-42D9-89A6-235DEE18CE81}" sibTransId="{51959B68-487A-4B1F-AC44-A445038D4428}"/>
    <dgm:cxn modelId="{78D5AB2F-593F-4DC3-9F05-8F7C7B85E492}" type="presOf" srcId="{F8F413E0-9C0D-421B-AF43-DC570B850AC0}" destId="{083F5431-9AE3-459C-9336-6F86D465A479}" srcOrd="0" destOrd="0" presId="urn:microsoft.com/office/officeart/2011/layout/CircleProcess"/>
    <dgm:cxn modelId="{9355E2D1-52CA-48A0-845C-1C4B43A4D6AB}" type="presOf" srcId="{ECED490B-DA11-4643-BA48-9DEAA3761A28}" destId="{BB2E6863-8D50-4CF6-B995-B56EBECAD5E9}" srcOrd="0" destOrd="0" presId="urn:microsoft.com/office/officeart/2011/layout/CircleProcess"/>
    <dgm:cxn modelId="{9E7D84D0-4380-4CA5-A035-CA866C7B3D6C}" type="presOf" srcId="{B54974ED-18C2-4753-B328-5922C0F0ED31}" destId="{F7A16BB4-CA77-438C-998D-25D9C72AAA80}" srcOrd="1" destOrd="0" presId="urn:microsoft.com/office/officeart/2011/layout/CircleProcess"/>
    <dgm:cxn modelId="{7CC41C86-93CD-42AF-BBAF-C38BFA3DBCDE}" srcId="{F8F413E0-9C0D-421B-AF43-DC570B850AC0}" destId="{B54974ED-18C2-4753-B328-5922C0F0ED31}" srcOrd="1" destOrd="0" parTransId="{379C3500-A39A-456E-A37D-B0B15DA9DA85}" sibTransId="{8761966C-A59C-45D1-AA07-2ECAD41DA3DF}"/>
    <dgm:cxn modelId="{F49B9F5A-5A82-41B1-BE81-F0825D73FBCE}" type="presParOf" srcId="{083F5431-9AE3-459C-9336-6F86D465A479}" destId="{A1B7D10A-F115-4E65-9996-FCC6379C8578}" srcOrd="0" destOrd="0" presId="urn:microsoft.com/office/officeart/2011/layout/CircleProcess"/>
    <dgm:cxn modelId="{BF815E5A-527B-408F-8974-F357118B0D8F}" type="presParOf" srcId="{A1B7D10A-F115-4E65-9996-FCC6379C8578}" destId="{BBAD19DC-2794-411F-9445-B5BB509F39E9}" srcOrd="0" destOrd="0" presId="urn:microsoft.com/office/officeart/2011/layout/CircleProcess"/>
    <dgm:cxn modelId="{AA228B5D-0140-437F-AA54-71687EF4E369}" type="presParOf" srcId="{083F5431-9AE3-459C-9336-6F86D465A479}" destId="{951FC591-C364-473C-ABFE-10034F6B94BF}" srcOrd="1" destOrd="0" presId="urn:microsoft.com/office/officeart/2011/layout/CircleProcess"/>
    <dgm:cxn modelId="{C7DCED60-095F-4C37-A723-E617DFF53F11}" type="presParOf" srcId="{951FC591-C364-473C-ABFE-10034F6B94BF}" destId="{690EA93A-C969-4190-B59A-4B45607D3EEB}" srcOrd="0" destOrd="0" presId="urn:microsoft.com/office/officeart/2011/layout/CircleProcess"/>
    <dgm:cxn modelId="{7DB10E23-8A99-49F5-B5BF-AE836213B7F9}" type="presParOf" srcId="{083F5431-9AE3-459C-9336-6F86D465A479}" destId="{BB2E6863-8D50-4CF6-B995-B56EBECAD5E9}" srcOrd="2" destOrd="0" presId="urn:microsoft.com/office/officeart/2011/layout/CircleProcess"/>
    <dgm:cxn modelId="{0CCAD694-C733-4FE1-89F9-B28916EB450B}" type="presParOf" srcId="{083F5431-9AE3-459C-9336-6F86D465A479}" destId="{2E009CAA-A282-47C4-AF49-39365B1DFF9F}" srcOrd="3" destOrd="0" presId="urn:microsoft.com/office/officeart/2011/layout/CircleProcess"/>
    <dgm:cxn modelId="{9E22D342-6060-498E-8A3A-0C2A9FE88D94}" type="presParOf" srcId="{083F5431-9AE3-459C-9336-6F86D465A479}" destId="{7923F110-E72A-45A8-AB91-F313158D72A6}" srcOrd="4" destOrd="0" presId="urn:microsoft.com/office/officeart/2011/layout/CircleProcess"/>
    <dgm:cxn modelId="{69964996-94D5-4F71-A05E-29FB318434F9}" type="presParOf" srcId="{7923F110-E72A-45A8-AB91-F313158D72A6}" destId="{2C82D227-32CF-417A-A071-4BB0CA497004}" srcOrd="0" destOrd="0" presId="urn:microsoft.com/office/officeart/2011/layout/CircleProcess"/>
    <dgm:cxn modelId="{10AC60A9-9377-458D-9A92-167B8FC1BA91}" type="presParOf" srcId="{083F5431-9AE3-459C-9336-6F86D465A479}" destId="{0176CE52-C226-45DC-973C-CE2F15AF412E}" srcOrd="5" destOrd="0" presId="urn:microsoft.com/office/officeart/2011/layout/CircleProcess"/>
    <dgm:cxn modelId="{61AFCA30-329A-4345-9CBB-AFAC40A08E0A}" type="presParOf" srcId="{0176CE52-C226-45DC-973C-CE2F15AF412E}" destId="{F99C02ED-F512-4DCD-A0CB-18FEE10AEEB9}" srcOrd="0" destOrd="0" presId="urn:microsoft.com/office/officeart/2011/layout/CircleProcess"/>
    <dgm:cxn modelId="{839C3853-BF08-4F88-B24D-0EDCD6839291}" type="presParOf" srcId="{083F5431-9AE3-459C-9336-6F86D465A479}" destId="{19FDA82C-D2EA-46A3-8D9C-4B382857985F}" srcOrd="6" destOrd="0" presId="urn:microsoft.com/office/officeart/2011/layout/CircleProcess"/>
    <dgm:cxn modelId="{7637C748-E163-4000-9F47-912BB8ACDE1E}" type="presParOf" srcId="{083F5431-9AE3-459C-9336-6F86D465A479}" destId="{F7A16BB4-CA77-438C-998D-25D9C72AAA80}" srcOrd="7" destOrd="0" presId="urn:microsoft.com/office/officeart/2011/layout/CircleProcess"/>
    <dgm:cxn modelId="{755148ED-E222-4BDE-AAF6-9879469C37F6}" type="presParOf" srcId="{083F5431-9AE3-459C-9336-6F86D465A479}" destId="{E5C0CACD-D02A-4A39-9532-EF996882A9A4}" srcOrd="8" destOrd="0" presId="urn:microsoft.com/office/officeart/2011/layout/CircleProcess"/>
    <dgm:cxn modelId="{EA6491FC-CD6F-4E56-BA08-3142F76C8E56}" type="presParOf" srcId="{E5C0CACD-D02A-4A39-9532-EF996882A9A4}" destId="{D3DDB172-C35F-406D-BA2A-569EA4A229B1}" srcOrd="0" destOrd="0" presId="urn:microsoft.com/office/officeart/2011/layout/CircleProcess"/>
    <dgm:cxn modelId="{4F9B99AB-FD93-4F7A-BB4C-D70758D5910D}" type="presParOf" srcId="{083F5431-9AE3-459C-9336-6F86D465A479}" destId="{B646DB97-4DB7-46F2-8F58-32639D31DCA9}" srcOrd="9" destOrd="0" presId="urn:microsoft.com/office/officeart/2011/layout/CircleProcess"/>
    <dgm:cxn modelId="{F5B3E2EB-86F4-44BB-AF17-4C2B7DB41227}" type="presParOf" srcId="{B646DB97-4DB7-46F2-8F58-32639D31DCA9}" destId="{37C11446-7C55-4133-AFDB-E6A3CC60DCAD}" srcOrd="0" destOrd="0" presId="urn:microsoft.com/office/officeart/2011/layout/CircleProcess"/>
    <dgm:cxn modelId="{9179486B-1324-47F0-AAB6-C1169EDE39D7}" type="presParOf" srcId="{083F5431-9AE3-459C-9336-6F86D465A479}" destId="{90C373F8-4BBF-484A-A71F-A3B19494D183}" srcOrd="10" destOrd="0" presId="urn:microsoft.com/office/officeart/2011/layout/CircleProcess"/>
    <dgm:cxn modelId="{C216BA04-22B8-4E9E-B23C-E46980A585A7}" type="presParOf" srcId="{083F5431-9AE3-459C-9336-6F86D465A479}" destId="{049C53C3-9AF5-42EB-9B84-ED1B721B6397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157B7-FFEF-4CDB-BC45-8AF99078AEA8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AAD778-85F1-4F01-B70E-CBA358735C35}">
      <dgm:prSet/>
      <dgm:spPr/>
      <dgm:t>
        <a:bodyPr/>
        <a:lstStyle/>
        <a:p>
          <a:pPr rtl="0"/>
          <a:r>
            <a:rPr lang="en-US" smtClean="0"/>
            <a:t>Memory – killed if exceeds 10% of memory</a:t>
          </a:r>
          <a:endParaRPr lang="en-US"/>
        </a:p>
      </dgm:t>
    </dgm:pt>
    <dgm:pt modelId="{73A8303B-80C2-4C55-8010-0FE8F6FDC8D4}" type="parTrans" cxnId="{8F7EDBF8-775E-4762-90C5-AEFD03B650DB}">
      <dgm:prSet/>
      <dgm:spPr/>
      <dgm:t>
        <a:bodyPr/>
        <a:lstStyle/>
        <a:p>
          <a:endParaRPr lang="en-US"/>
        </a:p>
      </dgm:t>
    </dgm:pt>
    <dgm:pt modelId="{52C49E48-6D04-4E68-B83E-E7A68CBAD38D}" type="sibTrans" cxnId="{8F7EDBF8-775E-4762-90C5-AEFD03B650DB}">
      <dgm:prSet/>
      <dgm:spPr/>
      <dgm:t>
        <a:bodyPr/>
        <a:lstStyle/>
        <a:p>
          <a:endParaRPr lang="en-US"/>
        </a:p>
      </dgm:t>
    </dgm:pt>
    <dgm:pt modelId="{ED9BC28F-053E-4BFC-80FF-0549FA6268DA}">
      <dgm:prSet/>
      <dgm:spPr/>
      <dgm:t>
        <a:bodyPr/>
        <a:lstStyle/>
        <a:p>
          <a:pPr rtl="0"/>
          <a:r>
            <a:rPr lang="en-US" dirty="0" smtClean="0"/>
            <a:t>100 MB mem limit =&gt; </a:t>
          </a:r>
          <a:r>
            <a:rPr lang="en-US" dirty="0" err="1" smtClean="0"/>
            <a:t>allowDiskUsage</a:t>
          </a:r>
          <a:endParaRPr lang="en-US" dirty="0"/>
        </a:p>
      </dgm:t>
    </dgm:pt>
    <dgm:pt modelId="{6C14F77F-30CA-4546-B1F2-682F7DEB225F}" type="parTrans" cxnId="{08CD5576-5237-43EF-891D-D2AC896B494B}">
      <dgm:prSet/>
      <dgm:spPr/>
      <dgm:t>
        <a:bodyPr/>
        <a:lstStyle/>
        <a:p>
          <a:endParaRPr lang="en-US"/>
        </a:p>
      </dgm:t>
    </dgm:pt>
    <dgm:pt modelId="{C04EF2A1-79E0-4674-890E-013369982459}" type="sibTrans" cxnId="{08CD5576-5237-43EF-891D-D2AC896B494B}">
      <dgm:prSet/>
      <dgm:spPr/>
      <dgm:t>
        <a:bodyPr/>
        <a:lstStyle/>
        <a:p>
          <a:endParaRPr lang="en-US"/>
        </a:p>
      </dgm:t>
    </dgm:pt>
    <dgm:pt modelId="{1607721F-4479-401E-934C-1241BAAB8357}">
      <dgm:prSet/>
      <dgm:spPr/>
      <dgm:t>
        <a:bodyPr/>
        <a:lstStyle/>
        <a:p>
          <a:pPr rtl="0"/>
          <a:r>
            <a:rPr lang="en-US" smtClean="0"/>
            <a:t>Predefined operators only (no scripting)</a:t>
          </a:r>
          <a:endParaRPr lang="en-US"/>
        </a:p>
      </dgm:t>
    </dgm:pt>
    <dgm:pt modelId="{7B3651F0-6731-4631-BCD8-6E13BA791BC3}" type="parTrans" cxnId="{672A6096-3561-4E6A-8C74-AF0F6F067259}">
      <dgm:prSet/>
      <dgm:spPr/>
      <dgm:t>
        <a:bodyPr/>
        <a:lstStyle/>
        <a:p>
          <a:endParaRPr lang="en-US"/>
        </a:p>
      </dgm:t>
    </dgm:pt>
    <dgm:pt modelId="{8C8D00E6-6939-44E6-9CDF-CF631B323F40}" type="sibTrans" cxnId="{672A6096-3561-4E6A-8C74-AF0F6F067259}">
      <dgm:prSet/>
      <dgm:spPr/>
      <dgm:t>
        <a:bodyPr/>
        <a:lstStyle/>
        <a:p>
          <a:endParaRPr lang="en-US"/>
        </a:p>
      </dgm:t>
    </dgm:pt>
    <dgm:pt modelId="{75BE62C5-2F90-4451-B305-FD77686FEC7B}">
      <dgm:prSet/>
      <dgm:spPr/>
      <dgm:t>
        <a:bodyPr/>
        <a:lstStyle/>
        <a:p>
          <a:pPr rtl="0"/>
          <a:r>
            <a:rPr lang="en-US" smtClean="0"/>
            <a:t>Output options limited</a:t>
          </a:r>
          <a:endParaRPr lang="en-US"/>
        </a:p>
      </dgm:t>
    </dgm:pt>
    <dgm:pt modelId="{BC1B506E-B22E-427C-AA46-2AEE839CD78E}" type="parTrans" cxnId="{F579480A-FD07-4C9B-80E4-EBD23ADCD469}">
      <dgm:prSet/>
      <dgm:spPr/>
      <dgm:t>
        <a:bodyPr/>
        <a:lstStyle/>
        <a:p>
          <a:endParaRPr lang="en-US"/>
        </a:p>
      </dgm:t>
    </dgm:pt>
    <dgm:pt modelId="{71FE7B94-0613-483D-A42D-FC30BE9D4B5B}" type="sibTrans" cxnId="{F579480A-FD07-4C9B-80E4-EBD23ADCD469}">
      <dgm:prSet/>
      <dgm:spPr/>
      <dgm:t>
        <a:bodyPr/>
        <a:lstStyle/>
        <a:p>
          <a:endParaRPr lang="en-US"/>
        </a:p>
      </dgm:t>
    </dgm:pt>
    <dgm:pt modelId="{34C6B2A0-F07B-483A-B082-0B72BC9355AE}" type="pres">
      <dgm:prSet presAssocID="{712157B7-FFEF-4CDB-BC45-8AF99078AE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DE5F5-2803-4951-A4BD-FE494874B515}" type="pres">
      <dgm:prSet presAssocID="{9BAAD778-85F1-4F01-B70E-CBA358735C35}" presName="composite" presStyleCnt="0"/>
      <dgm:spPr/>
    </dgm:pt>
    <dgm:pt modelId="{1FBC212E-92F0-4112-AE3D-CC7E5A983A6F}" type="pres">
      <dgm:prSet presAssocID="{9BAAD778-85F1-4F01-B70E-CBA358735C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120D8-6F52-47D5-9192-F0838DA9B698}" type="pres">
      <dgm:prSet presAssocID="{9BAAD778-85F1-4F01-B70E-CBA358735C3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5C8-C235-4332-8388-97881EE63AF2}" type="pres">
      <dgm:prSet presAssocID="{52C49E48-6D04-4E68-B83E-E7A68CBAD38D}" presName="space" presStyleCnt="0"/>
      <dgm:spPr/>
    </dgm:pt>
    <dgm:pt modelId="{8E57D388-2CE2-4FA2-B620-15F339D387EA}" type="pres">
      <dgm:prSet presAssocID="{1607721F-4479-401E-934C-1241BAAB8357}" presName="composite" presStyleCnt="0"/>
      <dgm:spPr/>
    </dgm:pt>
    <dgm:pt modelId="{F3C73C06-7BFA-4726-BAD3-6FDB8C627481}" type="pres">
      <dgm:prSet presAssocID="{1607721F-4479-401E-934C-1241BAAB83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4689E-A455-4893-AF9D-0ED33D8011AC}" type="pres">
      <dgm:prSet presAssocID="{1607721F-4479-401E-934C-1241BAAB8357}" presName="desTx" presStyleLbl="alignAccFollowNode1" presStyleIdx="1" presStyleCnt="3">
        <dgm:presLayoutVars>
          <dgm:bulletEnabled val="1"/>
        </dgm:presLayoutVars>
      </dgm:prSet>
      <dgm:spPr/>
    </dgm:pt>
    <dgm:pt modelId="{6373353E-61A7-49A2-82AC-0592A5ABAE97}" type="pres">
      <dgm:prSet presAssocID="{8C8D00E6-6939-44E6-9CDF-CF631B323F40}" presName="space" presStyleCnt="0"/>
      <dgm:spPr/>
    </dgm:pt>
    <dgm:pt modelId="{16A830B9-6441-4BDB-A700-02D10C20CCE6}" type="pres">
      <dgm:prSet presAssocID="{75BE62C5-2F90-4451-B305-FD77686FEC7B}" presName="composite" presStyleCnt="0"/>
      <dgm:spPr/>
    </dgm:pt>
    <dgm:pt modelId="{4AAB559A-DC75-4252-9BFC-A86F356595E6}" type="pres">
      <dgm:prSet presAssocID="{75BE62C5-2F90-4451-B305-FD77686FEC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54DA0-BE5D-42FF-9BBB-95DB063688C7}" type="pres">
      <dgm:prSet presAssocID="{75BE62C5-2F90-4451-B305-FD77686FEC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9602D4E-D42E-4E42-A3F6-AE78511B01E7}" type="presOf" srcId="{712157B7-FFEF-4CDB-BC45-8AF99078AEA8}" destId="{34C6B2A0-F07B-483A-B082-0B72BC9355AE}" srcOrd="0" destOrd="0" presId="urn:microsoft.com/office/officeart/2005/8/layout/hList1"/>
    <dgm:cxn modelId="{CF110062-E822-413F-A4EB-A8D369B33E54}" type="presOf" srcId="{75BE62C5-2F90-4451-B305-FD77686FEC7B}" destId="{4AAB559A-DC75-4252-9BFC-A86F356595E6}" srcOrd="0" destOrd="0" presId="urn:microsoft.com/office/officeart/2005/8/layout/hList1"/>
    <dgm:cxn modelId="{08CD5576-5237-43EF-891D-D2AC896B494B}" srcId="{9BAAD778-85F1-4F01-B70E-CBA358735C35}" destId="{ED9BC28F-053E-4BFC-80FF-0549FA6268DA}" srcOrd="0" destOrd="0" parTransId="{6C14F77F-30CA-4546-B1F2-682F7DEB225F}" sibTransId="{C04EF2A1-79E0-4674-890E-013369982459}"/>
    <dgm:cxn modelId="{D04A01E2-856D-465A-8118-360353B62DBD}" type="presOf" srcId="{ED9BC28F-053E-4BFC-80FF-0549FA6268DA}" destId="{C87120D8-6F52-47D5-9192-F0838DA9B698}" srcOrd="0" destOrd="0" presId="urn:microsoft.com/office/officeart/2005/8/layout/hList1"/>
    <dgm:cxn modelId="{F579480A-FD07-4C9B-80E4-EBD23ADCD469}" srcId="{712157B7-FFEF-4CDB-BC45-8AF99078AEA8}" destId="{75BE62C5-2F90-4451-B305-FD77686FEC7B}" srcOrd="2" destOrd="0" parTransId="{BC1B506E-B22E-427C-AA46-2AEE839CD78E}" sibTransId="{71FE7B94-0613-483D-A42D-FC30BE9D4B5B}"/>
    <dgm:cxn modelId="{8F7EDBF8-775E-4762-90C5-AEFD03B650DB}" srcId="{712157B7-FFEF-4CDB-BC45-8AF99078AEA8}" destId="{9BAAD778-85F1-4F01-B70E-CBA358735C35}" srcOrd="0" destOrd="0" parTransId="{73A8303B-80C2-4C55-8010-0FE8F6FDC8D4}" sibTransId="{52C49E48-6D04-4E68-B83E-E7A68CBAD38D}"/>
    <dgm:cxn modelId="{672A6096-3561-4E6A-8C74-AF0F6F067259}" srcId="{712157B7-FFEF-4CDB-BC45-8AF99078AEA8}" destId="{1607721F-4479-401E-934C-1241BAAB8357}" srcOrd="1" destOrd="0" parTransId="{7B3651F0-6731-4631-BCD8-6E13BA791BC3}" sibTransId="{8C8D00E6-6939-44E6-9CDF-CF631B323F40}"/>
    <dgm:cxn modelId="{23BC9BAD-6167-43A8-87D5-934916C1DE4A}" type="presOf" srcId="{1607721F-4479-401E-934C-1241BAAB8357}" destId="{F3C73C06-7BFA-4726-BAD3-6FDB8C627481}" srcOrd="0" destOrd="0" presId="urn:microsoft.com/office/officeart/2005/8/layout/hList1"/>
    <dgm:cxn modelId="{4CBCFA89-D760-4C27-AD2D-15A3ADA938CE}" type="presOf" srcId="{9BAAD778-85F1-4F01-B70E-CBA358735C35}" destId="{1FBC212E-92F0-4112-AE3D-CC7E5A983A6F}" srcOrd="0" destOrd="0" presId="urn:microsoft.com/office/officeart/2005/8/layout/hList1"/>
    <dgm:cxn modelId="{18E9FFDD-2841-483D-9CC3-53B6AA50DB4E}" type="presParOf" srcId="{34C6B2A0-F07B-483A-B082-0B72BC9355AE}" destId="{8E6DE5F5-2803-4951-A4BD-FE494874B515}" srcOrd="0" destOrd="0" presId="urn:microsoft.com/office/officeart/2005/8/layout/hList1"/>
    <dgm:cxn modelId="{7903959C-DDC0-44FC-803C-BE2D1EFD1206}" type="presParOf" srcId="{8E6DE5F5-2803-4951-A4BD-FE494874B515}" destId="{1FBC212E-92F0-4112-AE3D-CC7E5A983A6F}" srcOrd="0" destOrd="0" presId="urn:microsoft.com/office/officeart/2005/8/layout/hList1"/>
    <dgm:cxn modelId="{31EDCA29-7569-4225-8BB1-4FC978886621}" type="presParOf" srcId="{8E6DE5F5-2803-4951-A4BD-FE494874B515}" destId="{C87120D8-6F52-47D5-9192-F0838DA9B698}" srcOrd="1" destOrd="0" presId="urn:microsoft.com/office/officeart/2005/8/layout/hList1"/>
    <dgm:cxn modelId="{B0E5D0AC-C224-4583-B622-3808809D9B0E}" type="presParOf" srcId="{34C6B2A0-F07B-483A-B082-0B72BC9355AE}" destId="{62BA55C8-C235-4332-8388-97881EE63AF2}" srcOrd="1" destOrd="0" presId="urn:microsoft.com/office/officeart/2005/8/layout/hList1"/>
    <dgm:cxn modelId="{F5BC3AD1-5D74-48A2-B97D-FD5545F690B0}" type="presParOf" srcId="{34C6B2A0-F07B-483A-B082-0B72BC9355AE}" destId="{8E57D388-2CE2-4FA2-B620-15F339D387EA}" srcOrd="2" destOrd="0" presId="urn:microsoft.com/office/officeart/2005/8/layout/hList1"/>
    <dgm:cxn modelId="{7A5A4293-71E6-477E-ADF2-D06353149FD8}" type="presParOf" srcId="{8E57D388-2CE2-4FA2-B620-15F339D387EA}" destId="{F3C73C06-7BFA-4726-BAD3-6FDB8C627481}" srcOrd="0" destOrd="0" presId="urn:microsoft.com/office/officeart/2005/8/layout/hList1"/>
    <dgm:cxn modelId="{7CDA5AD5-7C9E-4E02-A6C4-12BBDE8AE873}" type="presParOf" srcId="{8E57D388-2CE2-4FA2-B620-15F339D387EA}" destId="{B014689E-A455-4893-AF9D-0ED33D8011AC}" srcOrd="1" destOrd="0" presId="urn:microsoft.com/office/officeart/2005/8/layout/hList1"/>
    <dgm:cxn modelId="{779314B5-7D16-4E21-852E-69788D33B795}" type="presParOf" srcId="{34C6B2A0-F07B-483A-B082-0B72BC9355AE}" destId="{6373353E-61A7-49A2-82AC-0592A5ABAE97}" srcOrd="3" destOrd="0" presId="urn:microsoft.com/office/officeart/2005/8/layout/hList1"/>
    <dgm:cxn modelId="{40DDB140-6BB5-4C4C-8620-85A1E84D1234}" type="presParOf" srcId="{34C6B2A0-F07B-483A-B082-0B72BC9355AE}" destId="{16A830B9-6441-4BDB-A700-02D10C20CCE6}" srcOrd="4" destOrd="0" presId="urn:microsoft.com/office/officeart/2005/8/layout/hList1"/>
    <dgm:cxn modelId="{878D7A2B-19F8-418C-A731-387885DFD5B2}" type="presParOf" srcId="{16A830B9-6441-4BDB-A700-02D10C20CCE6}" destId="{4AAB559A-DC75-4252-9BFC-A86F356595E6}" srcOrd="0" destOrd="0" presId="urn:microsoft.com/office/officeart/2005/8/layout/hList1"/>
    <dgm:cxn modelId="{4168F71D-2D43-458D-98B9-84ADE9E56B75}" type="presParOf" srcId="{16A830B9-6441-4BDB-A700-02D10C20CCE6}" destId="{65854DA0-BE5D-42FF-9BBB-95DB063688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DCC79-F4F3-471A-BEFE-9603310D6C27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1FB4C-0716-452B-8304-8090D986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1FB4C-0716-452B-8304-8090D98603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routeData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{ _id: 1, departure: 'PIE', arrival: 'YUM' },</a:t>
            </a:r>
          </a:p>
          <a:p>
            <a:r>
              <a:rPr lang="en-US" dirty="0" smtClean="0"/>
              <a:t>    { _id: 2, departure: 'PIE', arrival: 'TOL' },</a:t>
            </a:r>
          </a:p>
          <a:p>
            <a:r>
              <a:rPr lang="en-US" dirty="0" smtClean="0"/>
              <a:t>    { _id: 3, departure: 'FAR', arrival: 'YUM' },</a:t>
            </a:r>
          </a:p>
          <a:p>
            <a:r>
              <a:rPr lang="en-US" dirty="0" smtClean="0"/>
              <a:t>    { _id: 4, departure: 'YUM', arrival: 'TOL' },</a:t>
            </a:r>
          </a:p>
          <a:p>
            <a:r>
              <a:rPr lang="en-US" dirty="0" smtClean="0"/>
              <a:t>    { _id: 5, departure: 'TOL', arrival: 'FAR' },</a:t>
            </a:r>
          </a:p>
          <a:p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cityData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{ _id: 'PIE', name: 'St. Petersburg', state: 'FL' },</a:t>
            </a:r>
          </a:p>
          <a:p>
            <a:r>
              <a:rPr lang="en-US" dirty="0" smtClean="0"/>
              <a:t>    { _id: 'YUM', name: 'Yuma', state: 'AZ' },</a:t>
            </a:r>
          </a:p>
          <a:p>
            <a:r>
              <a:rPr lang="en-US" dirty="0" smtClean="0"/>
              <a:t>    { _id: 'TOL', name: 'Toledo', state: 'OH' },</a:t>
            </a:r>
          </a:p>
          <a:p>
            <a:r>
              <a:rPr lang="en-US" dirty="0" smtClean="0"/>
              <a:t>    { _id: 'FAR', name: 'Fargo', state: 'ND' },</a:t>
            </a:r>
          </a:p>
          <a:p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err="1" smtClean="0"/>
              <a:t>db.routes.drop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db.routes.insert</a:t>
            </a:r>
            <a:r>
              <a:rPr lang="en-US" dirty="0" smtClean="0"/>
              <a:t>(</a:t>
            </a:r>
            <a:r>
              <a:rPr lang="en-US" dirty="0" err="1" smtClean="0"/>
              <a:t>routeData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db.cities.drop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db.cities.insert</a:t>
            </a:r>
            <a:r>
              <a:rPr lang="en-US" dirty="0" smtClean="0"/>
              <a:t>(</a:t>
            </a:r>
            <a:r>
              <a:rPr lang="en-US" dirty="0" err="1" smtClean="0"/>
              <a:t>cityData</a:t>
            </a:r>
            <a:r>
              <a:rPr lang="en-US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1FB4C-0716-452B-8304-8090D98603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2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https://gist.github.com/nurih/f72abbf38fb92927d196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95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Plus N Consulting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© Plus N Consulting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Plus N Consulting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Plus N Consulting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Plus N Consulting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4DF-9840-4EBC-8C75-795D5FB2B67A}" type="datetimeFigureOut">
              <a:rPr lang="en-US" smtClean="0"/>
              <a:t>2017-01-13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74DF-9840-4EBC-8C75-795D5FB2B67A}" type="datetimeFigureOut">
              <a:rPr lang="en-US" smtClean="0"/>
              <a:t>2017-01-13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© Plus N Consulting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54F2-2CF9-406E-A016-D80B1000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Aggregation </a:t>
            </a:r>
            <a:br>
              <a:rPr lang="en-US" dirty="0" smtClean="0"/>
            </a:br>
            <a:r>
              <a:rPr lang="en-US" dirty="0" smtClean="0"/>
              <a:t>Like A Champ!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Nuri Halperin | Plus N Consulting, Inc. | © 2016</a:t>
            </a:r>
          </a:p>
        </p:txBody>
      </p:sp>
    </p:spTree>
    <p:extLst>
      <p:ext uri="{BB962C8B-B14F-4D97-AF65-F5344CB8AC3E}">
        <p14:creationId xmlns:p14="http://schemas.microsoft.com/office/powerpoint/2010/main" val="39897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    $project</a:t>
              </a:r>
            </a:p>
            <a:p>
              <a:r>
                <a:rPr lang="en-US" sz="3200" dirty="0" smtClean="0"/>
                <a:t>    $redact</a:t>
              </a:r>
            </a:p>
            <a:p>
              <a:r>
                <a:rPr lang="en-US" sz="3200" dirty="0" smtClean="0"/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$group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$match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$limit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$sort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  <a:solidFill>
            <a:schemeClr val="bg1">
              <a:lumMod val="50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geoNear</a:t>
              </a:r>
              <a:endPara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$out</a:t>
              </a:r>
            </a:p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$sample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7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$project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$redact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$group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    $match</a:t>
              </a:r>
            </a:p>
            <a:p>
              <a:r>
                <a:rPr lang="en-US" sz="3200" dirty="0" smtClean="0"/>
                <a:t>    $limit</a:t>
              </a:r>
            </a:p>
            <a:p>
              <a:r>
                <a:rPr lang="en-US" sz="3200" dirty="0" smtClean="0"/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$sort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  <a:solidFill>
            <a:schemeClr val="bg1">
              <a:lumMod val="50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geoNear</a:t>
              </a:r>
              <a:endPara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$out</a:t>
              </a:r>
            </a:p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$sample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8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$project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$redact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$group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$match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$limit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/>
                <a:t>    $sort</a:t>
              </a:r>
              <a:endParaRPr lang="en-US" sz="3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latin typeface="FontAwesome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  <a:solidFill>
            <a:schemeClr val="bg1">
              <a:lumMod val="50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geoNear</a:t>
              </a:r>
              <a:endPara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$out</a:t>
              </a:r>
            </a:p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$sample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$project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$redact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$group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$match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$limit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</p:grpSpPr>
        <p:sp>
          <p:nvSpPr>
            <p:cNvPr id="18" name="Rectangle 17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    $</a:t>
              </a:r>
              <a:r>
                <a:rPr lang="en-US" sz="3200" dirty="0" err="1" smtClean="0"/>
                <a:t>geoNear</a:t>
              </a:r>
              <a:endParaRPr lang="en-US" sz="3200" dirty="0" smtClean="0"/>
            </a:p>
            <a:p>
              <a:r>
                <a:rPr lang="en-US" sz="3200" dirty="0" smtClean="0"/>
                <a:t>    $out</a:t>
              </a:r>
            </a:p>
            <a:p>
              <a:r>
                <a:rPr lang="en-US" sz="3200" dirty="0"/>
                <a:t> </a:t>
              </a:r>
              <a:r>
                <a:rPr lang="en-US" sz="3200" dirty="0" smtClean="0"/>
                <a:t>   $sample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$sort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$project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$redact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$group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$match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$limit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$sort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  <a:solidFill>
            <a:schemeClr val="bg1">
              <a:lumMod val="50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geoNear</a:t>
              </a:r>
              <a:endPara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$out</a:t>
              </a:r>
            </a:p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$sample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65505" y="520238"/>
            <a:ext cx="6589708" cy="6375542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11773" y="1810786"/>
            <a:ext cx="3467100" cy="2198135"/>
            <a:chOff x="1714500" y="1837999"/>
            <a:chExt cx="3467100" cy="2198135"/>
          </a:xfrm>
        </p:grpSpPr>
        <p:sp>
          <p:nvSpPr>
            <p:cNvPr id="30" name="Rectangle 29"/>
            <p:cNvSpPr/>
            <p:nvPr/>
          </p:nvSpPr>
          <p:spPr>
            <a:xfrm>
              <a:off x="2209800" y="2295198"/>
              <a:ext cx="2971800" cy="17409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    $lookup</a:t>
              </a:r>
            </a:p>
            <a:p>
              <a:r>
                <a:rPr lang="en-US" sz="3200" dirty="0" smtClean="0"/>
                <a:t>    $</a:t>
              </a:r>
              <a:r>
                <a:rPr lang="en-US" sz="3200" dirty="0" err="1" smtClean="0"/>
                <a:t>graphLookup</a:t>
              </a:r>
              <a:endParaRPr lang="en-US" sz="3200" dirty="0" smtClean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</a:t>
              </a:r>
              <a:endParaRPr lang="en-US" dirty="0"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9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249679" y="3108960"/>
            <a:ext cx="1706881" cy="1595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YUM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41192" y="4815840"/>
            <a:ext cx="1706881" cy="1595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TOL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86082" y="1143000"/>
            <a:ext cx="1706881" cy="1595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PIE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84639" y="1798320"/>
            <a:ext cx="1706881" cy="1595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FAR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82028" y="4557108"/>
            <a:ext cx="1227134" cy="691297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56561" y="2455101"/>
            <a:ext cx="976612" cy="649492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62694" y="3068694"/>
            <a:ext cx="531938" cy="1488414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24153" y="3256768"/>
            <a:ext cx="2244483" cy="1816273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9709" y="2869723"/>
            <a:ext cx="5179368" cy="1130887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3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accent1"/>
                </a:solidFill>
              </a:rPr>
              <a:t>Limitations</a:t>
            </a:r>
            <a:endParaRPr lang="en" dirty="0">
              <a:solidFill>
                <a:schemeClr val="accent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90773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778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/>
              <a:t>Thank You!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@nurih</a:t>
            </a:r>
          </a:p>
          <a:p>
            <a:pPr lvl="0" rtl="0">
              <a:buNone/>
            </a:pPr>
            <a:r>
              <a:rPr lang="en" dirty="0" smtClean="0"/>
              <a:t>in/nurih</a:t>
            </a:r>
          </a:p>
          <a:p>
            <a:pPr lvl="0" rtl="0">
              <a:buNone/>
            </a:pPr>
            <a:r>
              <a:rPr lang="en" dirty="0" smtClean="0"/>
              <a:t>Pluralsight Author</a:t>
            </a:r>
          </a:p>
          <a:p>
            <a:pPr lvl="0" rtl="0">
              <a:buNone/>
            </a:pPr>
            <a:r>
              <a:rPr lang="en" dirty="0" smtClean="0"/>
              <a:t>Mongo Master</a:t>
            </a:r>
            <a:endParaRPr lang="en" dirty="0"/>
          </a:p>
        </p:txBody>
      </p:sp>
      <p:sp>
        <p:nvSpPr>
          <p:cNvPr id="135" name="Shape 135"/>
          <p:cNvSpPr/>
          <p:nvPr/>
        </p:nvSpPr>
        <p:spPr>
          <a:xfrm>
            <a:off x="1524000" y="4648200"/>
            <a:ext cx="1905000" cy="190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6" name="Shape 136"/>
          <p:cNvSpPr/>
          <p:nvPr/>
        </p:nvSpPr>
        <p:spPr>
          <a:xfrm rot="671759">
            <a:off x="3711220" y="5718953"/>
            <a:ext cx="2473297" cy="794742"/>
          </a:xfrm>
          <a:prstGeom prst="leftArrow">
            <a:avLst/>
          </a:prstGeom>
          <a:solidFill>
            <a:schemeClr val="accent1"/>
          </a:solidFill>
          <a:ln w="19050" cap="flat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b="1" dirty="0">
                <a:solidFill>
                  <a:schemeClr val="lt1"/>
                </a:solidFill>
              </a:rPr>
              <a:t>scan me!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927">
            <a:off x="6051821" y="2086434"/>
            <a:ext cx="5975551" cy="3504046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  <a:outerShdw blurRad="152400" dist="152400" dir="12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879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601">
            <a:off x="3430270" y="556579"/>
            <a:ext cx="6902450" cy="51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Concepts</a:t>
            </a:r>
          </a:p>
          <a:p>
            <a:pPr fontAlgn="ctr"/>
            <a:r>
              <a:rPr lang="en-US" dirty="0"/>
              <a:t>Key pipeline stages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match  </a:t>
            </a:r>
          </a:p>
          <a:p>
            <a:pPr lvl="1" fontAlgn="ctr"/>
            <a:r>
              <a:rPr lang="en-US" dirty="0"/>
              <a:t>$group</a:t>
            </a:r>
          </a:p>
          <a:p>
            <a:pPr lvl="1" fontAlgn="ctr"/>
            <a:r>
              <a:rPr lang="en-US" dirty="0"/>
              <a:t>$project</a:t>
            </a:r>
          </a:p>
          <a:p>
            <a:pPr lvl="1" fontAlgn="ctr"/>
            <a:r>
              <a:rPr lang="en-US" dirty="0"/>
              <a:t>$unwind</a:t>
            </a:r>
          </a:p>
          <a:p>
            <a:pPr fontAlgn="ctr"/>
            <a:r>
              <a:rPr lang="en-US" dirty="0" smtClean="0"/>
              <a:t>New operators</a:t>
            </a:r>
          </a:p>
          <a:p>
            <a:pPr lvl="1" fontAlgn="ctr"/>
            <a:r>
              <a:rPr lang="en-US" dirty="0" smtClean="0"/>
              <a:t>$lookup</a:t>
            </a:r>
          </a:p>
          <a:p>
            <a:pPr lvl="1" fontAlgn="ctr"/>
            <a:r>
              <a:rPr lang="en-US" dirty="0" smtClean="0"/>
              <a:t>$</a:t>
            </a:r>
            <a:r>
              <a:rPr lang="en-US" dirty="0" err="1" smtClean="0"/>
              <a:t>graphLookup</a:t>
            </a:r>
            <a:endParaRPr lang="en-US" dirty="0" smtClean="0"/>
          </a:p>
          <a:p>
            <a:pPr fontAlgn="ctr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7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Aggregation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20680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aggregate()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0702713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35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70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3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117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6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838200" y="1690688"/>
            <a:ext cx="1713187" cy="1135117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7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 3.33333E-6 L 0.67891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8654"/>
            <a:ext cx="10515600" cy="302382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db.people.aggregate</a:t>
            </a:r>
            <a: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( [ {$match: {name: 'bob'}}, {...} ]); </a:t>
            </a:r>
            <a:b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endParaRPr lang="en-US" sz="1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Aggregation syntax</a:t>
            </a:r>
          </a:p>
          <a:p>
            <a:r>
              <a:rPr lang="en-US" dirty="0" smtClean="0"/>
              <a:t>Pipeline described using an array of pipeline stages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40468" y="2396358"/>
            <a:ext cx="2827283" cy="10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9425" y="215900"/>
            <a:ext cx="10442575" cy="1144588"/>
          </a:xfrm>
        </p:spPr>
        <p:txBody>
          <a:bodyPr/>
          <a:lstStyle/>
          <a:p>
            <a:r>
              <a:rPr lang="en-US" dirty="0" smtClean="0"/>
              <a:t>Pipeline Cast &amp; Crew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689" y="2793610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$project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$redact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$unwind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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391249"/>
            <a:ext cx="3467100" cy="1047151"/>
            <a:chOff x="1714500" y="1837999"/>
            <a:chExt cx="3467100" cy="1047151"/>
          </a:xfrm>
        </p:grpSpPr>
        <p:sp>
          <p:nvSpPr>
            <p:cNvPr id="12" name="Rectangle 11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/>
                <a:t>    $group</a:t>
              </a:r>
              <a:endParaRPr lang="en-US" sz="3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</a:t>
              </a:r>
              <a:endParaRPr lang="en-US" dirty="0">
                <a:latin typeface="FontAwesom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6200" y="788194"/>
            <a:ext cx="3467100" cy="1973422"/>
            <a:chOff x="1714500" y="1837999"/>
            <a:chExt cx="3467100" cy="1973422"/>
          </a:xfrm>
          <a:solidFill>
            <a:schemeClr val="bg1">
              <a:lumMod val="5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2209800" y="2295199"/>
              <a:ext cx="2971800" cy="1516222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match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$limit</a:t>
              </a: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$skip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6869" y="2961770"/>
            <a:ext cx="3467100" cy="1047151"/>
            <a:chOff x="1714500" y="1837999"/>
            <a:chExt cx="3467100" cy="1047151"/>
          </a:xfrm>
          <a:solidFill>
            <a:schemeClr val="bg1">
              <a:lumMod val="5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209800" y="2295199"/>
              <a:ext cx="2971800" cy="58995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$sort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</a:t>
              </a: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86869" y="4533524"/>
            <a:ext cx="3467100" cy="1888296"/>
            <a:chOff x="1714500" y="1837999"/>
            <a:chExt cx="3467100" cy="1888296"/>
          </a:xfrm>
          <a:solidFill>
            <a:schemeClr val="bg1">
              <a:lumMod val="50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2209800" y="2295198"/>
              <a:ext cx="2971800" cy="1431097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</a:t>
              </a:r>
              <a:r>
                <a:rPr lang="en-US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geoNear</a:t>
              </a:r>
              <a:endPara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$out</a:t>
              </a:r>
            </a:p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$sample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14500" y="1837999"/>
              <a:ext cx="9906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YPHICONS Halflings" panose="00000500000000000000" pitchFamily="2" charset="0"/>
                  <a:ea typeface="GLYPHICONS Halflings" panose="00000500000000000000" pitchFamily="2" charset="0"/>
                </a:rPr>
                <a:t>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1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Clean Light Bk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Clean Light Bkg" id="{CA3D1D77-8D69-4EAF-A1B4-C3384DDC2B5B}" vid="{3550E46F-7799-4C33-9457-5003A123D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Clean Light Bkg</Template>
  <TotalTime>795</TotalTime>
  <Words>551</Words>
  <Application>Microsoft Office PowerPoint</Application>
  <PresentationFormat>Widescreen</PresentationFormat>
  <Paragraphs>186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Cooper Black</vt:lpstr>
      <vt:lpstr>FontAwesome</vt:lpstr>
      <vt:lpstr>GLYPHICONS Halflings</vt:lpstr>
      <vt:lpstr>Lucida Console</vt:lpstr>
      <vt:lpstr>Training Clean Light Bkg</vt:lpstr>
      <vt:lpstr>MongoDB Aggregation  Like A Champ!</vt:lpstr>
      <vt:lpstr>PowerPoint Presentation</vt:lpstr>
      <vt:lpstr>Agenda – Aggregation</vt:lpstr>
      <vt:lpstr>The Aggregation Framework</vt:lpstr>
      <vt:lpstr>Pipeline Architecture</vt:lpstr>
      <vt:lpstr>Pipeline Architecture</vt:lpstr>
      <vt:lpstr>Pipeline Architecture</vt:lpstr>
      <vt:lpstr>  &gt; db.people.aggregate( [ {$match: {name: 'bob'}}, {...} ]);        </vt:lpstr>
      <vt:lpstr>Pipeline Cast &amp; Crew</vt:lpstr>
      <vt:lpstr>Pipeline Cast &amp; Crew</vt:lpstr>
      <vt:lpstr>Pipeline Cast &amp; Crew</vt:lpstr>
      <vt:lpstr>Pipeline Cast &amp; Crew</vt:lpstr>
      <vt:lpstr>Pipeline Cast &amp; Crew</vt:lpstr>
      <vt:lpstr>Pipeline Cast &amp; Crew</vt:lpstr>
      <vt:lpstr>Demo Time!</vt:lpstr>
      <vt:lpstr>A Graph</vt:lpstr>
      <vt:lpstr>Limitations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Part 2</dc:title>
  <dc:creator>Nuri H</dc:creator>
  <cp:lastModifiedBy>Nuri H</cp:lastModifiedBy>
  <cp:revision>82</cp:revision>
  <dcterms:created xsi:type="dcterms:W3CDTF">2015-06-11T00:19:45Z</dcterms:created>
  <dcterms:modified xsi:type="dcterms:W3CDTF">2017-01-13T13:26:14Z</dcterms:modified>
</cp:coreProperties>
</file>