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9"/>
    <p:restoredTop sz="96327"/>
  </p:normalViewPr>
  <p:slideViewPr>
    <p:cSldViewPr snapToGrid="0">
      <p:cViewPr>
        <p:scale>
          <a:sx n="63" d="100"/>
          <a:sy n="63" d="100"/>
        </p:scale>
        <p:origin x="-24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B05F-4805-852E-A68A-6A427143F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ADD2A-7D53-EC6E-2264-3D439E608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EE22-AFA5-AEBA-C661-A6117EA8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8D9C-2750-7B40-98BC-7697CD1F62BA}" type="datetimeFigureOut">
              <a:rPr lang="en-DE" smtClean="0"/>
              <a:t>29.03.23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71ED-42F6-2A0E-3C50-6E988B9D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5CDC1-2061-174C-1B70-8E21BA41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926-5413-1841-AB95-E3F42D59C2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504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8265-0DA2-FCD6-8AFC-82EF369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70C8F-2864-2DCF-8B49-AF9BECBA8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0F36-414F-C986-7B22-EE35FE6F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8D9C-2750-7B40-98BC-7697CD1F62BA}" type="datetimeFigureOut">
              <a:rPr lang="en-DE" smtClean="0"/>
              <a:t>29.03.23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1146-A6A1-9AC7-2F3F-0BE7735F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57CD-2AED-1D05-F578-30EED092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926-5413-1841-AB95-E3F42D59C2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70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35248-A110-EA90-F805-18DEA6980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222DB-41F0-9D1B-4AFE-CB3D4287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2D231-EE67-F8BB-5307-A0B0D036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8D9C-2750-7B40-98BC-7697CD1F62BA}" type="datetimeFigureOut">
              <a:rPr lang="en-DE" smtClean="0"/>
              <a:t>29.03.23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35D0-EFF5-C7CE-C64C-95D6B809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B3C7-ADA7-DF79-5E8E-D63E956C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926-5413-1841-AB95-E3F42D59C2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820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1B3A-4F1B-BE79-68D4-49C8C74B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A9D3-958A-5E3B-BF3E-E87C57A8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FEE0-BA89-253E-E40C-1379373B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8D9C-2750-7B40-98BC-7697CD1F62BA}" type="datetimeFigureOut">
              <a:rPr lang="en-DE" smtClean="0"/>
              <a:t>29.03.23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2DE5-0B50-B655-7925-47D19063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8F71-9422-DCAF-274C-3998DFB4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926-5413-1841-AB95-E3F42D59C2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97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6985-B8E1-32E5-CA90-FE28DF96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5BA94-B4E4-CA2B-6DC3-FB04A4AF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8D8B-C5CD-C92C-8F46-43CB9ACE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8D9C-2750-7B40-98BC-7697CD1F62BA}" type="datetimeFigureOut">
              <a:rPr lang="en-DE" smtClean="0"/>
              <a:t>29.03.23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59BB-2F11-DE0C-7DF3-B2E4149D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D6CF-6257-8C98-1240-DA16A48E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926-5413-1841-AB95-E3F42D59C2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858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AB07-941D-FB40-6CBF-26EB171B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3349-BC30-9B83-B362-CFB69F392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00C40-28EA-E6E3-B30A-85FBCA54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FD3E2-12D7-6163-A6BE-ADC9DCEC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8D9C-2750-7B40-98BC-7697CD1F62BA}" type="datetimeFigureOut">
              <a:rPr lang="en-DE" smtClean="0"/>
              <a:t>29.03.23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41B1-20AB-48FE-56DE-592E3344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E02A4-F942-06DD-0897-8611F660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926-5413-1841-AB95-E3F42D59C2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793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6E41-A1CD-8B9F-BED3-E10665A0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55472-C516-3E24-D624-B25D804EE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52606-0831-6790-A060-1C99AA91A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23017-4320-AA17-4450-EBEBEFA46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D8E22-9C74-97C3-8097-F325F1D72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E97CF-B5A5-5817-6E0C-EE1FAB29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8D9C-2750-7B40-98BC-7697CD1F62BA}" type="datetimeFigureOut">
              <a:rPr lang="en-DE" smtClean="0"/>
              <a:t>29.03.23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FCFD0-00EE-7466-9A28-8995232D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53348-4D35-E183-95F8-7CB91025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926-5413-1841-AB95-E3F42D59C2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528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7F3D-03AC-FD7E-F4F4-16167B2A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A35FB-91E4-1B75-5045-01CA496D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8D9C-2750-7B40-98BC-7697CD1F62BA}" type="datetimeFigureOut">
              <a:rPr lang="en-DE" smtClean="0"/>
              <a:t>29.03.23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56044-AEFA-41BA-18CF-B2857169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A42AD-EEA1-3E29-C450-72F787F8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926-5413-1841-AB95-E3F42D59C2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736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A892C-640C-5097-3C26-50BABB49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8D9C-2750-7B40-98BC-7697CD1F62BA}" type="datetimeFigureOut">
              <a:rPr lang="en-DE" smtClean="0"/>
              <a:t>29.03.23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3510C-FCDD-36EC-1C36-82F9A46E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57996-26CD-7748-DC0F-1903502B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926-5413-1841-AB95-E3F42D59C2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338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A424-A783-ACBC-CD76-370EC8F8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612D-F528-417F-93FB-B502B7B9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6759F-3CD5-11AD-DB7C-30BF9C3DF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EB0B2-A36A-16E5-F03E-5AD40308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8D9C-2750-7B40-98BC-7697CD1F62BA}" type="datetimeFigureOut">
              <a:rPr lang="en-DE" smtClean="0"/>
              <a:t>29.03.23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C3FA0-FA21-0CEA-A293-317DB024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65320-86AA-3413-D1C4-B1A0E855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926-5413-1841-AB95-E3F42D59C2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16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0DAD-AE9A-FC7C-931D-F54202E6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F2E64-693E-D759-9833-D971FF2FF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2843F-D719-3937-7442-BA0DCE7E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A37E6-8003-2452-AC9F-0CB007EF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8D9C-2750-7B40-98BC-7697CD1F62BA}" type="datetimeFigureOut">
              <a:rPr lang="en-DE" smtClean="0"/>
              <a:t>29.03.23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BFFC6-19BB-A4BD-DA63-C2FE8967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2095D-AAE8-23B9-49C2-381D63F2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926-5413-1841-AB95-E3F42D59C2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640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550B7-8248-B4D1-9D86-15310440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093C6-0ECA-B505-B5A1-DC27D197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A786-A492-7AF6-9635-B7124C4AC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8D9C-2750-7B40-98BC-7697CD1F62BA}" type="datetimeFigureOut">
              <a:rPr lang="en-DE" smtClean="0"/>
              <a:t>29.03.23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4236-6110-5FD3-500F-FD373016E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02EEC-46B3-8DD6-D725-B31F79CD1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D926-5413-1841-AB95-E3F42D59C2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249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4783-EA06-5914-6F2E-9CDF2C293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GEOFREE - 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885CF-ABEA-799C-008B-D7588E764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Proposals by Karina Condeixa</a:t>
            </a:r>
          </a:p>
          <a:p>
            <a:endParaRPr lang="en-DE" dirty="0"/>
          </a:p>
          <a:p>
            <a:r>
              <a:rPr lang="en-GB" dirty="0"/>
              <a:t>New feature: available/not available items from a ML model </a:t>
            </a:r>
          </a:p>
          <a:p>
            <a:r>
              <a:rPr lang="en-GB" dirty="0"/>
              <a:t>Recommendation: ranked items using SQL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791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B85-C5DF-2F22-2520-E0241BC0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0"/>
            <a:ext cx="10515600" cy="1325563"/>
          </a:xfrm>
        </p:spPr>
        <p:txBody>
          <a:bodyPr>
            <a:normAutofit/>
          </a:bodyPr>
          <a:lstStyle/>
          <a:p>
            <a:r>
              <a:rPr lang="en-DE" sz="3200" dirty="0"/>
              <a:t>New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E017A-C4C6-03DC-4530-646924CE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36" y="1027906"/>
            <a:ext cx="7772400" cy="52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8E7B5A-DEA2-BFF0-8964-5D1AF6E0C108}"/>
              </a:ext>
            </a:extLst>
          </p:cNvPr>
          <p:cNvSpPr txBox="1">
            <a:spLocks/>
          </p:cNvSpPr>
          <p:nvPr/>
        </p:nvSpPr>
        <p:spPr>
          <a:xfrm>
            <a:off x="27016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3200" dirty="0"/>
              <a:t>New feature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0C360-D71B-60D0-5ECE-D6F054481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85" y="0"/>
            <a:ext cx="7227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14AC64-1A79-A47A-2D4D-1BC76E43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52219"/>
            <a:ext cx="7772400" cy="435356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F90160-46F7-1FA2-B58A-640D4755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0"/>
            <a:ext cx="10515600" cy="1325563"/>
          </a:xfrm>
        </p:spPr>
        <p:txBody>
          <a:bodyPr>
            <a:normAutofit/>
          </a:bodyPr>
          <a:lstStyle/>
          <a:p>
            <a:r>
              <a:rPr lang="en-DE" sz="3200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22074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50E258-F771-993B-8A9B-E1E55B93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72" y="520102"/>
            <a:ext cx="7772400" cy="3838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79280-21B6-88E5-F95F-BAC0011BE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72" y="4358492"/>
            <a:ext cx="3214287" cy="1839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BFADCD-1EC5-B133-64C3-DECF5742F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022" y="4358492"/>
            <a:ext cx="3039932" cy="1898455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AB59070E-0F6E-CF38-DCDE-FDB252408C0E}"/>
              </a:ext>
            </a:extLst>
          </p:cNvPr>
          <p:cNvSpPr/>
          <p:nvPr/>
        </p:nvSpPr>
        <p:spPr>
          <a:xfrm>
            <a:off x="5454127" y="5131398"/>
            <a:ext cx="2033195" cy="860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11FD8B-A215-C3F5-3584-5C6B9E26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0"/>
            <a:ext cx="10515600" cy="1325563"/>
          </a:xfrm>
        </p:spPr>
        <p:txBody>
          <a:bodyPr>
            <a:normAutofit/>
          </a:bodyPr>
          <a:lstStyle/>
          <a:p>
            <a:r>
              <a:rPr lang="en-DE" sz="3200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74996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GEOFREE - DS</vt:lpstr>
      <vt:lpstr>New feature</vt:lpstr>
      <vt:lpstr>PowerPoint Presentation</vt:lpstr>
      <vt:lpstr>Recommendation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GEOFREE - DS</dc:title>
  <dc:creator>Karina Condeixa</dc:creator>
  <cp:lastModifiedBy>Karina Condeixa</cp:lastModifiedBy>
  <cp:revision>2</cp:revision>
  <dcterms:created xsi:type="dcterms:W3CDTF">2023-03-29T11:52:18Z</dcterms:created>
  <dcterms:modified xsi:type="dcterms:W3CDTF">2023-03-29T13:10:39Z</dcterms:modified>
</cp:coreProperties>
</file>