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6" r:id="rId4"/>
  </p:sldMasterIdLst>
  <p:notesMasterIdLst>
    <p:notesMasterId r:id="rId15"/>
  </p:notesMasterIdLst>
  <p:sldIdLst>
    <p:sldId id="306" r:id="rId5"/>
    <p:sldId id="313" r:id="rId6"/>
    <p:sldId id="315" r:id="rId7"/>
    <p:sldId id="316" r:id="rId8"/>
    <p:sldId id="317" r:id="rId9"/>
    <p:sldId id="318" r:id="rId10"/>
    <p:sldId id="321" r:id="rId11"/>
    <p:sldId id="319" r:id="rId12"/>
    <p:sldId id="320" r:id="rId13"/>
    <p:sldId id="312"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92" userDrawn="1">
          <p15:clr>
            <a:srgbClr val="A4A3A4"/>
          </p15:clr>
        </p15:guide>
        <p15:guide id="2" pos="7056" userDrawn="1">
          <p15:clr>
            <a:srgbClr val="A4A3A4"/>
          </p15:clr>
        </p15:guide>
        <p15:guide id="3" orient="horz" pos="3168"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84967" autoAdjust="0"/>
  </p:normalViewPr>
  <p:slideViewPr>
    <p:cSldViewPr snapToGrid="0">
      <p:cViewPr varScale="1">
        <p:scale>
          <a:sx n="86" d="100"/>
          <a:sy n="86" d="100"/>
        </p:scale>
        <p:origin x="562" y="67"/>
      </p:cViewPr>
      <p:guideLst>
        <p:guide orient="horz" pos="1392"/>
        <p:guide pos="7056"/>
        <p:guide orient="horz" pos="3168"/>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A28068-AFBD-4979-B752-9EB6F90B1386}" type="datetimeFigureOut">
              <a:rPr lang="en-US" smtClean="0"/>
              <a:t>1/22/2021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939589-3E79-4C82-AA4A-FE78234FAA59}" type="slidenum">
              <a:rPr lang="en-US" smtClean="0"/>
              <a:t>‹#›</a:t>
            </a:fld>
            <a:endParaRPr lang="en-US" dirty="0"/>
          </a:p>
        </p:txBody>
      </p:sp>
    </p:spTree>
    <p:extLst>
      <p:ext uri="{BB962C8B-B14F-4D97-AF65-F5344CB8AC3E}">
        <p14:creationId xmlns:p14="http://schemas.microsoft.com/office/powerpoint/2010/main" val="21949689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524000" y="1122363"/>
            <a:ext cx="9144000" cy="2387600"/>
          </a:xfrm>
        </p:spPr>
        <p:txBody>
          <a:bodyPr anchor="b"/>
          <a:lstStyle>
            <a:lvl1pPr algn="l">
              <a:defRPr sz="6000" b="1" i="0" cap="all"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1524000" y="3602038"/>
            <a:ext cx="9144000" cy="165576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11" name="Straight Connector 10">
            <a:extLst>
              <a:ext uri="{FF2B5EF4-FFF2-40B4-BE49-F238E27FC236}">
                <a16:creationId xmlns:a16="http://schemas.microsoft.com/office/drawing/2014/main" id="{D1B787A8-0D67-4B7E-9B48-86BD906AB6B5}"/>
              </a:ext>
            </a:extLst>
          </p:cNvPr>
          <p:cNvCxnSpPr>
            <a:cxnSpLocks/>
          </p:cNvCxnSpPr>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97802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1444752" y="1681163"/>
            <a:ext cx="45537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1444752" y="2505075"/>
            <a:ext cx="4553712"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6784848" y="1681163"/>
            <a:ext cx="45537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6784848" y="2505075"/>
            <a:ext cx="4553712"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2" name="Graphic 15">
            <a:extLst>
              <a:ext uri="{FF2B5EF4-FFF2-40B4-BE49-F238E27FC236}">
                <a16:creationId xmlns:a16="http://schemas.microsoft.com/office/drawing/2014/main" id="{A9475260-301F-4744-B1DA-7B00F6FB434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4" name="Graphic 16">
            <a:extLst>
              <a:ext uri="{FF2B5EF4-FFF2-40B4-BE49-F238E27FC236}">
                <a16:creationId xmlns:a16="http://schemas.microsoft.com/office/drawing/2014/main" id="{9BBD3F4B-0836-48C5-AC68-747456D1DD50}"/>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6" name="Graphic 14">
            <a:extLst>
              <a:ext uri="{FF2B5EF4-FFF2-40B4-BE49-F238E27FC236}">
                <a16:creationId xmlns:a16="http://schemas.microsoft.com/office/drawing/2014/main" id="{9B4398D5-99F4-4F83-AA77-9B4177648CAF}"/>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Tree>
    <p:extLst>
      <p:ext uri="{BB962C8B-B14F-4D97-AF65-F5344CB8AC3E}">
        <p14:creationId xmlns:p14="http://schemas.microsoft.com/office/powerpoint/2010/main" val="9375955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1_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1444752" y="1681163"/>
            <a:ext cx="28346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1444752" y="2505075"/>
            <a:ext cx="28346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4983480" y="1681163"/>
            <a:ext cx="28346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4983480" y="2505075"/>
            <a:ext cx="28346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2" name="Graphic 15">
            <a:extLst>
              <a:ext uri="{FF2B5EF4-FFF2-40B4-BE49-F238E27FC236}">
                <a16:creationId xmlns:a16="http://schemas.microsoft.com/office/drawing/2014/main" id="{A9475260-301F-4744-B1DA-7B00F6FB434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4" name="Graphic 16">
            <a:extLst>
              <a:ext uri="{FF2B5EF4-FFF2-40B4-BE49-F238E27FC236}">
                <a16:creationId xmlns:a16="http://schemas.microsoft.com/office/drawing/2014/main" id="{9BBD3F4B-0836-48C5-AC68-747456D1DD50}"/>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6" name="Graphic 14">
            <a:extLst>
              <a:ext uri="{FF2B5EF4-FFF2-40B4-BE49-F238E27FC236}">
                <a16:creationId xmlns:a16="http://schemas.microsoft.com/office/drawing/2014/main" id="{9B4398D5-99F4-4F83-AA77-9B4177648CAF}"/>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
        <p:nvSpPr>
          <p:cNvPr id="15" name="Text Placeholder 4">
            <a:extLst>
              <a:ext uri="{FF2B5EF4-FFF2-40B4-BE49-F238E27FC236}">
                <a16:creationId xmlns:a16="http://schemas.microsoft.com/office/drawing/2014/main" id="{2D693B15-7265-4478-9579-62FCD5222D04}"/>
              </a:ext>
            </a:extLst>
          </p:cNvPr>
          <p:cNvSpPr>
            <a:spLocks noGrp="1"/>
          </p:cNvSpPr>
          <p:nvPr>
            <p:ph type="body" sz="quarter" idx="13"/>
          </p:nvPr>
        </p:nvSpPr>
        <p:spPr>
          <a:xfrm>
            <a:off x="8531352" y="1769269"/>
            <a:ext cx="28346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5">
            <a:extLst>
              <a:ext uri="{FF2B5EF4-FFF2-40B4-BE49-F238E27FC236}">
                <a16:creationId xmlns:a16="http://schemas.microsoft.com/office/drawing/2014/main" id="{48F9E92F-BB16-4896-A47F-6497C3D705B9}"/>
              </a:ext>
            </a:extLst>
          </p:cNvPr>
          <p:cNvSpPr>
            <a:spLocks noGrp="1"/>
          </p:cNvSpPr>
          <p:nvPr>
            <p:ph sz="quarter" idx="14"/>
          </p:nvPr>
        </p:nvSpPr>
        <p:spPr>
          <a:xfrm>
            <a:off x="8531352" y="2593181"/>
            <a:ext cx="28346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730798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hasCustomPrompt="1"/>
          </p:nvPr>
        </p:nvSpPr>
        <p:spPr>
          <a:xfrm>
            <a:off x="6391656" y="804672"/>
            <a:ext cx="4434840" cy="886968"/>
          </a:xfrm>
        </p:spPr>
        <p:txBody>
          <a:bodyPr anchor="b"/>
          <a:lstStyle>
            <a:lvl1pPr algn="l">
              <a:defRPr sz="5400" b="0" i="0" cap="none" baseline="0"/>
            </a:lvl1pPr>
          </a:lstStyle>
          <a:p>
            <a:r>
              <a:rPr lang="en-US" dirty="0"/>
              <a:t>Title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6391654" y="1801368"/>
            <a:ext cx="4434840" cy="4754880"/>
          </a:xfrm>
        </p:spPr>
        <p:txBody>
          <a:bodyPr>
            <a:normAutofit/>
          </a:bodyPr>
          <a:lstStyle>
            <a:lvl1pPr marL="0" indent="0" algn="l">
              <a:lnSpc>
                <a:spcPct val="11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a:xfrm rot="16200000">
            <a:off x="9811512" y="1591056"/>
            <a:ext cx="3547872" cy="365125"/>
          </a:xfrm>
        </p:spPr>
        <p:txBody>
          <a:bodyPr/>
          <a:lstStyle>
            <a:lvl1pPr>
              <a:defRPr>
                <a:solidFill>
                  <a:schemeClr val="accent2"/>
                </a:solidFill>
              </a:defRPr>
            </a:lvl1pPr>
          </a:lstStyle>
          <a:p>
            <a:r>
              <a:rPr lang="en-US" dirty="0"/>
              <a:t>Presentation Title</a:t>
            </a:r>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a:lstStyle>
            <a:lvl1pPr>
              <a:defRPr>
                <a:solidFill>
                  <a:schemeClr val="accent2"/>
                </a:solidFill>
              </a:defRPr>
            </a:lvl1pPr>
          </a:lstStyle>
          <a:p>
            <a:fld id="{D8DA9DAA-006C-4F4B-980E-E3DF019B24E2}" type="slidenum">
              <a:rPr lang="en-US" smtClean="0"/>
              <a:pPr/>
              <a:t>‹#›</a:t>
            </a:fld>
            <a:endParaRPr lang="en-US" dirty="0"/>
          </a:p>
        </p:txBody>
      </p:sp>
      <p:cxnSp>
        <p:nvCxnSpPr>
          <p:cNvPr id="7" name="Straight Connector 6">
            <a:extLst>
              <a:ext uri="{FF2B5EF4-FFF2-40B4-BE49-F238E27FC236}">
                <a16:creationId xmlns:a16="http://schemas.microsoft.com/office/drawing/2014/main" id="{6939C974-0ED4-4915-BBF7-1FB00C18AD45}"/>
              </a:ext>
            </a:extLst>
          </p:cNvPr>
          <p:cNvCxnSpPr>
            <a:cxnSpLocks/>
          </p:cNvCxnSpPr>
          <p:nvPr userDrawn="1"/>
        </p:nvCxnSpPr>
        <p:spPr>
          <a:xfrm>
            <a:off x="11586162" y="3619272"/>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515930B2-E36D-4D05-A6B3-CA1BF61D50CC}"/>
              </a:ext>
            </a:extLst>
          </p:cNvPr>
          <p:cNvSpPr/>
          <p:nvPr userDrawn="1"/>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Picture Placeholder 12">
            <a:extLst>
              <a:ext uri="{FF2B5EF4-FFF2-40B4-BE49-F238E27FC236}">
                <a16:creationId xmlns:a16="http://schemas.microsoft.com/office/drawing/2014/main" id="{9CEC7E0F-60E8-418B-978D-C607C82E97F7}"/>
              </a:ext>
            </a:extLst>
          </p:cNvPr>
          <p:cNvSpPr>
            <a:spLocks noGrp="1"/>
          </p:cNvSpPr>
          <p:nvPr>
            <p:ph type="pic" sz="quarter" idx="13"/>
          </p:nvPr>
        </p:nvSpPr>
        <p:spPr>
          <a:xfrm>
            <a:off x="283464" y="3108960"/>
            <a:ext cx="5221224" cy="3447288"/>
          </a:xfrm>
        </p:spPr>
        <p:txBody>
          <a:bodyPr anchor="ctr"/>
          <a:lstStyle>
            <a:lvl1pPr algn="ctr">
              <a:buNone/>
              <a:defRPr>
                <a:solidFill>
                  <a:schemeClr val="bg1"/>
                </a:solidFill>
              </a:defRPr>
            </a:lvl1pPr>
          </a:lstStyle>
          <a:p>
            <a:r>
              <a:rPr lang="en-US"/>
              <a:t>Click icon to add picture</a:t>
            </a:r>
            <a:endParaRPr lang="en-US" dirty="0"/>
          </a:p>
        </p:txBody>
      </p:sp>
      <p:sp>
        <p:nvSpPr>
          <p:cNvPr id="10" name="Picture Placeholder 12">
            <a:extLst>
              <a:ext uri="{FF2B5EF4-FFF2-40B4-BE49-F238E27FC236}">
                <a16:creationId xmlns:a16="http://schemas.microsoft.com/office/drawing/2014/main" id="{F146D6C1-343E-4F97-A565-55BBB15F4C77}"/>
              </a:ext>
            </a:extLst>
          </p:cNvPr>
          <p:cNvSpPr>
            <a:spLocks noGrp="1"/>
          </p:cNvSpPr>
          <p:nvPr>
            <p:ph type="pic" sz="quarter" idx="14"/>
          </p:nvPr>
        </p:nvSpPr>
        <p:spPr>
          <a:xfrm>
            <a:off x="283464" y="301752"/>
            <a:ext cx="2459736" cy="2505456"/>
          </a:xfrm>
        </p:spPr>
        <p:txBody>
          <a:bodyPr anchor="ctr"/>
          <a:lstStyle>
            <a:lvl1pPr algn="ctr">
              <a:buNone/>
              <a:defRPr>
                <a:solidFill>
                  <a:schemeClr val="bg1"/>
                </a:solidFill>
              </a:defRPr>
            </a:lvl1pPr>
          </a:lstStyle>
          <a:p>
            <a:r>
              <a:rPr lang="en-US"/>
              <a:t>Click icon to add picture</a:t>
            </a:r>
            <a:endParaRPr lang="en-US" dirty="0"/>
          </a:p>
        </p:txBody>
      </p:sp>
      <p:sp>
        <p:nvSpPr>
          <p:cNvPr id="11" name="Picture Placeholder 12">
            <a:extLst>
              <a:ext uri="{FF2B5EF4-FFF2-40B4-BE49-F238E27FC236}">
                <a16:creationId xmlns:a16="http://schemas.microsoft.com/office/drawing/2014/main" id="{BA123E2D-4554-47D5-B0EC-0C47EDB41626}"/>
              </a:ext>
            </a:extLst>
          </p:cNvPr>
          <p:cNvSpPr>
            <a:spLocks noGrp="1"/>
          </p:cNvSpPr>
          <p:nvPr>
            <p:ph type="pic" sz="quarter" idx="15"/>
          </p:nvPr>
        </p:nvSpPr>
        <p:spPr>
          <a:xfrm>
            <a:off x="3044952" y="301752"/>
            <a:ext cx="2459736" cy="2505456"/>
          </a:xfrm>
        </p:spPr>
        <p:txBody>
          <a:bodyPr anchor="ctr"/>
          <a:lstStyle>
            <a:lvl1pPr algn="ctr">
              <a:buNone/>
              <a:defRPr>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12578914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Only">
    <p:bg>
      <p:bgPr>
        <a:gradFill>
          <a:gsLst>
            <a:gs pos="100000">
              <a:schemeClr val="accent4"/>
            </a:gs>
            <a:gs pos="0">
              <a:schemeClr val="accent2"/>
            </a:gs>
          </a:gsLst>
          <a:lin ang="8100000" scaled="1"/>
        </a:gradFill>
        <a:effectLst/>
      </p:bgPr>
    </p:bg>
    <p:spTree>
      <p:nvGrpSpPr>
        <p:cNvPr id="1" name=""/>
        <p:cNvGrpSpPr/>
        <p:nvPr/>
      </p:nvGrpSpPr>
      <p:grpSpPr>
        <a:xfrm>
          <a:off x="0" y="0"/>
          <a:ext cx="0" cy="0"/>
          <a:chOff x="0" y="0"/>
          <a:chExt cx="0" cy="0"/>
        </a:xfrm>
      </p:grpSpPr>
      <p:sp>
        <p:nvSpPr>
          <p:cNvPr id="33" name="Picture Placeholder 32">
            <a:extLst>
              <a:ext uri="{FF2B5EF4-FFF2-40B4-BE49-F238E27FC236}">
                <a16:creationId xmlns:a16="http://schemas.microsoft.com/office/drawing/2014/main" id="{3186EA6A-5CD5-4DF7-9C8A-EDFAF28A80D9}"/>
              </a:ext>
            </a:extLst>
          </p:cNvPr>
          <p:cNvSpPr>
            <a:spLocks noGrp="1"/>
          </p:cNvSpPr>
          <p:nvPr>
            <p:ph type="pic" sz="quarter" idx="14"/>
          </p:nvPr>
        </p:nvSpPr>
        <p:spPr>
          <a:xfrm>
            <a:off x="1777111" y="407499"/>
            <a:ext cx="1952279" cy="1952279"/>
          </a:xfrm>
          <a:custGeom>
            <a:avLst/>
            <a:gdLst>
              <a:gd name="connsiteX0" fmla="*/ 976140 w 1952279"/>
              <a:gd name="connsiteY0" fmla="*/ 0 h 1952279"/>
              <a:gd name="connsiteX1" fmla="*/ 1952279 w 1952279"/>
              <a:gd name="connsiteY1" fmla="*/ 976140 h 1952279"/>
              <a:gd name="connsiteX2" fmla="*/ 976140 w 1952279"/>
              <a:gd name="connsiteY2" fmla="*/ 1952279 h 1952279"/>
              <a:gd name="connsiteX3" fmla="*/ 0 w 1952279"/>
              <a:gd name="connsiteY3" fmla="*/ 976140 h 1952279"/>
              <a:gd name="connsiteX4" fmla="*/ 976140 w 1952279"/>
              <a:gd name="connsiteY4" fmla="*/ 0 h 19522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2279" h="1952279">
                <a:moveTo>
                  <a:pt x="976140" y="0"/>
                </a:moveTo>
                <a:cubicBezTo>
                  <a:pt x="1515247" y="0"/>
                  <a:pt x="1952279" y="437033"/>
                  <a:pt x="1952279" y="976140"/>
                </a:cubicBezTo>
                <a:cubicBezTo>
                  <a:pt x="1952279" y="1515246"/>
                  <a:pt x="1515247" y="1952279"/>
                  <a:pt x="976140" y="1952279"/>
                </a:cubicBezTo>
                <a:cubicBezTo>
                  <a:pt x="437033" y="1952279"/>
                  <a:pt x="0" y="1515246"/>
                  <a:pt x="0" y="976140"/>
                </a:cubicBezTo>
                <a:cubicBezTo>
                  <a:pt x="0" y="437033"/>
                  <a:pt x="437033" y="0"/>
                  <a:pt x="976140" y="0"/>
                </a:cubicBezTo>
                <a:close/>
              </a:path>
            </a:pathLst>
          </a:custGeom>
        </p:spPr>
        <p:txBody>
          <a:bodyPr wrap="square" anchor="ctr">
            <a:noAutofit/>
          </a:bodyPr>
          <a:lstStyle>
            <a:lvl1pPr algn="ctr">
              <a:buNone/>
              <a:defRPr sz="1800">
                <a:solidFill>
                  <a:schemeClr val="bg1"/>
                </a:solidFill>
              </a:defRPr>
            </a:lvl1pPr>
          </a:lstStyle>
          <a:p>
            <a:r>
              <a:rPr lang="en-US"/>
              <a:t>Click icon to add picture</a:t>
            </a:r>
            <a:endParaRPr lang="en-US" dirty="0"/>
          </a:p>
        </p:txBody>
      </p:sp>
      <p:sp>
        <p:nvSpPr>
          <p:cNvPr id="32" name="Picture Placeholder 31">
            <a:extLst>
              <a:ext uri="{FF2B5EF4-FFF2-40B4-BE49-F238E27FC236}">
                <a16:creationId xmlns:a16="http://schemas.microsoft.com/office/drawing/2014/main" id="{83D5117F-F235-498D-99A5-9DE2D665576C}"/>
              </a:ext>
            </a:extLst>
          </p:cNvPr>
          <p:cNvSpPr>
            <a:spLocks noGrp="1"/>
          </p:cNvSpPr>
          <p:nvPr>
            <p:ph type="pic" sz="quarter" idx="15"/>
          </p:nvPr>
        </p:nvSpPr>
        <p:spPr>
          <a:xfrm>
            <a:off x="3528345" y="1972581"/>
            <a:ext cx="2290065" cy="2273502"/>
          </a:xfrm>
          <a:custGeom>
            <a:avLst/>
            <a:gdLst>
              <a:gd name="connsiteX0" fmla="*/ 1145032 w 2290065"/>
              <a:gd name="connsiteY0" fmla="*/ 0 h 2273502"/>
              <a:gd name="connsiteX1" fmla="*/ 2290065 w 2290065"/>
              <a:gd name="connsiteY1" fmla="*/ 1145033 h 2273502"/>
              <a:gd name="connsiteX2" fmla="*/ 1375797 w 2290065"/>
              <a:gd name="connsiteY2" fmla="*/ 2266803 h 2273502"/>
              <a:gd name="connsiteX3" fmla="*/ 1331903 w 2290065"/>
              <a:gd name="connsiteY3" fmla="*/ 2273502 h 2273502"/>
              <a:gd name="connsiteX4" fmla="*/ 958162 w 2290065"/>
              <a:gd name="connsiteY4" fmla="*/ 2273502 h 2273502"/>
              <a:gd name="connsiteX5" fmla="*/ 914268 w 2290065"/>
              <a:gd name="connsiteY5" fmla="*/ 2266803 h 2273502"/>
              <a:gd name="connsiteX6" fmla="*/ 5911 w 2290065"/>
              <a:gd name="connsiteY6" fmla="*/ 1262106 h 2273502"/>
              <a:gd name="connsiteX7" fmla="*/ 0 w 2290065"/>
              <a:gd name="connsiteY7" fmla="*/ 1145053 h 2273502"/>
              <a:gd name="connsiteX8" fmla="*/ 0 w 2290065"/>
              <a:gd name="connsiteY8" fmla="*/ 1145014 h 2273502"/>
              <a:gd name="connsiteX9" fmla="*/ 5911 w 2290065"/>
              <a:gd name="connsiteY9" fmla="*/ 1027960 h 2273502"/>
              <a:gd name="connsiteX10" fmla="*/ 1145032 w 2290065"/>
              <a:gd name="connsiteY10" fmla="*/ 0 h 2273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90065" h="2273502">
                <a:moveTo>
                  <a:pt x="1145032" y="0"/>
                </a:moveTo>
                <a:cubicBezTo>
                  <a:pt x="1777417" y="0"/>
                  <a:pt x="2290065" y="512649"/>
                  <a:pt x="2290065" y="1145033"/>
                </a:cubicBezTo>
                <a:cubicBezTo>
                  <a:pt x="2290065" y="1698370"/>
                  <a:pt x="1897569" y="2160033"/>
                  <a:pt x="1375797" y="2266803"/>
                </a:cubicBezTo>
                <a:lnTo>
                  <a:pt x="1331903" y="2273502"/>
                </a:lnTo>
                <a:lnTo>
                  <a:pt x="958162" y="2273502"/>
                </a:lnTo>
                <a:lnTo>
                  <a:pt x="914268" y="2266803"/>
                </a:lnTo>
                <a:cubicBezTo>
                  <a:pt x="429765" y="2167660"/>
                  <a:pt x="56730" y="1762511"/>
                  <a:pt x="5911" y="1262106"/>
                </a:cubicBezTo>
                <a:lnTo>
                  <a:pt x="0" y="1145053"/>
                </a:lnTo>
                <a:lnTo>
                  <a:pt x="0" y="1145014"/>
                </a:lnTo>
                <a:lnTo>
                  <a:pt x="5911" y="1027960"/>
                </a:lnTo>
                <a:cubicBezTo>
                  <a:pt x="64548" y="450571"/>
                  <a:pt x="552172" y="0"/>
                  <a:pt x="1145032" y="0"/>
                </a:cubicBezTo>
                <a:close/>
              </a:path>
            </a:pathLst>
          </a:custGeom>
        </p:spPr>
        <p:txBody>
          <a:bodyPr wrap="square" anchor="ctr">
            <a:noAutofit/>
          </a:bodyPr>
          <a:lstStyle>
            <a:lvl1pPr algn="ctr">
              <a:buNone/>
              <a:defRPr sz="1800">
                <a:solidFill>
                  <a:schemeClr val="bg1"/>
                </a:solidFill>
              </a:defRPr>
            </a:lvl1pPr>
          </a:lstStyle>
          <a:p>
            <a:r>
              <a:rPr lang="en-US"/>
              <a:t>Click icon to add picture</a:t>
            </a:r>
            <a:endParaRPr lang="en-US" dirty="0"/>
          </a:p>
        </p:txBody>
      </p:sp>
      <p:sp>
        <p:nvSpPr>
          <p:cNvPr id="31" name="Picture Placeholder 30">
            <a:extLst>
              <a:ext uri="{FF2B5EF4-FFF2-40B4-BE49-F238E27FC236}">
                <a16:creationId xmlns:a16="http://schemas.microsoft.com/office/drawing/2014/main" id="{E1E0A794-F1D3-4628-B5B1-9D48AB34C3D4}"/>
              </a:ext>
            </a:extLst>
          </p:cNvPr>
          <p:cNvSpPr>
            <a:spLocks noGrp="1"/>
          </p:cNvSpPr>
          <p:nvPr>
            <p:ph type="pic" sz="quarter" idx="16"/>
          </p:nvPr>
        </p:nvSpPr>
        <p:spPr>
          <a:xfrm>
            <a:off x="5579539" y="4386312"/>
            <a:ext cx="3119293" cy="2462810"/>
          </a:xfrm>
          <a:custGeom>
            <a:avLst/>
            <a:gdLst>
              <a:gd name="connsiteX0" fmla="*/ 1559647 w 3119293"/>
              <a:gd name="connsiteY0" fmla="*/ 0 h 2462810"/>
              <a:gd name="connsiteX1" fmla="*/ 3119293 w 3119293"/>
              <a:gd name="connsiteY1" fmla="*/ 1559647 h 2462810"/>
              <a:gd name="connsiteX2" fmla="*/ 2852930 w 3119293"/>
              <a:gd name="connsiteY2" fmla="*/ 2431660 h 2462810"/>
              <a:gd name="connsiteX3" fmla="*/ 2829636 w 3119293"/>
              <a:gd name="connsiteY3" fmla="*/ 2462810 h 2462810"/>
              <a:gd name="connsiteX4" fmla="*/ 289658 w 3119293"/>
              <a:gd name="connsiteY4" fmla="*/ 2462810 h 2462810"/>
              <a:gd name="connsiteX5" fmla="*/ 266363 w 3119293"/>
              <a:gd name="connsiteY5" fmla="*/ 2431660 h 2462810"/>
              <a:gd name="connsiteX6" fmla="*/ 0 w 3119293"/>
              <a:gd name="connsiteY6" fmla="*/ 1559647 h 2462810"/>
              <a:gd name="connsiteX7" fmla="*/ 1559647 w 3119293"/>
              <a:gd name="connsiteY7" fmla="*/ 0 h 2462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19293" h="2462810">
                <a:moveTo>
                  <a:pt x="1559647" y="0"/>
                </a:moveTo>
                <a:cubicBezTo>
                  <a:pt x="2421016" y="0"/>
                  <a:pt x="3119293" y="698278"/>
                  <a:pt x="3119293" y="1559647"/>
                </a:cubicBezTo>
                <a:cubicBezTo>
                  <a:pt x="3119293" y="1882660"/>
                  <a:pt x="3021098" y="2182739"/>
                  <a:pt x="2852930" y="2431660"/>
                </a:cubicBezTo>
                <a:lnTo>
                  <a:pt x="2829636" y="2462810"/>
                </a:lnTo>
                <a:lnTo>
                  <a:pt x="289658" y="2462810"/>
                </a:lnTo>
                <a:lnTo>
                  <a:pt x="266363" y="2431660"/>
                </a:lnTo>
                <a:cubicBezTo>
                  <a:pt x="98195" y="2182739"/>
                  <a:pt x="0" y="1882660"/>
                  <a:pt x="0" y="1559647"/>
                </a:cubicBezTo>
                <a:cubicBezTo>
                  <a:pt x="0" y="698278"/>
                  <a:pt x="698278" y="0"/>
                  <a:pt x="1559647" y="0"/>
                </a:cubicBezTo>
                <a:close/>
              </a:path>
            </a:pathLst>
          </a:custGeom>
        </p:spPr>
        <p:txBody>
          <a:bodyPr wrap="square" anchor="ctr">
            <a:noAutofit/>
          </a:bodyPr>
          <a:lstStyle>
            <a:lvl1pPr algn="ctr">
              <a:buNone/>
              <a:defRPr sz="1800">
                <a:solidFill>
                  <a:schemeClr val="bg1"/>
                </a:solidFill>
              </a:defRPr>
            </a:lvl1pPr>
          </a:lstStyle>
          <a:p>
            <a:r>
              <a:rPr lang="en-US"/>
              <a:t>Click icon to add picture</a:t>
            </a:r>
            <a:endParaRPr lang="en-US" dirty="0"/>
          </a:p>
        </p:txBody>
      </p:sp>
      <p:sp>
        <p:nvSpPr>
          <p:cNvPr id="30" name="Picture Placeholder 29">
            <a:extLst>
              <a:ext uri="{FF2B5EF4-FFF2-40B4-BE49-F238E27FC236}">
                <a16:creationId xmlns:a16="http://schemas.microsoft.com/office/drawing/2014/main" id="{B8D3F45B-B631-47D3-A33C-71CEC2B3602C}"/>
              </a:ext>
            </a:extLst>
          </p:cNvPr>
          <p:cNvSpPr>
            <a:spLocks noGrp="1"/>
          </p:cNvSpPr>
          <p:nvPr>
            <p:ph type="pic" sz="quarter" idx="17"/>
          </p:nvPr>
        </p:nvSpPr>
        <p:spPr>
          <a:xfrm>
            <a:off x="1092905" y="4018982"/>
            <a:ext cx="3854161" cy="2839018"/>
          </a:xfrm>
          <a:custGeom>
            <a:avLst/>
            <a:gdLst>
              <a:gd name="connsiteX0" fmla="*/ 1927061 w 3854161"/>
              <a:gd name="connsiteY0" fmla="*/ 0 h 2839018"/>
              <a:gd name="connsiteX1" fmla="*/ 1927101 w 3854161"/>
              <a:gd name="connsiteY1" fmla="*/ 0 h 2839018"/>
              <a:gd name="connsiteX2" fmla="*/ 2124114 w 3854161"/>
              <a:gd name="connsiteY2" fmla="*/ 9948 h 2839018"/>
              <a:gd name="connsiteX3" fmla="*/ 3854161 w 3854161"/>
              <a:gd name="connsiteY3" fmla="*/ 1927080 h 2839018"/>
              <a:gd name="connsiteX4" fmla="*/ 3702722 w 3854161"/>
              <a:gd name="connsiteY4" fmla="*/ 2677187 h 2839018"/>
              <a:gd name="connsiteX5" fmla="*/ 3624763 w 3854161"/>
              <a:gd name="connsiteY5" fmla="*/ 2839018 h 2839018"/>
              <a:gd name="connsiteX6" fmla="*/ 229398 w 3854161"/>
              <a:gd name="connsiteY6" fmla="*/ 2839018 h 2839018"/>
              <a:gd name="connsiteX7" fmla="*/ 151440 w 3854161"/>
              <a:gd name="connsiteY7" fmla="*/ 2677187 h 2839018"/>
              <a:gd name="connsiteX8" fmla="*/ 0 w 3854161"/>
              <a:gd name="connsiteY8" fmla="*/ 1927080 h 2839018"/>
              <a:gd name="connsiteX9" fmla="*/ 1730048 w 3854161"/>
              <a:gd name="connsiteY9" fmla="*/ 9948 h 2839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54161" h="2839018">
                <a:moveTo>
                  <a:pt x="1927061" y="0"/>
                </a:moveTo>
                <a:lnTo>
                  <a:pt x="1927101" y="0"/>
                </a:lnTo>
                <a:lnTo>
                  <a:pt x="2124114" y="9948"/>
                </a:lnTo>
                <a:cubicBezTo>
                  <a:pt x="3095856" y="108634"/>
                  <a:pt x="3854161" y="929301"/>
                  <a:pt x="3854161" y="1927080"/>
                </a:cubicBezTo>
                <a:cubicBezTo>
                  <a:pt x="3854161" y="2193154"/>
                  <a:pt x="3800237" y="2446634"/>
                  <a:pt x="3702722" y="2677187"/>
                </a:cubicBezTo>
                <a:lnTo>
                  <a:pt x="3624763" y="2839018"/>
                </a:lnTo>
                <a:lnTo>
                  <a:pt x="229398" y="2839018"/>
                </a:lnTo>
                <a:lnTo>
                  <a:pt x="151440" y="2677187"/>
                </a:lnTo>
                <a:cubicBezTo>
                  <a:pt x="53924" y="2446634"/>
                  <a:pt x="0" y="2193154"/>
                  <a:pt x="0" y="1927080"/>
                </a:cubicBezTo>
                <a:cubicBezTo>
                  <a:pt x="0" y="929301"/>
                  <a:pt x="758305" y="108634"/>
                  <a:pt x="1730048" y="9948"/>
                </a:cubicBezTo>
                <a:close/>
              </a:path>
            </a:pathLst>
          </a:custGeom>
        </p:spPr>
        <p:txBody>
          <a:bodyPr wrap="square" anchor="ctr">
            <a:noAutofit/>
          </a:bodyPr>
          <a:lstStyle>
            <a:lvl1pPr algn="ctr">
              <a:buNone/>
              <a:defRPr sz="1800">
                <a:solidFill>
                  <a:schemeClr val="bg1"/>
                </a:solidFill>
              </a:defRPr>
            </a:lvl1pPr>
          </a:lstStyle>
          <a:p>
            <a:r>
              <a:rPr lang="en-US"/>
              <a:t>Click icon to add picture</a:t>
            </a:r>
            <a:endParaRPr lang="en-US" dirty="0"/>
          </a:p>
        </p:txBody>
      </p:sp>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a:xfrm>
            <a:off x="5760720" y="585216"/>
            <a:ext cx="5276088" cy="2276856"/>
          </a:xfrm>
        </p:spPr>
        <p:txBody>
          <a:bodyPr anchor="b"/>
          <a:lstStyle>
            <a:lvl1pPr algn="r">
              <a:defRPr sz="4800" b="1" cap="all" spc="400" baseline="0">
                <a:solidFill>
                  <a:schemeClr val="bg1"/>
                </a:solidFill>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a:xfrm>
            <a:off x="658368" y="201168"/>
            <a:ext cx="2743200" cy="365125"/>
          </a:xfrm>
        </p:spPr>
        <p:txBody>
          <a:bodyPr/>
          <a:lstStyle>
            <a:lvl1pPr>
              <a:defRPr>
                <a:solidFill>
                  <a:schemeClr val="bg1"/>
                </a:solidFill>
              </a:defRPr>
            </a:lvl1pPr>
          </a:lstStyle>
          <a:p>
            <a:r>
              <a:rPr lang="en-US" dirty="0"/>
              <a:t>9/3/20XX</a:t>
            </a:r>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a:xfrm rot="16200000">
            <a:off x="-548640" y="1938528"/>
            <a:ext cx="2788920" cy="365125"/>
          </a:xfrm>
        </p:spPr>
        <p:txBody>
          <a:bodyPr/>
          <a:lstStyle>
            <a:lvl1pPr>
              <a:defRPr>
                <a:solidFill>
                  <a:schemeClr val="bg1"/>
                </a:solidFill>
              </a:defRPr>
            </a:lvl1pPr>
          </a:lstStyle>
          <a:p>
            <a:r>
              <a:rPr lang="en-US" dirty="0"/>
              <a:t>Presentation Title</a:t>
            </a:r>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a:xfrm>
            <a:off x="8610600" y="201168"/>
            <a:ext cx="2743200" cy="365125"/>
          </a:xfrm>
        </p:spPr>
        <p:txBody>
          <a:bodyPr/>
          <a:lstStyle>
            <a:lvl1pPr>
              <a:defRPr>
                <a:solidFill>
                  <a:schemeClr val="bg1"/>
                </a:solidFill>
              </a:defRPr>
            </a:lvl1pPr>
          </a:lstStyle>
          <a:p>
            <a:fld id="{D8DA9DAA-006C-4F4B-980E-E3DF019B24E2}" type="slidenum">
              <a:rPr lang="en-US" smtClean="0"/>
              <a:pPr/>
              <a:t>‹#›</a:t>
            </a:fld>
            <a:endParaRPr lang="en-US" dirty="0"/>
          </a:p>
        </p:txBody>
      </p:sp>
      <p:sp>
        <p:nvSpPr>
          <p:cNvPr id="8" name="Graphic 32">
            <a:extLst>
              <a:ext uri="{FF2B5EF4-FFF2-40B4-BE49-F238E27FC236}">
                <a16:creationId xmlns:a16="http://schemas.microsoft.com/office/drawing/2014/main" id="{846CD0EA-B0AA-4845-81A5-4ADD7C58B12F}"/>
              </a:ext>
            </a:extLst>
          </p:cNvPr>
          <p:cNvSpPr/>
          <p:nvPr userDrawn="1"/>
        </p:nvSpPr>
        <p:spPr>
          <a:xfrm>
            <a:off x="1472366" y="1859534"/>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dirty="0"/>
          </a:p>
        </p:txBody>
      </p:sp>
      <p:sp>
        <p:nvSpPr>
          <p:cNvPr id="10" name="Graphic 33">
            <a:extLst>
              <a:ext uri="{FF2B5EF4-FFF2-40B4-BE49-F238E27FC236}">
                <a16:creationId xmlns:a16="http://schemas.microsoft.com/office/drawing/2014/main" id="{0E97A0CB-7CB1-47F0-BD48-EEECBAC39CD2}"/>
              </a:ext>
            </a:extLst>
          </p:cNvPr>
          <p:cNvSpPr/>
          <p:nvPr userDrawn="1"/>
        </p:nvSpPr>
        <p:spPr>
          <a:xfrm>
            <a:off x="2014523" y="3146867"/>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dirty="0"/>
          </a:p>
        </p:txBody>
      </p:sp>
      <p:sp>
        <p:nvSpPr>
          <p:cNvPr id="12" name="Graphic 31">
            <a:extLst>
              <a:ext uri="{FF2B5EF4-FFF2-40B4-BE49-F238E27FC236}">
                <a16:creationId xmlns:a16="http://schemas.microsoft.com/office/drawing/2014/main" id="{477816C9-06CB-4BC5-B26B-6A2877BD941A}"/>
              </a:ext>
            </a:extLst>
          </p:cNvPr>
          <p:cNvSpPr/>
          <p:nvPr userDrawn="1"/>
        </p:nvSpPr>
        <p:spPr>
          <a:xfrm>
            <a:off x="5404920" y="4508295"/>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cxnSp>
        <p:nvCxnSpPr>
          <p:cNvPr id="14" name="Straight Connector 13">
            <a:extLst>
              <a:ext uri="{FF2B5EF4-FFF2-40B4-BE49-F238E27FC236}">
                <a16:creationId xmlns:a16="http://schemas.microsoft.com/office/drawing/2014/main" id="{13AE7F8D-AE68-4A83-BAB5-3A97D473CE3C}"/>
              </a:ext>
            </a:extLst>
          </p:cNvPr>
          <p:cNvCxnSpPr>
            <a:cxnSpLocks/>
          </p:cNvCxnSpPr>
          <p:nvPr userDrawn="1"/>
        </p:nvCxnSpPr>
        <p:spPr>
          <a:xfrm>
            <a:off x="856114" y="3503032"/>
            <a:ext cx="0" cy="334609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6" name="Text Placeholder 15">
            <a:extLst>
              <a:ext uri="{FF2B5EF4-FFF2-40B4-BE49-F238E27FC236}">
                <a16:creationId xmlns:a16="http://schemas.microsoft.com/office/drawing/2014/main" id="{A928810C-E773-43AE-A2A1-4073955CC8DA}"/>
              </a:ext>
            </a:extLst>
          </p:cNvPr>
          <p:cNvSpPr>
            <a:spLocks noGrp="1"/>
          </p:cNvSpPr>
          <p:nvPr>
            <p:ph type="body" sz="quarter" idx="13"/>
          </p:nvPr>
        </p:nvSpPr>
        <p:spPr>
          <a:xfrm>
            <a:off x="5760720" y="3127248"/>
            <a:ext cx="5276088" cy="1124712"/>
          </a:xfrm>
        </p:spPr>
        <p:txBody>
          <a:bodyPr/>
          <a:lstStyle>
            <a:lvl1pPr marL="0" indent="0" algn="r">
              <a:buNone/>
              <a:defRPr sz="1800">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3010451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p:txBody>
          <a:bodyPr/>
          <a:lstStyle/>
          <a:p>
            <a:r>
              <a:rPr lang="en-US" dirty="0"/>
              <a:t>9/3/20XX</a:t>
            </a:r>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6" name="Straight Connector 5">
            <a:extLst>
              <a:ext uri="{FF2B5EF4-FFF2-40B4-BE49-F238E27FC236}">
                <a16:creationId xmlns:a16="http://schemas.microsoft.com/office/drawing/2014/main" id="{57596AF9-469C-436D-B7D2-77952EF1825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32910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FF36D6-399B-43E3-84DD-9FC5119ECCE9}"/>
              </a:ext>
            </a:extLst>
          </p:cNvPr>
          <p:cNvSpPr>
            <a:spLocks noGrp="1"/>
          </p:cNvSpPr>
          <p:nvPr>
            <p:ph type="dt" sz="half" idx="10"/>
          </p:nvPr>
        </p:nvSpPr>
        <p:spPr/>
        <p:txBody>
          <a:bodyPr/>
          <a:lstStyle/>
          <a:p>
            <a:r>
              <a:rPr lang="en-US" dirty="0"/>
              <a:t>9/3/20XX</a:t>
            </a:r>
          </a:p>
        </p:txBody>
      </p:sp>
      <p:sp>
        <p:nvSpPr>
          <p:cNvPr id="3" name="Footer Placeholder 2">
            <a:extLst>
              <a:ext uri="{FF2B5EF4-FFF2-40B4-BE49-F238E27FC236}">
                <a16:creationId xmlns:a16="http://schemas.microsoft.com/office/drawing/2014/main" id="{50234AB7-3B85-4028-A500-5A1BDBF45C56}"/>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AC1F40F0-9909-442F-BBA4-409D061ED027}"/>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5" name="Straight Connector 4">
            <a:extLst>
              <a:ext uri="{FF2B5EF4-FFF2-40B4-BE49-F238E27FC236}">
                <a16:creationId xmlns:a16="http://schemas.microsoft.com/office/drawing/2014/main" id="{353C1207-D1C8-49E3-8837-E2B89D366FA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08676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0F214-646F-4D81-AD12-65628EC987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EF71768-C3FA-49EF-99EF-06E6C3B284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2DA6F24-ED6C-4D12-A9D6-EE37FBD686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E6AACE-FAFB-4934-8E3C-AB5B216353D8}"/>
              </a:ext>
            </a:extLst>
          </p:cNvPr>
          <p:cNvSpPr>
            <a:spLocks noGrp="1"/>
          </p:cNvSpPr>
          <p:nvPr>
            <p:ph type="dt" sz="half" idx="10"/>
          </p:nvPr>
        </p:nvSpPr>
        <p:spPr/>
        <p:txBody>
          <a:bodyPr/>
          <a:lstStyle/>
          <a:p>
            <a:r>
              <a:rPr lang="en-US" dirty="0"/>
              <a:t>9/3/20XX</a:t>
            </a:r>
          </a:p>
        </p:txBody>
      </p:sp>
      <p:sp>
        <p:nvSpPr>
          <p:cNvPr id="6" name="Footer Placeholder 5">
            <a:extLst>
              <a:ext uri="{FF2B5EF4-FFF2-40B4-BE49-F238E27FC236}">
                <a16:creationId xmlns:a16="http://schemas.microsoft.com/office/drawing/2014/main" id="{181533EA-D0F8-4C79-8721-F190DE2D2DC0}"/>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A059BAC9-F101-4394-BBA4-3D21A3497126}"/>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8" name="Straight Connector 7">
            <a:extLst>
              <a:ext uri="{FF2B5EF4-FFF2-40B4-BE49-F238E27FC236}">
                <a16:creationId xmlns:a16="http://schemas.microsoft.com/office/drawing/2014/main" id="{0F3A79C9-7EDC-44F6-AC48-5DD98A7695AD}"/>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68059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CB71F-B6C2-4866-BC97-304F78816E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55ED73B-8413-478D-80D7-B78B69763B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91BDF226-1B94-4D2D-98B3-7B932FB17D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0C4E9A-CA29-4CCD-ACFA-B29F80FBA163}"/>
              </a:ext>
            </a:extLst>
          </p:cNvPr>
          <p:cNvSpPr>
            <a:spLocks noGrp="1"/>
          </p:cNvSpPr>
          <p:nvPr>
            <p:ph type="dt" sz="half" idx="10"/>
          </p:nvPr>
        </p:nvSpPr>
        <p:spPr/>
        <p:txBody>
          <a:bodyPr/>
          <a:lstStyle/>
          <a:p>
            <a:r>
              <a:rPr lang="en-US" dirty="0"/>
              <a:t>9/3/20XX</a:t>
            </a:r>
          </a:p>
        </p:txBody>
      </p:sp>
      <p:sp>
        <p:nvSpPr>
          <p:cNvPr id="6" name="Footer Placeholder 5">
            <a:extLst>
              <a:ext uri="{FF2B5EF4-FFF2-40B4-BE49-F238E27FC236}">
                <a16:creationId xmlns:a16="http://schemas.microsoft.com/office/drawing/2014/main" id="{71A5B7BE-3F1B-4FF3-B1D7-6E39B99D07BD}"/>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142F18F1-E27E-470E-AE13-4755DEE63A32}"/>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8" name="Straight Connector 7">
            <a:extLst>
              <a:ext uri="{FF2B5EF4-FFF2-40B4-BE49-F238E27FC236}">
                <a16:creationId xmlns:a16="http://schemas.microsoft.com/office/drawing/2014/main" id="{00F08750-B7F2-4119-B151-68DE774813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07755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2 Slide">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298448" y="594360"/>
            <a:ext cx="6272784" cy="2843784"/>
          </a:xfrm>
        </p:spPr>
        <p:txBody>
          <a:bodyPr anchor="b"/>
          <a:lstStyle>
            <a:lvl1pPr algn="l">
              <a:defRPr sz="5400" b="1" i="0" cap="all" baseline="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5641848" y="4700016"/>
            <a:ext cx="5093208" cy="1197864"/>
          </a:xfrm>
        </p:spPr>
        <p:txBody>
          <a:bodyPr>
            <a:normAutofit/>
          </a:bodyPr>
          <a:lstStyle>
            <a:lvl1pPr marL="0" indent="0" algn="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9" name="Straight Connector 8">
            <a:extLst>
              <a:ext uri="{FF2B5EF4-FFF2-40B4-BE49-F238E27FC236}">
                <a16:creationId xmlns:a16="http://schemas.microsoft.com/office/drawing/2014/main" id="{8E825845-66DD-4B77-A729-CD97D156FE6C}"/>
              </a:ext>
            </a:extLst>
          </p:cNvPr>
          <p:cNvCxnSpPr>
            <a:cxnSpLocks/>
          </p:cNvCxnSpPr>
          <p:nvPr userDrawn="1"/>
        </p:nvCxnSpPr>
        <p:spPr>
          <a:xfrm>
            <a:off x="1301262" y="3496322"/>
            <a:ext cx="0" cy="335280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9" name="Graphic 12">
            <a:extLst>
              <a:ext uri="{FF2B5EF4-FFF2-40B4-BE49-F238E27FC236}">
                <a16:creationId xmlns:a16="http://schemas.microsoft.com/office/drawing/2014/main" id="{818B4386-1FCF-4ACE-BE25-AF9CC5E2256F}"/>
              </a:ext>
            </a:extLst>
          </p:cNvPr>
          <p:cNvSpPr/>
          <p:nvPr userDrawn="1"/>
        </p:nvSpPr>
        <p:spPr>
          <a:xfrm>
            <a:off x="8217780" y="29738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21" name="Graphic 13">
            <a:extLst>
              <a:ext uri="{FF2B5EF4-FFF2-40B4-BE49-F238E27FC236}">
                <a16:creationId xmlns:a16="http://schemas.microsoft.com/office/drawing/2014/main" id="{19319560-50ED-4963-A2CF-74663239D426}"/>
              </a:ext>
            </a:extLst>
          </p:cNvPr>
          <p:cNvSpPr/>
          <p:nvPr userDrawn="1"/>
        </p:nvSpPr>
        <p:spPr>
          <a:xfrm>
            <a:off x="7859002" y="2744546"/>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endParaRPr lang="en-US" dirty="0"/>
          </a:p>
        </p:txBody>
      </p:sp>
      <p:sp>
        <p:nvSpPr>
          <p:cNvPr id="23" name="Graphic 15">
            <a:extLst>
              <a:ext uri="{FF2B5EF4-FFF2-40B4-BE49-F238E27FC236}">
                <a16:creationId xmlns:a16="http://schemas.microsoft.com/office/drawing/2014/main" id="{E5ABBDAD-943D-48F3-9C80-B29C48966C79}"/>
              </a:ext>
            </a:extLst>
          </p:cNvPr>
          <p:cNvSpPr/>
          <p:nvPr userDrawn="1"/>
        </p:nvSpPr>
        <p:spPr>
          <a:xfrm>
            <a:off x="7843462" y="3198265"/>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dirty="0"/>
          </a:p>
        </p:txBody>
      </p:sp>
    </p:spTree>
    <p:extLst>
      <p:ext uri="{BB962C8B-B14F-4D97-AF65-F5344CB8AC3E}">
        <p14:creationId xmlns:p14="http://schemas.microsoft.com/office/powerpoint/2010/main" val="21379060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Only">
    <p:bg>
      <p:bgPr>
        <a:gradFill>
          <a:gsLst>
            <a:gs pos="100000">
              <a:schemeClr val="accent4"/>
            </a:gs>
            <a:gs pos="0">
              <a:schemeClr val="accent2"/>
            </a:gs>
          </a:gsLst>
          <a:lin ang="8100000" scaled="1"/>
        </a:gradFill>
        <a:effectLst/>
      </p:bgPr>
    </p:b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34120D15-E48C-4FBE-BB95-24DB36D9F458}"/>
              </a:ext>
            </a:extLst>
          </p:cNvPr>
          <p:cNvSpPr>
            <a:spLocks noGrp="1"/>
          </p:cNvSpPr>
          <p:nvPr>
            <p:ph type="pic" sz="quarter" idx="14"/>
          </p:nvPr>
        </p:nvSpPr>
        <p:spPr>
          <a:xfrm>
            <a:off x="1366432" y="2530058"/>
            <a:ext cx="3707972" cy="3707971"/>
          </a:xfrm>
          <a:custGeom>
            <a:avLst/>
            <a:gdLst>
              <a:gd name="connsiteX0" fmla="*/ 1853986 w 3707972"/>
              <a:gd name="connsiteY0" fmla="*/ 0 h 3707971"/>
              <a:gd name="connsiteX1" fmla="*/ 3707972 w 3707972"/>
              <a:gd name="connsiteY1" fmla="*/ 1853986 h 3707971"/>
              <a:gd name="connsiteX2" fmla="*/ 2043545 w 3707972"/>
              <a:gd name="connsiteY2" fmla="*/ 3698400 h 3707971"/>
              <a:gd name="connsiteX3" fmla="*/ 1854006 w 3707972"/>
              <a:gd name="connsiteY3" fmla="*/ 3707971 h 3707971"/>
              <a:gd name="connsiteX4" fmla="*/ 1853966 w 3707972"/>
              <a:gd name="connsiteY4" fmla="*/ 3707971 h 3707971"/>
              <a:gd name="connsiteX5" fmla="*/ 1664427 w 3707972"/>
              <a:gd name="connsiteY5" fmla="*/ 3698400 h 3707971"/>
              <a:gd name="connsiteX6" fmla="*/ 0 w 3707972"/>
              <a:gd name="connsiteY6" fmla="*/ 1853986 h 3707971"/>
              <a:gd name="connsiteX7" fmla="*/ 1853986 w 3707972"/>
              <a:gd name="connsiteY7" fmla="*/ 0 h 3707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07972" h="3707971">
                <a:moveTo>
                  <a:pt x="1853986" y="0"/>
                </a:moveTo>
                <a:cubicBezTo>
                  <a:pt x="2877914" y="0"/>
                  <a:pt x="3707972" y="830058"/>
                  <a:pt x="3707972" y="1853986"/>
                </a:cubicBezTo>
                <a:cubicBezTo>
                  <a:pt x="3707972" y="2813919"/>
                  <a:pt x="2978429" y="3603458"/>
                  <a:pt x="2043545" y="3698400"/>
                </a:cubicBezTo>
                <a:lnTo>
                  <a:pt x="1854006" y="3707971"/>
                </a:lnTo>
                <a:lnTo>
                  <a:pt x="1853966" y="3707971"/>
                </a:lnTo>
                <a:lnTo>
                  <a:pt x="1664427" y="3698400"/>
                </a:lnTo>
                <a:cubicBezTo>
                  <a:pt x="729543" y="3603458"/>
                  <a:pt x="0" y="2813919"/>
                  <a:pt x="0" y="1853986"/>
                </a:cubicBezTo>
                <a:cubicBezTo>
                  <a:pt x="0" y="830058"/>
                  <a:pt x="830058" y="0"/>
                  <a:pt x="1853986" y="0"/>
                </a:cubicBezTo>
                <a:close/>
              </a:path>
            </a:pathLst>
          </a:custGeom>
        </p:spPr>
        <p:txBody>
          <a:bodyPr wrap="square" anchor="ctr">
            <a:noAutofit/>
          </a:bodyPr>
          <a:lstStyle>
            <a:lvl1pPr algn="ctr">
              <a:buNone/>
              <a:defRPr sz="1600" b="1">
                <a:solidFill>
                  <a:schemeClr val="bg1"/>
                </a:solidFill>
              </a:defRPr>
            </a:lvl1pPr>
          </a:lstStyle>
          <a:p>
            <a:r>
              <a:rPr lang="en-US"/>
              <a:t>Click icon to add picture</a:t>
            </a:r>
            <a:endParaRPr lang="en-US" dirty="0"/>
          </a:p>
        </p:txBody>
      </p:sp>
      <p:sp>
        <p:nvSpPr>
          <p:cNvPr id="2" name="Title 1">
            <a:extLst>
              <a:ext uri="{FF2B5EF4-FFF2-40B4-BE49-F238E27FC236}">
                <a16:creationId xmlns:a16="http://schemas.microsoft.com/office/drawing/2014/main" id="{E969F227-D21C-48B3-828A-6BFA9585E82F}"/>
              </a:ext>
            </a:extLst>
          </p:cNvPr>
          <p:cNvSpPr>
            <a:spLocks noGrp="1"/>
          </p:cNvSpPr>
          <p:nvPr>
            <p:ph type="title" hasCustomPrompt="1"/>
          </p:nvPr>
        </p:nvSpPr>
        <p:spPr>
          <a:xfrm>
            <a:off x="5202936" y="585216"/>
            <a:ext cx="5833872" cy="2276856"/>
          </a:xfrm>
        </p:spPr>
        <p:txBody>
          <a:bodyPr anchor="b"/>
          <a:lstStyle>
            <a:lvl1pPr algn="r">
              <a:defRPr sz="6000" b="1" cap="all" spc="400" baseline="0">
                <a:solidFill>
                  <a:schemeClr val="bg1"/>
                </a:solidFill>
              </a:defRPr>
            </a:lvl1pPr>
          </a:lstStyle>
          <a:p>
            <a:r>
              <a:rPr lang="en-US" dirty="0"/>
              <a:t>Title</a:t>
            </a:r>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a:xfrm>
            <a:off x="658368" y="201168"/>
            <a:ext cx="2743200" cy="365125"/>
          </a:xfrm>
        </p:spPr>
        <p:txBody>
          <a:bodyPr/>
          <a:lstStyle>
            <a:lvl1pPr>
              <a:defRPr>
                <a:solidFill>
                  <a:schemeClr val="bg1"/>
                </a:solidFill>
              </a:defRPr>
            </a:lvl1pPr>
          </a:lstStyle>
          <a:p>
            <a:r>
              <a:rPr lang="en-US" dirty="0"/>
              <a:t>9/3/20XX</a:t>
            </a:r>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a:xfrm rot="16200000">
            <a:off x="-548640" y="1938528"/>
            <a:ext cx="2788920" cy="365125"/>
          </a:xfrm>
        </p:spPr>
        <p:txBody>
          <a:bodyPr/>
          <a:lstStyle>
            <a:lvl1pPr>
              <a:defRPr>
                <a:solidFill>
                  <a:schemeClr val="bg1"/>
                </a:solidFill>
              </a:defRPr>
            </a:lvl1pPr>
          </a:lstStyle>
          <a:p>
            <a:r>
              <a:rPr lang="en-US" dirty="0"/>
              <a:t>Presentation Title</a:t>
            </a:r>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a:xfrm>
            <a:off x="8610600" y="201168"/>
            <a:ext cx="2743200" cy="365125"/>
          </a:xfrm>
        </p:spPr>
        <p:txBody>
          <a:bodyPr/>
          <a:lstStyle>
            <a:lvl1pPr>
              <a:defRPr>
                <a:solidFill>
                  <a:schemeClr val="bg1"/>
                </a:solidFill>
              </a:defRPr>
            </a:lvl1pPr>
          </a:lstStyle>
          <a:p>
            <a:fld id="{D8DA9DAA-006C-4F4B-980E-E3DF019B24E2}" type="slidenum">
              <a:rPr lang="en-US" smtClean="0"/>
              <a:pPr/>
              <a:t>‹#›</a:t>
            </a:fld>
            <a:endParaRPr lang="en-US" dirty="0"/>
          </a:p>
        </p:txBody>
      </p:sp>
      <p:cxnSp>
        <p:nvCxnSpPr>
          <p:cNvPr id="14" name="Straight Connector 13">
            <a:extLst>
              <a:ext uri="{FF2B5EF4-FFF2-40B4-BE49-F238E27FC236}">
                <a16:creationId xmlns:a16="http://schemas.microsoft.com/office/drawing/2014/main" id="{13AE7F8D-AE68-4A83-BAB5-3A97D473CE3C}"/>
              </a:ext>
            </a:extLst>
          </p:cNvPr>
          <p:cNvCxnSpPr>
            <a:cxnSpLocks/>
          </p:cNvCxnSpPr>
          <p:nvPr userDrawn="1"/>
        </p:nvCxnSpPr>
        <p:spPr>
          <a:xfrm>
            <a:off x="856114" y="3503032"/>
            <a:ext cx="0" cy="334609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6" name="Text Placeholder 15">
            <a:extLst>
              <a:ext uri="{FF2B5EF4-FFF2-40B4-BE49-F238E27FC236}">
                <a16:creationId xmlns:a16="http://schemas.microsoft.com/office/drawing/2014/main" id="{A928810C-E773-43AE-A2A1-4073955CC8DA}"/>
              </a:ext>
            </a:extLst>
          </p:cNvPr>
          <p:cNvSpPr>
            <a:spLocks noGrp="1"/>
          </p:cNvSpPr>
          <p:nvPr>
            <p:ph type="body" sz="quarter" idx="13"/>
          </p:nvPr>
        </p:nvSpPr>
        <p:spPr>
          <a:xfrm>
            <a:off x="5202936" y="3127248"/>
            <a:ext cx="5833872" cy="3118104"/>
          </a:xfrm>
        </p:spPr>
        <p:txBody>
          <a:bodyPr/>
          <a:lstStyle>
            <a:lvl1pPr marL="0" indent="0" algn="r">
              <a:buNone/>
              <a:defRPr sz="1800">
                <a:solidFill>
                  <a:schemeClr val="bg1"/>
                </a:solidFill>
              </a:defRPr>
            </a:lvl1pPr>
          </a:lstStyle>
          <a:p>
            <a:pPr lvl="0"/>
            <a:r>
              <a:rPr lang="en-US"/>
              <a:t>Click to edit Master text styles</a:t>
            </a:r>
          </a:p>
        </p:txBody>
      </p:sp>
      <p:sp>
        <p:nvSpPr>
          <p:cNvPr id="11" name="Graphic 12">
            <a:extLst>
              <a:ext uri="{FF2B5EF4-FFF2-40B4-BE49-F238E27FC236}">
                <a16:creationId xmlns:a16="http://schemas.microsoft.com/office/drawing/2014/main" id="{EA1B6985-3E5A-40F4-9268-D4AB3BBF8C91}"/>
              </a:ext>
            </a:extLst>
          </p:cNvPr>
          <p:cNvSpPr/>
          <p:nvPr userDrawn="1"/>
        </p:nvSpPr>
        <p:spPr>
          <a:xfrm>
            <a:off x="4745394" y="276027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13" name="Graphic 13">
            <a:extLst>
              <a:ext uri="{FF2B5EF4-FFF2-40B4-BE49-F238E27FC236}">
                <a16:creationId xmlns:a16="http://schemas.microsoft.com/office/drawing/2014/main" id="{338BC906-9D03-4280-85E8-21A81BC21D73}"/>
              </a:ext>
            </a:extLst>
          </p:cNvPr>
          <p:cNvSpPr/>
          <p:nvPr userDrawn="1"/>
        </p:nvSpPr>
        <p:spPr>
          <a:xfrm>
            <a:off x="4386614" y="253098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dirty="0"/>
          </a:p>
        </p:txBody>
      </p:sp>
      <p:sp>
        <p:nvSpPr>
          <p:cNvPr id="17" name="Graphic 15">
            <a:extLst>
              <a:ext uri="{FF2B5EF4-FFF2-40B4-BE49-F238E27FC236}">
                <a16:creationId xmlns:a16="http://schemas.microsoft.com/office/drawing/2014/main" id="{C5C06D53-C9F6-47E8-BFE1-B8193A1AED8B}"/>
              </a:ext>
            </a:extLst>
          </p:cNvPr>
          <p:cNvSpPr/>
          <p:nvPr userDrawn="1"/>
        </p:nvSpPr>
        <p:spPr>
          <a:xfrm>
            <a:off x="1669987" y="603157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dirty="0"/>
          </a:p>
        </p:txBody>
      </p:sp>
    </p:spTree>
    <p:extLst>
      <p:ext uri="{BB962C8B-B14F-4D97-AF65-F5344CB8AC3E}">
        <p14:creationId xmlns:p14="http://schemas.microsoft.com/office/powerpoint/2010/main" val="2490768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15" name="Picture Placeholder 14">
            <a:extLst>
              <a:ext uri="{FF2B5EF4-FFF2-40B4-BE49-F238E27FC236}">
                <a16:creationId xmlns:a16="http://schemas.microsoft.com/office/drawing/2014/main" id="{E62FC6D8-DD87-4B93-8491-43C84EE63FE2}"/>
              </a:ext>
            </a:extLst>
          </p:cNvPr>
          <p:cNvSpPr>
            <a:spLocks noGrp="1"/>
          </p:cNvSpPr>
          <p:nvPr>
            <p:ph type="pic" sz="quarter" idx="13"/>
          </p:nvPr>
        </p:nvSpPr>
        <p:spPr>
          <a:xfrm>
            <a:off x="7451965" y="1665520"/>
            <a:ext cx="4266960" cy="4266968"/>
          </a:xfrm>
          <a:custGeom>
            <a:avLst/>
            <a:gdLst>
              <a:gd name="connsiteX0" fmla="*/ 2133823 w 4266960"/>
              <a:gd name="connsiteY0" fmla="*/ 0 h 4266968"/>
              <a:gd name="connsiteX1" fmla="*/ 4256628 w 4266960"/>
              <a:gd name="connsiteY1" fmla="*/ 1915652 h 4266968"/>
              <a:gd name="connsiteX2" fmla="*/ 4266960 w 4266960"/>
              <a:gd name="connsiteY2" fmla="*/ 2120258 h 4266968"/>
              <a:gd name="connsiteX3" fmla="*/ 4266960 w 4266960"/>
              <a:gd name="connsiteY3" fmla="*/ 2147389 h 4266968"/>
              <a:gd name="connsiteX4" fmla="*/ 4256628 w 4266960"/>
              <a:gd name="connsiteY4" fmla="*/ 2351994 h 4266968"/>
              <a:gd name="connsiteX5" fmla="*/ 2351994 w 4266960"/>
              <a:gd name="connsiteY5" fmla="*/ 4256629 h 4266968"/>
              <a:gd name="connsiteX6" fmla="*/ 2147230 w 4266960"/>
              <a:gd name="connsiteY6" fmla="*/ 4266968 h 4266968"/>
              <a:gd name="connsiteX7" fmla="*/ 2120416 w 4266960"/>
              <a:gd name="connsiteY7" fmla="*/ 4266968 h 4266968"/>
              <a:gd name="connsiteX8" fmla="*/ 1915652 w 4266960"/>
              <a:gd name="connsiteY8" fmla="*/ 4256629 h 4266968"/>
              <a:gd name="connsiteX9" fmla="*/ 0 w 4266960"/>
              <a:gd name="connsiteY9" fmla="*/ 2133823 h 4266968"/>
              <a:gd name="connsiteX10" fmla="*/ 2133823 w 4266960"/>
              <a:gd name="connsiteY10" fmla="*/ 0 h 426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66960" h="4266968">
                <a:moveTo>
                  <a:pt x="2133823" y="0"/>
                </a:moveTo>
                <a:cubicBezTo>
                  <a:pt x="3238644" y="0"/>
                  <a:pt x="4147355" y="839660"/>
                  <a:pt x="4256628" y="1915652"/>
                </a:cubicBezTo>
                <a:lnTo>
                  <a:pt x="4266960" y="2120258"/>
                </a:lnTo>
                <a:lnTo>
                  <a:pt x="4266960" y="2147389"/>
                </a:lnTo>
                <a:lnTo>
                  <a:pt x="4256628" y="2351994"/>
                </a:lnTo>
                <a:cubicBezTo>
                  <a:pt x="4154640" y="3356254"/>
                  <a:pt x="3356253" y="4154640"/>
                  <a:pt x="2351994" y="4256629"/>
                </a:cubicBezTo>
                <a:lnTo>
                  <a:pt x="2147230" y="4266968"/>
                </a:lnTo>
                <a:lnTo>
                  <a:pt x="2120416" y="4266968"/>
                </a:lnTo>
                <a:lnTo>
                  <a:pt x="1915652" y="4256629"/>
                </a:lnTo>
                <a:cubicBezTo>
                  <a:pt x="839660" y="4147356"/>
                  <a:pt x="0" y="3238645"/>
                  <a:pt x="0" y="2133823"/>
                </a:cubicBezTo>
                <a:cubicBezTo>
                  <a:pt x="0" y="955346"/>
                  <a:pt x="955346" y="0"/>
                  <a:pt x="2133823"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a:xfrm>
            <a:off x="804672" y="1335024"/>
            <a:ext cx="6190488" cy="1179576"/>
          </a:xfrm>
        </p:spPr>
        <p:txBody>
          <a:bodyPr lIns="91440" tIns="45720" rIns="91440" bIns="45720" anchor="b"/>
          <a:lstStyle>
            <a:lvl1pPr>
              <a:defRPr sz="5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a:xfrm>
            <a:off x="850392" y="2825496"/>
            <a:ext cx="6190488" cy="3346704"/>
          </a:xfrm>
        </p:spPr>
        <p:txBody>
          <a:bodyPr/>
          <a:lstStyle>
            <a:lvl1pPr marL="0" indent="0">
              <a:lnSpc>
                <a:spcPct val="110000"/>
              </a:lnSpc>
              <a:buNone/>
              <a:defRPr sz="2000"/>
            </a:lvl1pPr>
            <a:lvl2pPr marL="228600">
              <a:defRPr sz="1800"/>
            </a:lvl2pPr>
            <a:lvl3pPr marL="457200">
              <a:defRPr sz="1600"/>
            </a:lvl3pPr>
            <a:lvl4pPr marL="685800">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p:txBody>
          <a:bodyPr/>
          <a:lstStyle>
            <a:lvl1pPr>
              <a:defRPr>
                <a:solidFill>
                  <a:schemeClr val="accent2"/>
                </a:solidFill>
              </a:defRPr>
            </a:lvl1pPr>
          </a:lstStyle>
          <a:p>
            <a:r>
              <a:rPr lang="en-US" dirty="0"/>
              <a:t>9/3/20XX</a:t>
            </a:r>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a:xfrm>
            <a:off x="7964424" y="621792"/>
            <a:ext cx="4114800" cy="365125"/>
          </a:xfrm>
        </p:spPr>
        <p:txBody>
          <a:bodyPr/>
          <a:lstStyle>
            <a:lvl1pPr>
              <a:defRPr baseline="0">
                <a:solidFill>
                  <a:schemeClr val="accent2"/>
                </a:solidFill>
              </a:defRPr>
            </a:lvl1pPr>
          </a:lstStyle>
          <a:p>
            <a:r>
              <a:rPr lang="en-US" dirty="0"/>
              <a:t>Presentation Title</a:t>
            </a:r>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lvl1pPr>
              <a:defRPr>
                <a:solidFill>
                  <a:schemeClr val="accent2"/>
                </a:solidFill>
              </a:defRPr>
            </a:lvl1pPr>
          </a:lstStyle>
          <a:p>
            <a:fld id="{D8DA9DAA-006C-4F4B-980E-E3DF019B24E2}" type="slidenum">
              <a:rPr lang="en-US" smtClean="0"/>
              <a:pPr/>
              <a:t>‹#›</a:t>
            </a:fld>
            <a:endParaRPr lang="en-US" dirty="0"/>
          </a:p>
        </p:txBody>
      </p:sp>
      <p:cxnSp>
        <p:nvCxnSpPr>
          <p:cNvPr id="9" name="Straight Connector 8">
            <a:extLst>
              <a:ext uri="{FF2B5EF4-FFF2-40B4-BE49-F238E27FC236}">
                <a16:creationId xmlns:a16="http://schemas.microsoft.com/office/drawing/2014/main" id="{FA8B3D0E-ED3F-46FA-AE79-5FEFDE9168E3}"/>
              </a:ext>
            </a:extLst>
          </p:cNvPr>
          <p:cNvCxnSpPr>
            <a:cxnSpLocks/>
          </p:cNvCxnSpPr>
          <p:nvPr userDrawn="1"/>
        </p:nvCxnSpPr>
        <p:spPr>
          <a:xfrm>
            <a:off x="0" y="806470"/>
            <a:ext cx="7903723" cy="0"/>
          </a:xfrm>
          <a:prstGeom prst="line">
            <a:avLst/>
          </a:prstGeom>
          <a:ln w="25400" cap="sq">
            <a:gradFill flip="none" rotWithShape="1">
              <a:gsLst>
                <a:gs pos="0">
                  <a:schemeClr val="accent2"/>
                </a:gs>
                <a:gs pos="100000">
                  <a:schemeClr val="accent4"/>
                </a:gs>
              </a:gsLst>
              <a:lin ang="10800000" scaled="1"/>
              <a:tileRect/>
            </a:gradFill>
            <a:bevel/>
          </a:ln>
        </p:spPr>
        <p:style>
          <a:lnRef idx="1">
            <a:schemeClr val="accent1"/>
          </a:lnRef>
          <a:fillRef idx="0">
            <a:schemeClr val="accent1"/>
          </a:fillRef>
          <a:effectRef idx="0">
            <a:schemeClr val="accent1"/>
          </a:effectRef>
          <a:fontRef idx="minor">
            <a:schemeClr val="tx1"/>
          </a:fontRef>
        </p:style>
      </p:cxnSp>
      <p:sp>
        <p:nvSpPr>
          <p:cNvPr id="17" name="Graphic 10">
            <a:extLst>
              <a:ext uri="{FF2B5EF4-FFF2-40B4-BE49-F238E27FC236}">
                <a16:creationId xmlns:a16="http://schemas.microsoft.com/office/drawing/2014/main" id="{AAD06B87-D9B2-4F94-B734-A8F039A2033F}"/>
              </a:ext>
            </a:extLst>
          </p:cNvPr>
          <p:cNvSpPr/>
          <p:nvPr userDrawn="1"/>
        </p:nvSpPr>
        <p:spPr>
          <a:xfrm>
            <a:off x="11281590" y="2070656"/>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
        <p:nvSpPr>
          <p:cNvPr id="19" name="Graphic 11">
            <a:extLst>
              <a:ext uri="{FF2B5EF4-FFF2-40B4-BE49-F238E27FC236}">
                <a16:creationId xmlns:a16="http://schemas.microsoft.com/office/drawing/2014/main" id="{BB13A13C-36EA-4B13-9175-C5FE95B34D33}"/>
              </a:ext>
            </a:extLst>
          </p:cNvPr>
          <p:cNvSpPr/>
          <p:nvPr userDrawn="1"/>
        </p:nvSpPr>
        <p:spPr>
          <a:xfrm>
            <a:off x="10969280" y="178001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Tree>
    <p:extLst>
      <p:ext uri="{BB962C8B-B14F-4D97-AF65-F5344CB8AC3E}">
        <p14:creationId xmlns:p14="http://schemas.microsoft.com/office/powerpoint/2010/main" val="18971113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Section Header">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524000" y="1463040"/>
            <a:ext cx="9144000" cy="2340864"/>
          </a:xfrm>
        </p:spPr>
        <p:txBody>
          <a:bodyPr anchor="b">
            <a:normAutofit/>
          </a:bodyPr>
          <a:lstStyle>
            <a:lvl1pPr algn="ctr">
              <a:defRPr sz="6000" b="1" i="0" cap="all" baseline="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1527048" y="3858768"/>
            <a:ext cx="9144000" cy="1325880"/>
          </a:xfrm>
        </p:spPr>
        <p:txBody>
          <a:bodyPr>
            <a:normAutofit/>
          </a:bodyPr>
          <a:lstStyle>
            <a:lvl1pPr marL="0" indent="0" algn="ct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Graphic 12">
            <a:extLst>
              <a:ext uri="{FF2B5EF4-FFF2-40B4-BE49-F238E27FC236}">
                <a16:creationId xmlns:a16="http://schemas.microsoft.com/office/drawing/2014/main" id="{8A41917E-4B97-447C-98AB-970D625F1DE6}"/>
              </a:ext>
            </a:extLst>
          </p:cNvPr>
          <p:cNvSpPr/>
          <p:nvPr userDrawn="1"/>
        </p:nvSpPr>
        <p:spPr>
          <a:xfrm>
            <a:off x="10772266" y="3054359"/>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5" name="Graphic 13">
            <a:extLst>
              <a:ext uri="{FF2B5EF4-FFF2-40B4-BE49-F238E27FC236}">
                <a16:creationId xmlns:a16="http://schemas.microsoft.com/office/drawing/2014/main" id="{3B3FD238-4561-4AF8-A1F1-185B0CAFE2AC}"/>
              </a:ext>
            </a:extLst>
          </p:cNvPr>
          <p:cNvSpPr/>
          <p:nvPr userDrawn="1"/>
        </p:nvSpPr>
        <p:spPr>
          <a:xfrm>
            <a:off x="10724364" y="2515838"/>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dirty="0"/>
          </a:p>
        </p:txBody>
      </p:sp>
      <p:sp>
        <p:nvSpPr>
          <p:cNvPr id="6" name="Graphic 15">
            <a:extLst>
              <a:ext uri="{FF2B5EF4-FFF2-40B4-BE49-F238E27FC236}">
                <a16:creationId xmlns:a16="http://schemas.microsoft.com/office/drawing/2014/main" id="{BAB9414C-AE69-4648-873E-9CE6B2DF8A71}"/>
              </a:ext>
            </a:extLst>
          </p:cNvPr>
          <p:cNvSpPr/>
          <p:nvPr userDrawn="1"/>
        </p:nvSpPr>
        <p:spPr>
          <a:xfrm>
            <a:off x="11024834" y="278757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dirty="0"/>
          </a:p>
        </p:txBody>
      </p:sp>
      <p:sp>
        <p:nvSpPr>
          <p:cNvPr id="7" name="Graphic 22">
            <a:extLst>
              <a:ext uri="{FF2B5EF4-FFF2-40B4-BE49-F238E27FC236}">
                <a16:creationId xmlns:a16="http://schemas.microsoft.com/office/drawing/2014/main" id="{3BF75235-4E6E-4184-82A5-EE6FE7993BBC}"/>
              </a:ext>
            </a:extLst>
          </p:cNvPr>
          <p:cNvSpPr/>
          <p:nvPr userDrawn="1"/>
        </p:nvSpPr>
        <p:spPr>
          <a:xfrm>
            <a:off x="1261869" y="2633448"/>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endParaRPr lang="en-US" dirty="0"/>
          </a:p>
        </p:txBody>
      </p:sp>
      <p:sp>
        <p:nvSpPr>
          <p:cNvPr id="11" name="Graphic 21">
            <a:extLst>
              <a:ext uri="{FF2B5EF4-FFF2-40B4-BE49-F238E27FC236}">
                <a16:creationId xmlns:a16="http://schemas.microsoft.com/office/drawing/2014/main" id="{E66FE37C-2F4B-42DA-BFF6-92DD00BDC49B}"/>
              </a:ext>
            </a:extLst>
          </p:cNvPr>
          <p:cNvSpPr/>
          <p:nvPr userDrawn="1"/>
        </p:nvSpPr>
        <p:spPr>
          <a:xfrm>
            <a:off x="1064053" y="3083338"/>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chemeClr val="bg1"/>
          </a:solidFill>
          <a:ln w="469" cap="flat">
            <a:noFill/>
            <a:prstDash val="solid"/>
            <a:miter/>
          </a:ln>
        </p:spPr>
        <p:txBody>
          <a:bodyPr rtlCol="0" anchor="ctr"/>
          <a:lstStyle/>
          <a:p>
            <a:endParaRPr lang="en-US" dirty="0"/>
          </a:p>
        </p:txBody>
      </p:sp>
      <p:sp>
        <p:nvSpPr>
          <p:cNvPr id="13" name="Graphic 23">
            <a:extLst>
              <a:ext uri="{FF2B5EF4-FFF2-40B4-BE49-F238E27FC236}">
                <a16:creationId xmlns:a16="http://schemas.microsoft.com/office/drawing/2014/main" id="{DDD38822-731A-48DA-A8A0-FBBAF7A6D65D}"/>
              </a:ext>
            </a:extLst>
          </p:cNvPr>
          <p:cNvSpPr/>
          <p:nvPr userDrawn="1"/>
        </p:nvSpPr>
        <p:spPr>
          <a:xfrm>
            <a:off x="1413405" y="3492870"/>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endParaRPr lang="en-US" dirty="0"/>
          </a:p>
        </p:txBody>
      </p:sp>
    </p:spTree>
    <p:extLst>
      <p:ext uri="{BB962C8B-B14F-4D97-AF65-F5344CB8AC3E}">
        <p14:creationId xmlns:p14="http://schemas.microsoft.com/office/powerpoint/2010/main" val="34424820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p:txBody>
          <a:bodyPr/>
          <a:lstStyle>
            <a:lvl1pPr>
              <a:defRPr sz="5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7" name="Straight Connector 6">
            <a:extLst>
              <a:ext uri="{FF2B5EF4-FFF2-40B4-BE49-F238E27FC236}">
                <a16:creationId xmlns:a16="http://schemas.microsoft.com/office/drawing/2014/main" id="{5C05CAAB-DBA2-4548-AD5F-01BB97FBB207}"/>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17450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6391656" y="841248"/>
            <a:ext cx="4434840" cy="3236976"/>
          </a:xfrm>
        </p:spPr>
        <p:txBody>
          <a:bodyPr anchor="b"/>
          <a:lstStyle>
            <a:lvl1pPr algn="l">
              <a:lnSpc>
                <a:spcPct val="110000"/>
              </a:lnSpc>
              <a:spcBef>
                <a:spcPts val="1000"/>
              </a:spcBef>
              <a:defRPr sz="3600" b="0" i="0" cap="none"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6391655" y="4498848"/>
            <a:ext cx="4434835" cy="510474"/>
          </a:xfrm>
        </p:spPr>
        <p:txBody>
          <a:bodyPr/>
          <a:lstStyle>
            <a:lvl1pPr marL="0" indent="0" algn="l">
              <a:lnSpc>
                <a:spcPct val="11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a:xfrm rot="16200000">
            <a:off x="9811512" y="1591056"/>
            <a:ext cx="3547872" cy="365125"/>
          </a:xfrm>
        </p:spPr>
        <p:txBody>
          <a:bodyPr/>
          <a:lstStyle>
            <a:lvl1pPr>
              <a:defRPr>
                <a:solidFill>
                  <a:schemeClr val="accent2"/>
                </a:solidFill>
              </a:defRPr>
            </a:lvl1pPr>
          </a:lstStyle>
          <a:p>
            <a:r>
              <a:rPr lang="en-US" dirty="0"/>
              <a:t>Presentation Title</a:t>
            </a:r>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a:lstStyle>
            <a:lvl1pPr>
              <a:defRPr>
                <a:solidFill>
                  <a:schemeClr val="accent2"/>
                </a:solidFill>
              </a:defRPr>
            </a:lvl1pPr>
          </a:lstStyle>
          <a:p>
            <a:fld id="{D8DA9DAA-006C-4F4B-980E-E3DF019B24E2}" type="slidenum">
              <a:rPr lang="en-US" smtClean="0"/>
              <a:pPr/>
              <a:t>‹#›</a:t>
            </a:fld>
            <a:endParaRPr lang="en-US" dirty="0"/>
          </a:p>
        </p:txBody>
      </p:sp>
      <p:cxnSp>
        <p:nvCxnSpPr>
          <p:cNvPr id="7" name="Straight Connector 6">
            <a:extLst>
              <a:ext uri="{FF2B5EF4-FFF2-40B4-BE49-F238E27FC236}">
                <a16:creationId xmlns:a16="http://schemas.microsoft.com/office/drawing/2014/main" id="{6939C974-0ED4-4915-BBF7-1FB00C18AD45}"/>
              </a:ext>
            </a:extLst>
          </p:cNvPr>
          <p:cNvCxnSpPr>
            <a:cxnSpLocks/>
          </p:cNvCxnSpPr>
          <p:nvPr userDrawn="1"/>
        </p:nvCxnSpPr>
        <p:spPr>
          <a:xfrm>
            <a:off x="11586162" y="3619272"/>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515930B2-E36D-4D05-A6B3-CA1BF61D50CC}"/>
              </a:ext>
            </a:extLst>
          </p:cNvPr>
          <p:cNvSpPr/>
          <p:nvPr userDrawn="1"/>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Picture Placeholder 12">
            <a:extLst>
              <a:ext uri="{FF2B5EF4-FFF2-40B4-BE49-F238E27FC236}">
                <a16:creationId xmlns:a16="http://schemas.microsoft.com/office/drawing/2014/main" id="{9CEC7E0F-60E8-418B-978D-C607C82E97F7}"/>
              </a:ext>
            </a:extLst>
          </p:cNvPr>
          <p:cNvSpPr>
            <a:spLocks noGrp="1"/>
          </p:cNvSpPr>
          <p:nvPr>
            <p:ph type="pic" sz="quarter" idx="13"/>
          </p:nvPr>
        </p:nvSpPr>
        <p:spPr>
          <a:xfrm>
            <a:off x="283464" y="301752"/>
            <a:ext cx="5221224" cy="6263640"/>
          </a:xfrm>
        </p:spPr>
        <p:txBody>
          <a:bodyPr anchor="ctr"/>
          <a:lstStyle>
            <a:lvl1pPr algn="ctr">
              <a:buNone/>
              <a:defRPr>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1299048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3_Title and Content">
    <p:bg>
      <p:bgPr>
        <a:gradFill>
          <a:gsLst>
            <a:gs pos="100000">
              <a:schemeClr val="accent4"/>
            </a:gs>
            <a:gs pos="0">
              <a:schemeClr val="accent2"/>
            </a:gs>
          </a:gsLst>
          <a:lin ang="189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hasCustomPrompt="1"/>
          </p:nvPr>
        </p:nvSpPr>
        <p:spPr>
          <a:xfrm>
            <a:off x="576072" y="365125"/>
            <a:ext cx="10771632" cy="1325563"/>
          </a:xfrm>
        </p:spPr>
        <p:txBody>
          <a:bodyPr/>
          <a:lstStyle>
            <a:lvl1pPr>
              <a:defRPr sz="5400" b="1" cap="all" baseline="0">
                <a:solidFill>
                  <a:schemeClr val="bg1"/>
                </a:solidFill>
              </a:defRPr>
            </a:lvl1pPr>
          </a:lstStyle>
          <a:p>
            <a:r>
              <a:rPr lang="en-US" dirty="0"/>
              <a:t>Title</a:t>
            </a:r>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a:xfrm>
            <a:off x="576072" y="1825625"/>
            <a:ext cx="10771632"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a:xfrm>
            <a:off x="658368" y="6356350"/>
            <a:ext cx="2743200" cy="365125"/>
          </a:xfrm>
        </p:spPr>
        <p:txBody>
          <a:bodyPr/>
          <a:lstStyle>
            <a:lvl1pPr>
              <a:defRPr>
                <a:solidFill>
                  <a:schemeClr val="bg1"/>
                </a:solidFill>
              </a:defRPr>
            </a:lvl1pPr>
          </a:lstStyle>
          <a:p>
            <a:r>
              <a:rPr lang="en-US" dirty="0"/>
              <a:t>9/3/20XX</a:t>
            </a:r>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a:xfrm>
            <a:off x="8503920" y="841248"/>
            <a:ext cx="3630168" cy="365125"/>
          </a:xfrm>
        </p:spPr>
        <p:txBody>
          <a:bodyPr/>
          <a:lstStyle>
            <a:lvl1pPr>
              <a:defRPr>
                <a:solidFill>
                  <a:schemeClr val="bg1"/>
                </a:solidFill>
              </a:defRPr>
            </a:lvl1pPr>
          </a:lstStyle>
          <a:p>
            <a:r>
              <a:rPr lang="en-US" dirty="0"/>
              <a:t>Presentation Title</a:t>
            </a:r>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lvl1pPr>
              <a:defRPr>
                <a:solidFill>
                  <a:schemeClr val="bg1"/>
                </a:solidFill>
              </a:defRPr>
            </a:lvl1pPr>
          </a:lstStyle>
          <a:p>
            <a:fld id="{D8DA9DAA-006C-4F4B-980E-E3DF019B24E2}" type="slidenum">
              <a:rPr lang="en-US" smtClean="0"/>
              <a:pPr/>
              <a:t>‹#›</a:t>
            </a:fld>
            <a:endParaRPr lang="en-US" dirty="0"/>
          </a:p>
        </p:txBody>
      </p:sp>
      <p:sp>
        <p:nvSpPr>
          <p:cNvPr id="9" name="Graphic 22">
            <a:extLst>
              <a:ext uri="{FF2B5EF4-FFF2-40B4-BE49-F238E27FC236}">
                <a16:creationId xmlns:a16="http://schemas.microsoft.com/office/drawing/2014/main" id="{4EADA2ED-8A8C-4D17-8798-F26BF3B4CE25}"/>
              </a:ext>
            </a:extLst>
          </p:cNvPr>
          <p:cNvSpPr/>
          <p:nvPr userDrawn="1"/>
        </p:nvSpPr>
        <p:spPr>
          <a:xfrm>
            <a:off x="11202264" y="344083"/>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endParaRPr lang="en-US" dirty="0"/>
          </a:p>
        </p:txBody>
      </p:sp>
      <p:sp>
        <p:nvSpPr>
          <p:cNvPr id="11" name="Graphic 23">
            <a:extLst>
              <a:ext uri="{FF2B5EF4-FFF2-40B4-BE49-F238E27FC236}">
                <a16:creationId xmlns:a16="http://schemas.microsoft.com/office/drawing/2014/main" id="{54AB3A25-6605-4446-9E53-ACEECD25E27B}"/>
              </a:ext>
            </a:extLst>
          </p:cNvPr>
          <p:cNvSpPr/>
          <p:nvPr userDrawn="1"/>
        </p:nvSpPr>
        <p:spPr>
          <a:xfrm>
            <a:off x="11563141" y="590910"/>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endParaRPr lang="en-US" dirty="0"/>
          </a:p>
        </p:txBody>
      </p:sp>
    </p:spTree>
    <p:extLst>
      <p:ext uri="{BB962C8B-B14F-4D97-AF65-F5344CB8AC3E}">
        <p14:creationId xmlns:p14="http://schemas.microsoft.com/office/powerpoint/2010/main" val="1222635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57166-6921-4546-BA2C-99E464681F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5B9122-6371-4049-B57A-33DED7DA2F76}"/>
              </a:ext>
            </a:extLst>
          </p:cNvPr>
          <p:cNvSpPr>
            <a:spLocks noGrp="1"/>
          </p:cNvSpPr>
          <p:nvPr>
            <p:ph sz="half" idx="1"/>
          </p:nvPr>
        </p:nvSpPr>
        <p:spPr>
          <a:xfrm>
            <a:off x="1444752" y="1825625"/>
            <a:ext cx="4553712" cy="4351338"/>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BA14555D-0753-4312-A26B-2338813F9BB1}"/>
              </a:ext>
            </a:extLst>
          </p:cNvPr>
          <p:cNvSpPr>
            <a:spLocks noGrp="1"/>
          </p:cNvSpPr>
          <p:nvPr>
            <p:ph sz="half" idx="2"/>
          </p:nvPr>
        </p:nvSpPr>
        <p:spPr>
          <a:xfrm>
            <a:off x="6784848" y="1825625"/>
            <a:ext cx="4553712" cy="4351338"/>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a:extLst>
              <a:ext uri="{FF2B5EF4-FFF2-40B4-BE49-F238E27FC236}">
                <a16:creationId xmlns:a16="http://schemas.microsoft.com/office/drawing/2014/main" id="{3FB7E8F4-3FB3-45AB-A381-9093CA95AAE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0" name="Graphic 15">
            <a:extLst>
              <a:ext uri="{FF2B5EF4-FFF2-40B4-BE49-F238E27FC236}">
                <a16:creationId xmlns:a16="http://schemas.microsoft.com/office/drawing/2014/main" id="{D8685329-C6A1-4CB4-8AAE-150D0341F6A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2" name="Graphic 16">
            <a:extLst>
              <a:ext uri="{FF2B5EF4-FFF2-40B4-BE49-F238E27FC236}">
                <a16:creationId xmlns:a16="http://schemas.microsoft.com/office/drawing/2014/main" id="{83CE1DAA-30A3-41AE-8AE1-A7EE5C48A6F3}"/>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4" name="Graphic 14">
            <a:extLst>
              <a:ext uri="{FF2B5EF4-FFF2-40B4-BE49-F238E27FC236}">
                <a16:creationId xmlns:a16="http://schemas.microsoft.com/office/drawing/2014/main" id="{065162DD-7ACB-4F9C-90DD-24C743035892}"/>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Tree>
    <p:extLst>
      <p:ext uri="{BB962C8B-B14F-4D97-AF65-F5344CB8AC3E}">
        <p14:creationId xmlns:p14="http://schemas.microsoft.com/office/powerpoint/2010/main" val="12052880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DA4224-F4E4-47A4-ACF7-2317493908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1679907-DC49-4B86-A34C-C97DBC26A9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DBC8A0-34FC-4B6E-B42B-A721267D89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i="0" cap="all" spc="100" baseline="0">
                <a:solidFill>
                  <a:schemeClr val="tx1">
                    <a:tint val="75000"/>
                  </a:schemeClr>
                </a:solidFill>
              </a:defRPr>
            </a:lvl1pPr>
          </a:lstStyle>
          <a:p>
            <a:r>
              <a:rPr lang="en-US" dirty="0"/>
              <a:t>9/3/20XX</a:t>
            </a:r>
          </a:p>
        </p:txBody>
      </p:sp>
      <p:sp>
        <p:nvSpPr>
          <p:cNvPr id="5" name="Footer Placeholder 4">
            <a:extLst>
              <a:ext uri="{FF2B5EF4-FFF2-40B4-BE49-F238E27FC236}">
                <a16:creationId xmlns:a16="http://schemas.microsoft.com/office/drawing/2014/main" id="{609AC0B6-4CC4-4E41-8A4D-F62E17F285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6C0E9BD-90BD-46AE-8A0D-06796ADB76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i="0" cap="all" spc="100" baseline="0">
                <a:solidFill>
                  <a:schemeClr val="tx1">
                    <a:tint val="75000"/>
                  </a:schemeClr>
                </a:solidFill>
              </a:defRPr>
            </a:lvl1pPr>
          </a:lstStyle>
          <a:p>
            <a:fld id="{D8DA9DAA-006C-4F4B-980E-E3DF019B24E2}" type="slidenum">
              <a:rPr lang="en-US" smtClean="0"/>
              <a:t>‹#›</a:t>
            </a:fld>
            <a:endParaRPr lang="en-US" dirty="0"/>
          </a:p>
        </p:txBody>
      </p:sp>
    </p:spTree>
    <p:extLst>
      <p:ext uri="{BB962C8B-B14F-4D97-AF65-F5344CB8AC3E}">
        <p14:creationId xmlns:p14="http://schemas.microsoft.com/office/powerpoint/2010/main" val="1999713800"/>
      </p:ext>
    </p:extLst>
  </p:cSld>
  <p:clrMap bg1="lt1" tx1="dk1" bg2="lt2" tx2="dk2" accent1="accent1" accent2="accent2" accent3="accent3" accent4="accent4" accent5="accent5" accent6="accent6" hlink="hlink" folHlink="folHlink"/>
  <p:sldLayoutIdLst>
    <p:sldLayoutId id="2147483697" r:id="rId1"/>
    <p:sldLayoutId id="2147483708" r:id="rId2"/>
    <p:sldLayoutId id="2147483717" r:id="rId3"/>
    <p:sldLayoutId id="2147483710" r:id="rId4"/>
    <p:sldLayoutId id="2147483709" r:id="rId5"/>
    <p:sldLayoutId id="2147483698" r:id="rId6"/>
    <p:sldLayoutId id="2147483713" r:id="rId7"/>
    <p:sldLayoutId id="2147483712" r:id="rId8"/>
    <p:sldLayoutId id="2147483700" r:id="rId9"/>
    <p:sldLayoutId id="2147483701" r:id="rId10"/>
    <p:sldLayoutId id="2147483716" r:id="rId11"/>
    <p:sldLayoutId id="2147483714" r:id="rId12"/>
    <p:sldLayoutId id="2147483715" r:id="rId13"/>
    <p:sldLayoutId id="2147483702" r:id="rId14"/>
    <p:sldLayoutId id="2147483703" r:id="rId15"/>
    <p:sldLayoutId id="2147483704" r:id="rId16"/>
    <p:sldLayoutId id="2147483705" r:id="rId17"/>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3.xml"/><Relationship Id="rId5" Type="http://schemas.openxmlformats.org/officeDocument/2006/relationships/image" Target="../media/image6.pn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9968B-2619-4F71-AB00-4C493E120805}"/>
              </a:ext>
            </a:extLst>
          </p:cNvPr>
          <p:cNvSpPr>
            <a:spLocks noGrp="1"/>
          </p:cNvSpPr>
          <p:nvPr>
            <p:ph type="ctrTitle"/>
          </p:nvPr>
        </p:nvSpPr>
        <p:spPr/>
        <p:txBody>
          <a:bodyPr/>
          <a:lstStyle/>
          <a:p>
            <a:r>
              <a:rPr lang="en-US" sz="5400" spc="400" dirty="0">
                <a:solidFill>
                  <a:schemeClr val="bg1"/>
                </a:solidFill>
              </a:rPr>
              <a:t>Flight Delay Prediction</a:t>
            </a:r>
            <a:endParaRPr lang="en-US" dirty="0"/>
          </a:p>
        </p:txBody>
      </p:sp>
      <p:sp>
        <p:nvSpPr>
          <p:cNvPr id="3" name="Subtitle 2">
            <a:extLst>
              <a:ext uri="{FF2B5EF4-FFF2-40B4-BE49-F238E27FC236}">
                <a16:creationId xmlns:a16="http://schemas.microsoft.com/office/drawing/2014/main" id="{A5F14073-9F68-4B7E-A576-26899D58C7A9}"/>
              </a:ext>
            </a:extLst>
          </p:cNvPr>
          <p:cNvSpPr>
            <a:spLocks noGrp="1"/>
          </p:cNvSpPr>
          <p:nvPr>
            <p:ph type="subTitle" idx="1"/>
          </p:nvPr>
        </p:nvSpPr>
        <p:spPr/>
        <p:txBody>
          <a:bodyPr>
            <a:normAutofit fontScale="85000" lnSpcReduction="20000"/>
          </a:bodyPr>
          <a:lstStyle/>
          <a:p>
            <a:r>
              <a:rPr lang="en-US" dirty="0"/>
              <a:t>Krishna Chaitanya 57</a:t>
            </a:r>
          </a:p>
          <a:p>
            <a:r>
              <a:rPr lang="en-US" dirty="0"/>
              <a:t>Amruth 46</a:t>
            </a:r>
          </a:p>
          <a:p>
            <a:r>
              <a:rPr lang="en-US" dirty="0"/>
              <a:t>Surya 52</a:t>
            </a:r>
          </a:p>
          <a:p>
            <a:r>
              <a:rPr lang="en-US" dirty="0"/>
              <a:t>Aditi Shree 04</a:t>
            </a:r>
          </a:p>
          <a:p>
            <a:endParaRPr lang="en-US" dirty="0"/>
          </a:p>
        </p:txBody>
      </p:sp>
      <p:sp>
        <p:nvSpPr>
          <p:cNvPr id="4" name="TextBox 3">
            <a:extLst>
              <a:ext uri="{FF2B5EF4-FFF2-40B4-BE49-F238E27FC236}">
                <a16:creationId xmlns:a16="http://schemas.microsoft.com/office/drawing/2014/main" id="{2711117E-E56D-4433-B035-9D125255B1A9}"/>
              </a:ext>
            </a:extLst>
          </p:cNvPr>
          <p:cNvSpPr txBox="1"/>
          <p:nvPr/>
        </p:nvSpPr>
        <p:spPr>
          <a:xfrm>
            <a:off x="7918882" y="3923930"/>
            <a:ext cx="2816174" cy="646331"/>
          </a:xfrm>
          <a:prstGeom prst="rect">
            <a:avLst/>
          </a:prstGeom>
          <a:noFill/>
        </p:spPr>
        <p:txBody>
          <a:bodyPr wrap="square" rtlCol="0">
            <a:spAutoFit/>
          </a:bodyPr>
          <a:lstStyle/>
          <a:p>
            <a:pPr algn="r"/>
            <a:r>
              <a:rPr lang="en-IN" dirty="0">
                <a:solidFill>
                  <a:schemeClr val="bg1"/>
                </a:solidFill>
              </a:rPr>
              <a:t>Under the Guidance of </a:t>
            </a:r>
          </a:p>
          <a:p>
            <a:pPr algn="r"/>
            <a:r>
              <a:rPr lang="en-IN" dirty="0">
                <a:solidFill>
                  <a:schemeClr val="bg1"/>
                </a:solidFill>
              </a:rPr>
              <a:t>K. N. Sowjanya</a:t>
            </a:r>
          </a:p>
        </p:txBody>
      </p:sp>
      <p:sp>
        <p:nvSpPr>
          <p:cNvPr id="5" name="TextBox 4">
            <a:extLst>
              <a:ext uri="{FF2B5EF4-FFF2-40B4-BE49-F238E27FC236}">
                <a16:creationId xmlns:a16="http://schemas.microsoft.com/office/drawing/2014/main" id="{7A4ED14C-AABC-4567-93E4-8F26A62EFBB9}"/>
              </a:ext>
            </a:extLst>
          </p:cNvPr>
          <p:cNvSpPr txBox="1"/>
          <p:nvPr/>
        </p:nvSpPr>
        <p:spPr>
          <a:xfrm>
            <a:off x="8913181" y="3462960"/>
            <a:ext cx="1821875" cy="369332"/>
          </a:xfrm>
          <a:prstGeom prst="rect">
            <a:avLst/>
          </a:prstGeom>
          <a:noFill/>
        </p:spPr>
        <p:txBody>
          <a:bodyPr wrap="square" rtlCol="0">
            <a:spAutoFit/>
          </a:bodyPr>
          <a:lstStyle/>
          <a:p>
            <a:pPr algn="r"/>
            <a:r>
              <a:rPr lang="en-IN" dirty="0">
                <a:solidFill>
                  <a:schemeClr val="bg1"/>
                </a:solidFill>
              </a:rPr>
              <a:t>Batch 6</a:t>
            </a:r>
          </a:p>
        </p:txBody>
      </p:sp>
    </p:spTree>
    <p:extLst>
      <p:ext uri="{BB962C8B-B14F-4D97-AF65-F5344CB8AC3E}">
        <p14:creationId xmlns:p14="http://schemas.microsoft.com/office/powerpoint/2010/main" val="1147698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Date Placeholder 21">
            <a:extLst>
              <a:ext uri="{FF2B5EF4-FFF2-40B4-BE49-F238E27FC236}">
                <a16:creationId xmlns:a16="http://schemas.microsoft.com/office/drawing/2014/main" id="{692474E6-3035-46B8-9C05-9B4204E8ED39}"/>
              </a:ext>
            </a:extLst>
          </p:cNvPr>
          <p:cNvSpPr>
            <a:spLocks noGrp="1"/>
          </p:cNvSpPr>
          <p:nvPr>
            <p:ph type="dt" sz="half" idx="10"/>
          </p:nvPr>
        </p:nvSpPr>
        <p:spPr/>
        <p:txBody>
          <a:bodyPr/>
          <a:lstStyle/>
          <a:p>
            <a:r>
              <a:rPr lang="en-US" dirty="0"/>
              <a:t>7/12/2020</a:t>
            </a:r>
          </a:p>
        </p:txBody>
      </p:sp>
      <p:sp>
        <p:nvSpPr>
          <p:cNvPr id="24" name="Slide Number Placeholder 23">
            <a:extLst>
              <a:ext uri="{FF2B5EF4-FFF2-40B4-BE49-F238E27FC236}">
                <a16:creationId xmlns:a16="http://schemas.microsoft.com/office/drawing/2014/main" id="{5D838446-B95D-4AB7-B8CA-D5804BB79A11}"/>
              </a:ext>
            </a:extLst>
          </p:cNvPr>
          <p:cNvSpPr>
            <a:spLocks noGrp="1"/>
          </p:cNvSpPr>
          <p:nvPr>
            <p:ph type="sldNum" sz="quarter" idx="12"/>
          </p:nvPr>
        </p:nvSpPr>
        <p:spPr/>
        <p:txBody>
          <a:bodyPr/>
          <a:lstStyle/>
          <a:p>
            <a:fld id="{D8DA9DAA-006C-4F4B-980E-E3DF019B24E2}" type="slidenum">
              <a:rPr lang="en-US" smtClean="0"/>
              <a:pPr/>
              <a:t>10</a:t>
            </a:fld>
            <a:endParaRPr lang="en-US" dirty="0"/>
          </a:p>
        </p:txBody>
      </p:sp>
      <p:sp>
        <p:nvSpPr>
          <p:cNvPr id="23" name="Footer Placeholder 22">
            <a:extLst>
              <a:ext uri="{FF2B5EF4-FFF2-40B4-BE49-F238E27FC236}">
                <a16:creationId xmlns:a16="http://schemas.microsoft.com/office/drawing/2014/main" id="{DE8D546E-0F46-4CC0-B2B1-8B2430D00C0C}"/>
              </a:ext>
            </a:extLst>
          </p:cNvPr>
          <p:cNvSpPr>
            <a:spLocks noGrp="1"/>
          </p:cNvSpPr>
          <p:nvPr>
            <p:ph type="ftr" sz="quarter" idx="11"/>
          </p:nvPr>
        </p:nvSpPr>
        <p:spPr/>
        <p:txBody>
          <a:bodyPr/>
          <a:lstStyle/>
          <a:p>
            <a:r>
              <a:rPr lang="en-US" sz="1200" spc="400" dirty="0">
                <a:solidFill>
                  <a:schemeClr val="bg1"/>
                </a:solidFill>
              </a:rPr>
              <a:t>Flight Delay Prediction</a:t>
            </a:r>
            <a:endParaRPr lang="en-US" dirty="0"/>
          </a:p>
        </p:txBody>
      </p:sp>
      <p:pic>
        <p:nvPicPr>
          <p:cNvPr id="9" name="Picture Placeholder 8" descr="mountains at sunset">
            <a:extLst>
              <a:ext uri="{FF2B5EF4-FFF2-40B4-BE49-F238E27FC236}">
                <a16:creationId xmlns:a16="http://schemas.microsoft.com/office/drawing/2014/main" id="{C82DA925-978C-48A9-98AD-0653B7A3D2D9}"/>
              </a:ext>
            </a:extLst>
          </p:cNvPr>
          <p:cNvPicPr>
            <a:picLocks noGrp="1" noChangeAspect="1"/>
          </p:cNvPicPr>
          <p:nvPr>
            <p:ph type="pic" sz="quarter" idx="14"/>
          </p:nvPr>
        </p:nvPicPr>
        <p:blipFill rotWithShape="1">
          <a:blip r:embed="rId2"/>
          <a:srcRect t="41" b="41"/>
          <a:stretch/>
        </p:blipFill>
        <p:spPr/>
      </p:pic>
      <p:pic>
        <p:nvPicPr>
          <p:cNvPr id="11" name="Picture Placeholder 10" descr="mountains at sunset">
            <a:extLst>
              <a:ext uri="{FF2B5EF4-FFF2-40B4-BE49-F238E27FC236}">
                <a16:creationId xmlns:a16="http://schemas.microsoft.com/office/drawing/2014/main" id="{E63B7C3F-04A4-43F6-881D-FA11061CBAFA}"/>
              </a:ext>
            </a:extLst>
          </p:cNvPr>
          <p:cNvPicPr>
            <a:picLocks noGrp="1" noChangeAspect="1"/>
          </p:cNvPicPr>
          <p:nvPr>
            <p:ph type="pic" sz="quarter" idx="15"/>
          </p:nvPr>
        </p:nvPicPr>
        <p:blipFill rotWithShape="1">
          <a:blip r:embed="rId3"/>
          <a:srcRect t="347" b="347"/>
          <a:stretch/>
        </p:blipFill>
        <p:spPr/>
      </p:pic>
      <p:sp>
        <p:nvSpPr>
          <p:cNvPr id="6" name="Title 5">
            <a:extLst>
              <a:ext uri="{FF2B5EF4-FFF2-40B4-BE49-F238E27FC236}">
                <a16:creationId xmlns:a16="http://schemas.microsoft.com/office/drawing/2014/main" id="{FF777B66-94CB-491C-AC6B-BDAC98E21D57}"/>
              </a:ext>
            </a:extLst>
          </p:cNvPr>
          <p:cNvSpPr>
            <a:spLocks noGrp="1"/>
          </p:cNvSpPr>
          <p:nvPr>
            <p:ph type="title"/>
          </p:nvPr>
        </p:nvSpPr>
        <p:spPr>
          <a:xfrm>
            <a:off x="5760720" y="602971"/>
            <a:ext cx="5276088" cy="2276856"/>
          </a:xfrm>
        </p:spPr>
        <p:txBody>
          <a:bodyPr/>
          <a:lstStyle/>
          <a:p>
            <a:r>
              <a:rPr lang="en-US" dirty="0"/>
              <a:t>Thank you</a:t>
            </a:r>
          </a:p>
        </p:txBody>
      </p:sp>
      <p:sp>
        <p:nvSpPr>
          <p:cNvPr id="7" name="Text Placeholder 6">
            <a:extLst>
              <a:ext uri="{FF2B5EF4-FFF2-40B4-BE49-F238E27FC236}">
                <a16:creationId xmlns:a16="http://schemas.microsoft.com/office/drawing/2014/main" id="{42AF1107-8D35-4E35-93C7-D3640946F742}"/>
              </a:ext>
            </a:extLst>
          </p:cNvPr>
          <p:cNvSpPr>
            <a:spLocks noGrp="1"/>
          </p:cNvSpPr>
          <p:nvPr>
            <p:ph type="body" sz="quarter" idx="13"/>
          </p:nvPr>
        </p:nvSpPr>
        <p:spPr>
          <a:xfrm>
            <a:off x="5760720" y="3127248"/>
            <a:ext cx="5276088" cy="1187300"/>
          </a:xfrm>
        </p:spPr>
        <p:txBody>
          <a:bodyPr>
            <a:normAutofit fontScale="85000" lnSpcReduction="20000"/>
          </a:bodyPr>
          <a:lstStyle/>
          <a:p>
            <a:r>
              <a:rPr lang="en-US" dirty="0"/>
              <a:t>Krishna Chaitanya 57</a:t>
            </a:r>
          </a:p>
          <a:p>
            <a:r>
              <a:rPr lang="en-US" dirty="0"/>
              <a:t>Amruth 46</a:t>
            </a:r>
          </a:p>
          <a:p>
            <a:r>
              <a:rPr lang="en-US" dirty="0"/>
              <a:t>Surya 52</a:t>
            </a:r>
          </a:p>
          <a:p>
            <a:r>
              <a:rPr lang="en-US" dirty="0"/>
              <a:t>Aditi Shree 04</a:t>
            </a:r>
          </a:p>
        </p:txBody>
      </p:sp>
      <p:pic>
        <p:nvPicPr>
          <p:cNvPr id="15" name="Picture Placeholder 14" descr="mountains under near dusk sky">
            <a:extLst>
              <a:ext uri="{FF2B5EF4-FFF2-40B4-BE49-F238E27FC236}">
                <a16:creationId xmlns:a16="http://schemas.microsoft.com/office/drawing/2014/main" id="{3D15FDC1-74B5-4FD8-BD17-0E2502C411A6}"/>
              </a:ext>
            </a:extLst>
          </p:cNvPr>
          <p:cNvPicPr>
            <a:picLocks noGrp="1" noChangeAspect="1"/>
          </p:cNvPicPr>
          <p:nvPr>
            <p:ph type="pic" sz="quarter" idx="17"/>
          </p:nvPr>
        </p:nvPicPr>
        <p:blipFill rotWithShape="1">
          <a:blip r:embed="rId4"/>
          <a:srcRect l="16" r="16"/>
          <a:stretch/>
        </p:blipFill>
        <p:spPr/>
      </p:pic>
      <p:pic>
        <p:nvPicPr>
          <p:cNvPr id="13" name="Picture Placeholder 12" descr="mountains under the night sky just before dawn">
            <a:extLst>
              <a:ext uri="{FF2B5EF4-FFF2-40B4-BE49-F238E27FC236}">
                <a16:creationId xmlns:a16="http://schemas.microsoft.com/office/drawing/2014/main" id="{E02C4914-F076-4415-9C5D-A9BDB6CC6110}"/>
              </a:ext>
            </a:extLst>
          </p:cNvPr>
          <p:cNvPicPr>
            <a:picLocks noGrp="1" noChangeAspect="1"/>
          </p:cNvPicPr>
          <p:nvPr>
            <p:ph type="pic" sz="quarter" idx="16"/>
          </p:nvPr>
        </p:nvPicPr>
        <p:blipFill rotWithShape="1">
          <a:blip r:embed="rId5"/>
          <a:srcRect t="108" b="108"/>
          <a:stretch/>
        </p:blipFill>
        <p:spPr/>
      </p:pic>
    </p:spTree>
    <p:extLst>
      <p:ext uri="{BB962C8B-B14F-4D97-AF65-F5344CB8AC3E}">
        <p14:creationId xmlns:p14="http://schemas.microsoft.com/office/powerpoint/2010/main" val="9273131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E9459C-6825-4A49-BF6D-417399686067}"/>
              </a:ext>
            </a:extLst>
          </p:cNvPr>
          <p:cNvSpPr>
            <a:spLocks noGrp="1"/>
          </p:cNvSpPr>
          <p:nvPr>
            <p:ph type="title"/>
          </p:nvPr>
        </p:nvSpPr>
        <p:spPr/>
        <p:txBody>
          <a:bodyPr/>
          <a:lstStyle/>
          <a:p>
            <a:r>
              <a:rPr lang="en-IN" dirty="0"/>
              <a:t>Abstract</a:t>
            </a:r>
          </a:p>
        </p:txBody>
      </p:sp>
      <p:sp>
        <p:nvSpPr>
          <p:cNvPr id="3" name="Content Placeholder 2">
            <a:extLst>
              <a:ext uri="{FF2B5EF4-FFF2-40B4-BE49-F238E27FC236}">
                <a16:creationId xmlns:a16="http://schemas.microsoft.com/office/drawing/2014/main" id="{4598DAEA-C6DA-4179-9AF8-A6ACB6F8EFF5}"/>
              </a:ext>
            </a:extLst>
          </p:cNvPr>
          <p:cNvSpPr>
            <a:spLocks noGrp="1"/>
          </p:cNvSpPr>
          <p:nvPr>
            <p:ph idx="1"/>
          </p:nvPr>
        </p:nvSpPr>
        <p:spPr/>
        <p:txBody>
          <a:bodyPr/>
          <a:lstStyle/>
          <a:p>
            <a:pPr marL="0" indent="0">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primary goal of this project is to predict airline delays caused by various factors. Flight delays lead to negative impacts, mainly economical for commuters, airline industries and airport authorities. Furthermore, in the domain of sustainability, it can even cause environmental harm by the rise in fuel consumption and gas emissions. Hence, these factors indicate how necessary and relevant it has become to predict the delays no matter the wide-range of airline meshes. To carry out the predictive analysis, which encompasses a range of statistical techniques from supervised machine learning and, data mining, that studies current and historical data to make predictions or just analyze about the future delays, with help of Regression Analysis using regularization technique in Python 3.</a:t>
            </a:r>
            <a:endParaRPr lang="en-IN" dirty="0"/>
          </a:p>
        </p:txBody>
      </p:sp>
      <p:sp>
        <p:nvSpPr>
          <p:cNvPr id="4" name="Slide Number Placeholder 3">
            <a:extLst>
              <a:ext uri="{FF2B5EF4-FFF2-40B4-BE49-F238E27FC236}">
                <a16:creationId xmlns:a16="http://schemas.microsoft.com/office/drawing/2014/main" id="{A8884C15-8A28-4778-BEF4-BA59CEF9AB0B}"/>
              </a:ext>
            </a:extLst>
          </p:cNvPr>
          <p:cNvSpPr>
            <a:spLocks noGrp="1"/>
          </p:cNvSpPr>
          <p:nvPr>
            <p:ph type="sldNum" sz="quarter" idx="12"/>
          </p:nvPr>
        </p:nvSpPr>
        <p:spPr/>
        <p:txBody>
          <a:bodyPr/>
          <a:lstStyle/>
          <a:p>
            <a:fld id="{D8DA9DAA-006C-4F4B-980E-E3DF019B24E2}" type="slidenum">
              <a:rPr lang="en-US" smtClean="0"/>
              <a:t>2</a:t>
            </a:fld>
            <a:endParaRPr lang="en-US" dirty="0"/>
          </a:p>
        </p:txBody>
      </p:sp>
    </p:spTree>
    <p:extLst>
      <p:ext uri="{BB962C8B-B14F-4D97-AF65-F5344CB8AC3E}">
        <p14:creationId xmlns:p14="http://schemas.microsoft.com/office/powerpoint/2010/main" val="12493120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50EE6-F114-4C60-8156-A1AD41A74915}"/>
              </a:ext>
            </a:extLst>
          </p:cNvPr>
          <p:cNvSpPr>
            <a:spLocks noGrp="1"/>
          </p:cNvSpPr>
          <p:nvPr>
            <p:ph type="title"/>
          </p:nvPr>
        </p:nvSpPr>
        <p:spPr/>
        <p:txBody>
          <a:bodyPr/>
          <a:lstStyle/>
          <a:p>
            <a:r>
              <a:rPr lang="en-IN" dirty="0"/>
              <a:t>Types of Machine Learning</a:t>
            </a:r>
          </a:p>
        </p:txBody>
      </p:sp>
      <p:pic>
        <p:nvPicPr>
          <p:cNvPr id="6" name="Content Placeholder 5">
            <a:extLst>
              <a:ext uri="{FF2B5EF4-FFF2-40B4-BE49-F238E27FC236}">
                <a16:creationId xmlns:a16="http://schemas.microsoft.com/office/drawing/2014/main" id="{FFBCCF77-7FA7-4ED5-8EC2-4B50CDC112C3}"/>
              </a:ext>
            </a:extLst>
          </p:cNvPr>
          <p:cNvPicPr>
            <a:picLocks noGrp="1" noChangeAspect="1"/>
          </p:cNvPicPr>
          <p:nvPr>
            <p:ph idx="1"/>
          </p:nvPr>
        </p:nvPicPr>
        <p:blipFill>
          <a:blip r:embed="rId2"/>
          <a:stretch>
            <a:fillRect/>
          </a:stretch>
        </p:blipFill>
        <p:spPr>
          <a:xfrm>
            <a:off x="2382198" y="1825625"/>
            <a:ext cx="7427603" cy="4351338"/>
          </a:xfrm>
        </p:spPr>
      </p:pic>
      <p:sp>
        <p:nvSpPr>
          <p:cNvPr id="4" name="Slide Number Placeholder 3">
            <a:extLst>
              <a:ext uri="{FF2B5EF4-FFF2-40B4-BE49-F238E27FC236}">
                <a16:creationId xmlns:a16="http://schemas.microsoft.com/office/drawing/2014/main" id="{80480F7F-E7ED-4136-8E4E-CA5D7B0E2341}"/>
              </a:ext>
            </a:extLst>
          </p:cNvPr>
          <p:cNvSpPr>
            <a:spLocks noGrp="1"/>
          </p:cNvSpPr>
          <p:nvPr>
            <p:ph type="sldNum" sz="quarter" idx="12"/>
          </p:nvPr>
        </p:nvSpPr>
        <p:spPr/>
        <p:txBody>
          <a:bodyPr/>
          <a:lstStyle/>
          <a:p>
            <a:fld id="{D8DA9DAA-006C-4F4B-980E-E3DF019B24E2}" type="slidenum">
              <a:rPr lang="en-US" smtClean="0"/>
              <a:t>3</a:t>
            </a:fld>
            <a:endParaRPr lang="en-US" dirty="0"/>
          </a:p>
        </p:txBody>
      </p:sp>
    </p:spTree>
    <p:extLst>
      <p:ext uri="{BB962C8B-B14F-4D97-AF65-F5344CB8AC3E}">
        <p14:creationId xmlns:p14="http://schemas.microsoft.com/office/powerpoint/2010/main" val="31741618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869DBD-20A0-408E-9253-DA2F268840E5}"/>
              </a:ext>
            </a:extLst>
          </p:cNvPr>
          <p:cNvSpPr>
            <a:spLocks noGrp="1"/>
          </p:cNvSpPr>
          <p:nvPr>
            <p:ph type="title"/>
          </p:nvPr>
        </p:nvSpPr>
        <p:spPr/>
        <p:txBody>
          <a:bodyPr/>
          <a:lstStyle/>
          <a:p>
            <a:r>
              <a:rPr lang="en-IN" dirty="0"/>
              <a:t>Literature Survey</a:t>
            </a:r>
          </a:p>
        </p:txBody>
      </p:sp>
      <p:sp>
        <p:nvSpPr>
          <p:cNvPr id="3" name="Text Placeholder 2">
            <a:extLst>
              <a:ext uri="{FF2B5EF4-FFF2-40B4-BE49-F238E27FC236}">
                <a16:creationId xmlns:a16="http://schemas.microsoft.com/office/drawing/2014/main" id="{2CFF04CE-7CFC-4AF2-868E-892656FF04BD}"/>
              </a:ext>
            </a:extLst>
          </p:cNvPr>
          <p:cNvSpPr>
            <a:spLocks noGrp="1"/>
          </p:cNvSpPr>
          <p:nvPr>
            <p:ph type="body" idx="1"/>
          </p:nvPr>
        </p:nvSpPr>
        <p:spPr/>
        <p:txBody>
          <a:bodyPr/>
          <a:lstStyle/>
          <a:p>
            <a:r>
              <a:rPr lang="en-IN" dirty="0"/>
              <a:t>Existing Problem</a:t>
            </a:r>
          </a:p>
        </p:txBody>
      </p:sp>
      <p:sp>
        <p:nvSpPr>
          <p:cNvPr id="4" name="Content Placeholder 3">
            <a:extLst>
              <a:ext uri="{FF2B5EF4-FFF2-40B4-BE49-F238E27FC236}">
                <a16:creationId xmlns:a16="http://schemas.microsoft.com/office/drawing/2014/main" id="{DAAA8451-86AB-441D-9011-439606CF436F}"/>
              </a:ext>
            </a:extLst>
          </p:cNvPr>
          <p:cNvSpPr>
            <a:spLocks noGrp="1"/>
          </p:cNvSpPr>
          <p:nvPr>
            <p:ph sz="half" idx="2"/>
          </p:nvPr>
        </p:nvSpPr>
        <p:spPr/>
        <p:txBody>
          <a:bodyPr>
            <a:normAutofit fontScale="92500" lnSpcReduction="20000"/>
          </a:bodyPr>
          <a:lstStyle/>
          <a:p>
            <a:pPr marL="0" indent="0">
              <a:buNone/>
            </a:pPr>
            <a:r>
              <a:rPr lang="en-US" sz="18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Over the last twenty years, air travel has been increasingly preferred among travelers, mainly because of its speed and in some cases comfort. This has led to phenomenal growth in the air traffic and on the ground. Increase in air traffic growth has also resulted in massive levels of aircraft delays on the ground and in the air. These delays are responsible for large economic and environmental losses. Moreover, the economic impact of flight delays for domestic flights in the US is estimated to be more than $19 Billion per year to the airlines and over $41 Billion per year to the national economy. In response to growing concerns of fuel emissions and their negative impact on health, there is an active research in the aviation industry for finding techniques to predict flight delays accurately in order to optimize flight operations and minimize delays.</a:t>
            </a:r>
            <a:endPar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sp>
        <p:nvSpPr>
          <p:cNvPr id="5" name="Text Placeholder 4">
            <a:extLst>
              <a:ext uri="{FF2B5EF4-FFF2-40B4-BE49-F238E27FC236}">
                <a16:creationId xmlns:a16="http://schemas.microsoft.com/office/drawing/2014/main" id="{0946E0F3-FB28-4401-AE80-8EA7B8AC742E}"/>
              </a:ext>
            </a:extLst>
          </p:cNvPr>
          <p:cNvSpPr>
            <a:spLocks noGrp="1"/>
          </p:cNvSpPr>
          <p:nvPr>
            <p:ph type="body" sz="quarter" idx="3"/>
          </p:nvPr>
        </p:nvSpPr>
        <p:spPr/>
        <p:txBody>
          <a:bodyPr/>
          <a:lstStyle/>
          <a:p>
            <a:r>
              <a:rPr lang="en-IN" dirty="0"/>
              <a:t>Proposed solution</a:t>
            </a:r>
          </a:p>
        </p:txBody>
      </p:sp>
      <p:sp>
        <p:nvSpPr>
          <p:cNvPr id="6" name="Content Placeholder 5">
            <a:extLst>
              <a:ext uri="{FF2B5EF4-FFF2-40B4-BE49-F238E27FC236}">
                <a16:creationId xmlns:a16="http://schemas.microsoft.com/office/drawing/2014/main" id="{3890583C-0C46-4AE3-910F-0C8EE99C3969}"/>
              </a:ext>
            </a:extLst>
          </p:cNvPr>
          <p:cNvSpPr>
            <a:spLocks noGrp="1"/>
          </p:cNvSpPr>
          <p:nvPr>
            <p:ph sz="quarter" idx="4"/>
          </p:nvPr>
        </p:nvSpPr>
        <p:spPr/>
        <p:txBody>
          <a:bodyPr>
            <a:normAutofit fontScale="92500" lnSpcReduction="20000"/>
          </a:bodyPr>
          <a:lstStyle/>
          <a:p>
            <a:pPr marL="0" indent="0">
              <a:buNone/>
            </a:pP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Using machine learning model, we can predict the flight arrival delays. The input to our algorithm is rows of feature vector like departure date, departure delay, distance between the two airports, scheduled arrival time etc. We then use decision tree classifier to predict if the flight arrival will be delayed or not. A flight is considered to be delayed when difference between scheduled and actual arrival times is greater than 15 minutes. Furthermore, we compare decision tree classifier with logistic regression for various figures of merit .Finally, it will be integrated to web based application.</a:t>
            </a:r>
            <a:endPar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41584307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10F92-3B0F-447D-8B00-B41842995168}"/>
              </a:ext>
            </a:extLst>
          </p:cNvPr>
          <p:cNvSpPr>
            <a:spLocks noGrp="1"/>
          </p:cNvSpPr>
          <p:nvPr>
            <p:ph type="title"/>
          </p:nvPr>
        </p:nvSpPr>
        <p:spPr/>
        <p:txBody>
          <a:bodyPr>
            <a:noAutofit/>
          </a:bodyPr>
          <a:lstStyle/>
          <a:p>
            <a:r>
              <a:rPr lang="en-US" sz="4800" b="1" dirty="0">
                <a:effectLst/>
                <a:ea typeface="Calibri" panose="020F0502020204030204" pitchFamily="34" charset="0"/>
                <a:cs typeface="Times New Roman" panose="02020603050405020304" pitchFamily="18" charset="0"/>
              </a:rPr>
              <a:t>HARDWARE  /  SOFTWARE 	SOLUTION</a:t>
            </a:r>
            <a:endParaRPr lang="en-IN" sz="4800" dirty="0"/>
          </a:p>
        </p:txBody>
      </p:sp>
      <p:sp>
        <p:nvSpPr>
          <p:cNvPr id="3" name="Content Placeholder 2">
            <a:extLst>
              <a:ext uri="{FF2B5EF4-FFF2-40B4-BE49-F238E27FC236}">
                <a16:creationId xmlns:a16="http://schemas.microsoft.com/office/drawing/2014/main" id="{AD70BAE0-FA4C-4F4B-BE05-3057C4476AE2}"/>
              </a:ext>
            </a:extLst>
          </p:cNvPr>
          <p:cNvSpPr>
            <a:spLocks noGrp="1"/>
          </p:cNvSpPr>
          <p:nvPr>
            <p:ph idx="1"/>
          </p:nvPr>
        </p:nvSpPr>
        <p:spPr/>
        <p:txBody>
          <a:bodyPr>
            <a:noAutofit/>
          </a:bodyPr>
          <a:lstStyle/>
          <a:p>
            <a:pPr>
              <a:lnSpc>
                <a:spcPct val="115000"/>
              </a:lnSpc>
              <a:spcAft>
                <a:spcPts val="1000"/>
              </a:spcAft>
            </a:pPr>
            <a:r>
              <a:rPr lang="en-US" sz="18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Strategy  :  </a:t>
            </a: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Using </a:t>
            </a:r>
            <a:r>
              <a:rPr lang="en-US" sz="18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Application Of Machine Learning Algorithms To Predict Flight Delays</a:t>
            </a:r>
            <a:endPar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tabLst>
                <a:tab pos="680720" algn="l"/>
                <a:tab pos="2971800" algn="ctr"/>
              </a:tabLst>
            </a:pPr>
            <a:r>
              <a:rPr lang="en-US" sz="18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Dataset Creation : </a:t>
            </a: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Data Collection from Kaggle</a:t>
            </a:r>
          </a:p>
          <a:p>
            <a:pPr>
              <a:lnSpc>
                <a:spcPct val="115000"/>
              </a:lnSpc>
              <a:spcAft>
                <a:spcPts val="1000"/>
              </a:spcAft>
              <a:tabLst>
                <a:tab pos="680720" algn="l"/>
                <a:tab pos="2971800" algn="ctr"/>
              </a:tabLst>
            </a:pPr>
            <a:r>
              <a:rPr lang="en-US" sz="18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Data Visualization </a:t>
            </a:r>
            <a:r>
              <a:rPr lang="en-US" sz="1800" dirty="0">
                <a:solidFill>
                  <a:srgbClr val="000000"/>
                </a:solidFill>
                <a:latin typeface="Calibri" panose="020F0502020204030204" pitchFamily="34" charset="0"/>
                <a:ea typeface="Calibri" panose="020F0502020204030204" pitchFamily="34" charset="0"/>
                <a:cs typeface="Times New Roman" panose="02020603050405020304" pitchFamily="18" charset="0"/>
              </a:rPr>
              <a:t>: Using different libraries visualize the data in the dataset</a:t>
            </a:r>
            <a:endPar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tabLst>
                <a:tab pos="680720" algn="l"/>
                <a:tab pos="2971800" algn="ctr"/>
              </a:tabLst>
            </a:pPr>
            <a:r>
              <a:rPr lang="en-US" sz="18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Dataset Preprocessing : </a:t>
            </a:r>
            <a:endPar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buFont typeface="Symbol" panose="05050102010706020507" pitchFamily="18" charset="2"/>
              <a:buChar char=""/>
              <a:tabLst>
                <a:tab pos="680720" algn="l"/>
                <a:tab pos="2971800" algn="ctr"/>
              </a:tabLst>
            </a:pP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Importing general Dataset from Library</a:t>
            </a:r>
            <a:endPar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1000"/>
              </a:spcAft>
              <a:buFont typeface="Symbol" panose="05050102010706020507" pitchFamily="18" charset="2"/>
              <a:buChar char=""/>
              <a:tabLst>
                <a:tab pos="680720" algn="l"/>
                <a:tab pos="2971800" algn="ctr"/>
              </a:tabLst>
            </a:pP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Configuring Dataset to Generator class</a:t>
            </a:r>
            <a:endPar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tabLst>
                <a:tab pos="680720" algn="l"/>
                <a:tab pos="2971800" algn="ctr"/>
              </a:tabLst>
            </a:pPr>
            <a:r>
              <a:rPr lang="en-US" sz="18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Training and Testing Dataset : </a:t>
            </a: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By Applying Dataset Generator Class Functionality</a:t>
            </a:r>
            <a:endPar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1800" dirty="0"/>
          </a:p>
        </p:txBody>
      </p:sp>
      <p:sp>
        <p:nvSpPr>
          <p:cNvPr id="4" name="Slide Number Placeholder 3">
            <a:extLst>
              <a:ext uri="{FF2B5EF4-FFF2-40B4-BE49-F238E27FC236}">
                <a16:creationId xmlns:a16="http://schemas.microsoft.com/office/drawing/2014/main" id="{821DEB09-C57E-4F1F-BC47-37FCE18D3E51}"/>
              </a:ext>
            </a:extLst>
          </p:cNvPr>
          <p:cNvSpPr>
            <a:spLocks noGrp="1"/>
          </p:cNvSpPr>
          <p:nvPr>
            <p:ph type="sldNum" sz="quarter" idx="12"/>
          </p:nvPr>
        </p:nvSpPr>
        <p:spPr/>
        <p:txBody>
          <a:bodyPr/>
          <a:lstStyle/>
          <a:p>
            <a:fld id="{D8DA9DAA-006C-4F4B-980E-E3DF019B24E2}" type="slidenum">
              <a:rPr lang="en-US" smtClean="0"/>
              <a:t>5</a:t>
            </a:fld>
            <a:endParaRPr lang="en-US" dirty="0"/>
          </a:p>
        </p:txBody>
      </p:sp>
    </p:spTree>
    <p:extLst>
      <p:ext uri="{BB962C8B-B14F-4D97-AF65-F5344CB8AC3E}">
        <p14:creationId xmlns:p14="http://schemas.microsoft.com/office/powerpoint/2010/main" val="37986179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27ECB-A9F0-494F-AA45-060E05507511}"/>
              </a:ext>
            </a:extLst>
          </p:cNvPr>
          <p:cNvSpPr>
            <a:spLocks noGrp="1"/>
          </p:cNvSpPr>
          <p:nvPr>
            <p:ph type="title"/>
          </p:nvPr>
        </p:nvSpPr>
        <p:spPr/>
        <p:txBody>
          <a:bodyPr>
            <a:normAutofit fontScale="90000"/>
          </a:bodyPr>
          <a:lstStyle/>
          <a:p>
            <a:r>
              <a:rPr lang="en-US" b="1" dirty="0">
                <a:effectLst/>
                <a:ea typeface="Calibri" panose="020F0502020204030204" pitchFamily="34" charset="0"/>
                <a:cs typeface="Times New Roman" panose="02020603050405020304" pitchFamily="18" charset="0"/>
              </a:rPr>
              <a:t>HARDWARE  /  SOFTWARE 	SOLUTION</a:t>
            </a:r>
            <a:endParaRPr lang="en-IN" dirty="0"/>
          </a:p>
        </p:txBody>
      </p:sp>
      <p:sp>
        <p:nvSpPr>
          <p:cNvPr id="3" name="Content Placeholder 2">
            <a:extLst>
              <a:ext uri="{FF2B5EF4-FFF2-40B4-BE49-F238E27FC236}">
                <a16:creationId xmlns:a16="http://schemas.microsoft.com/office/drawing/2014/main" id="{E9184051-D326-4BCE-A2C1-C4B0A632C1F5}"/>
              </a:ext>
            </a:extLst>
          </p:cNvPr>
          <p:cNvSpPr>
            <a:spLocks noGrp="1"/>
          </p:cNvSpPr>
          <p:nvPr>
            <p:ph idx="1"/>
          </p:nvPr>
        </p:nvSpPr>
        <p:spPr/>
        <p:txBody>
          <a:bodyPr>
            <a:noAutofit/>
          </a:bodyPr>
          <a:lstStyle/>
          <a:p>
            <a:pPr>
              <a:lnSpc>
                <a:spcPct val="100000"/>
              </a:lnSpc>
              <a:spcAft>
                <a:spcPts val="1000"/>
              </a:spcAft>
              <a:tabLst>
                <a:tab pos="680720" algn="l"/>
                <a:tab pos="2971800" algn="ctr"/>
              </a:tabLst>
            </a:pPr>
            <a:r>
              <a:rPr lang="en-US" sz="18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Model Building :</a:t>
            </a:r>
            <a:endPar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0000"/>
              </a:lnSpc>
              <a:buFont typeface="Symbol" panose="05050102010706020507" pitchFamily="18" charset="2"/>
              <a:buChar char=""/>
              <a:tabLst>
                <a:tab pos="680720" algn="l"/>
                <a:tab pos="2971800" algn="ctr"/>
              </a:tabLst>
            </a:pP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Import Model Building Libraries </a:t>
            </a:r>
            <a:endPar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0000"/>
              </a:lnSpc>
              <a:buFont typeface="Symbol" panose="05050102010706020507" pitchFamily="18" charset="2"/>
              <a:buChar char=""/>
              <a:tabLst>
                <a:tab pos="680720" algn="l"/>
                <a:tab pos="2971800" algn="ctr"/>
              </a:tabLst>
            </a:pP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Initializing the Model </a:t>
            </a:r>
            <a:endPar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0000"/>
              </a:lnSpc>
              <a:buFont typeface="Symbol" panose="05050102010706020507" pitchFamily="18" charset="2"/>
              <a:buChar char=""/>
              <a:tabLst>
                <a:tab pos="680720" algn="l"/>
                <a:tab pos="2971800" algn="ctr"/>
              </a:tabLst>
            </a:pP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Loading Preprocessing Data</a:t>
            </a:r>
            <a:endPar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0000"/>
              </a:lnSpc>
              <a:buFont typeface="Symbol" panose="05050102010706020507" pitchFamily="18" charset="2"/>
              <a:buChar char=""/>
              <a:tabLst>
                <a:tab pos="680720" algn="l"/>
                <a:tab pos="2971800" algn="ctr"/>
              </a:tabLst>
            </a:pP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Adding Machine Learning Algorithms</a:t>
            </a:r>
            <a:endPar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0000"/>
              </a:lnSpc>
              <a:buFont typeface="Symbol" panose="05050102010706020507" pitchFamily="18" charset="2"/>
              <a:buChar char=""/>
              <a:tabLst>
                <a:tab pos="680720" algn="l"/>
                <a:tab pos="2971800" algn="ctr"/>
              </a:tabLst>
            </a:pP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Configuring  Learning Process</a:t>
            </a:r>
            <a:endPar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0000"/>
              </a:lnSpc>
              <a:buFont typeface="Symbol" panose="05050102010706020507" pitchFamily="18" charset="2"/>
              <a:buChar char=""/>
              <a:tabLst>
                <a:tab pos="680720" algn="l"/>
                <a:tab pos="2971800" algn="ctr"/>
              </a:tabLst>
            </a:pP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Train and Test the Model </a:t>
            </a:r>
            <a:endPar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0000"/>
              </a:lnSpc>
              <a:spcAft>
                <a:spcPts val="1000"/>
              </a:spcAft>
              <a:buFont typeface="Symbol" panose="05050102010706020507" pitchFamily="18" charset="2"/>
              <a:buChar char=""/>
              <a:tabLst>
                <a:tab pos="680720" algn="l"/>
                <a:tab pos="2971800" algn="ctr"/>
              </a:tabLst>
            </a:pP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Optimize and save the Model</a:t>
            </a:r>
            <a:endPar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0000"/>
              </a:lnSpc>
              <a:spcAft>
                <a:spcPts val="1000"/>
              </a:spcAft>
              <a:tabLst>
                <a:tab pos="680720" algn="l"/>
                <a:tab pos="2971800" algn="ctr"/>
              </a:tabLst>
            </a:pPr>
            <a:r>
              <a:rPr lang="en-US" sz="18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Application Building :  </a:t>
            </a:r>
            <a:endPar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0000"/>
              </a:lnSpc>
              <a:buFont typeface="Symbol" panose="05050102010706020507" pitchFamily="18" charset="2"/>
              <a:buChar char=""/>
              <a:tabLst>
                <a:tab pos="680720" algn="l"/>
                <a:tab pos="2971800" algn="ctr"/>
              </a:tabLst>
            </a:pP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Create HTML file</a:t>
            </a:r>
            <a:endPar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0000"/>
              </a:lnSpc>
              <a:spcAft>
                <a:spcPts val="1000"/>
              </a:spcAft>
              <a:buFont typeface="Symbol" panose="05050102010706020507" pitchFamily="18" charset="2"/>
              <a:buChar char=""/>
              <a:tabLst>
                <a:tab pos="680720" algn="l"/>
                <a:tab pos="2971800" algn="ctr"/>
              </a:tabLst>
            </a:pP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Build Python Code</a:t>
            </a:r>
            <a:endPar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0000"/>
              </a:lnSpc>
              <a:buNone/>
            </a:pPr>
            <a:endParaRPr lang="en-IN" sz="1800" dirty="0"/>
          </a:p>
        </p:txBody>
      </p:sp>
      <p:sp>
        <p:nvSpPr>
          <p:cNvPr id="4" name="Slide Number Placeholder 3">
            <a:extLst>
              <a:ext uri="{FF2B5EF4-FFF2-40B4-BE49-F238E27FC236}">
                <a16:creationId xmlns:a16="http://schemas.microsoft.com/office/drawing/2014/main" id="{B353D9B0-9E79-4B36-A971-80A515C27FF0}"/>
              </a:ext>
            </a:extLst>
          </p:cNvPr>
          <p:cNvSpPr>
            <a:spLocks noGrp="1"/>
          </p:cNvSpPr>
          <p:nvPr>
            <p:ph type="sldNum" sz="quarter" idx="12"/>
          </p:nvPr>
        </p:nvSpPr>
        <p:spPr/>
        <p:txBody>
          <a:bodyPr/>
          <a:lstStyle/>
          <a:p>
            <a:fld id="{D8DA9DAA-006C-4F4B-980E-E3DF019B24E2}" type="slidenum">
              <a:rPr lang="en-US" smtClean="0"/>
              <a:t>6</a:t>
            </a:fld>
            <a:endParaRPr lang="en-US" dirty="0"/>
          </a:p>
        </p:txBody>
      </p:sp>
    </p:spTree>
    <p:extLst>
      <p:ext uri="{BB962C8B-B14F-4D97-AF65-F5344CB8AC3E}">
        <p14:creationId xmlns:p14="http://schemas.microsoft.com/office/powerpoint/2010/main" val="22353504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7DA9E9-3989-4213-8D06-E78A275D1C12}"/>
              </a:ext>
            </a:extLst>
          </p:cNvPr>
          <p:cNvSpPr>
            <a:spLocks noGrp="1"/>
          </p:cNvSpPr>
          <p:nvPr>
            <p:ph type="title"/>
          </p:nvPr>
        </p:nvSpPr>
        <p:spPr/>
        <p:txBody>
          <a:bodyPr/>
          <a:lstStyle/>
          <a:p>
            <a:r>
              <a:rPr lang="en-IN" dirty="0"/>
              <a:t>Flowchart</a:t>
            </a:r>
          </a:p>
        </p:txBody>
      </p:sp>
      <p:sp>
        <p:nvSpPr>
          <p:cNvPr id="4" name="Slide Number Placeholder 3">
            <a:extLst>
              <a:ext uri="{FF2B5EF4-FFF2-40B4-BE49-F238E27FC236}">
                <a16:creationId xmlns:a16="http://schemas.microsoft.com/office/drawing/2014/main" id="{3A74B4DC-5B05-49A6-B31C-B26AD3C2F759}"/>
              </a:ext>
            </a:extLst>
          </p:cNvPr>
          <p:cNvSpPr>
            <a:spLocks noGrp="1"/>
          </p:cNvSpPr>
          <p:nvPr>
            <p:ph type="sldNum" sz="quarter" idx="12"/>
          </p:nvPr>
        </p:nvSpPr>
        <p:spPr/>
        <p:txBody>
          <a:bodyPr/>
          <a:lstStyle/>
          <a:p>
            <a:fld id="{D8DA9DAA-006C-4F4B-980E-E3DF019B24E2}" type="slidenum">
              <a:rPr lang="en-US" smtClean="0"/>
              <a:t>7</a:t>
            </a:fld>
            <a:endParaRPr lang="en-US" dirty="0"/>
          </a:p>
        </p:txBody>
      </p:sp>
      <p:pic>
        <p:nvPicPr>
          <p:cNvPr id="5" name="Content Placeholder 4">
            <a:extLst>
              <a:ext uri="{FF2B5EF4-FFF2-40B4-BE49-F238E27FC236}">
                <a16:creationId xmlns:a16="http://schemas.microsoft.com/office/drawing/2014/main" id="{F3135723-68CC-4130-8C6F-DB995ED45653}"/>
              </a:ext>
            </a:extLst>
          </p:cNvPr>
          <p:cNvPicPr>
            <a:picLocks noGrp="1"/>
          </p:cNvPicPr>
          <p:nvPr>
            <p:ph idx="1"/>
          </p:nvPr>
        </p:nvPicPr>
        <p:blipFill>
          <a:blip r:embed="rId2"/>
          <a:stretch>
            <a:fillRect/>
          </a:stretch>
        </p:blipFill>
        <p:spPr>
          <a:xfrm>
            <a:off x="2458434" y="1847850"/>
            <a:ext cx="7523766" cy="4351338"/>
          </a:xfrm>
          <a:prstGeom prst="rect">
            <a:avLst/>
          </a:prstGeom>
        </p:spPr>
      </p:pic>
    </p:spTree>
    <p:extLst>
      <p:ext uri="{BB962C8B-B14F-4D97-AF65-F5344CB8AC3E}">
        <p14:creationId xmlns:p14="http://schemas.microsoft.com/office/powerpoint/2010/main" val="31214992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7E0D2F-F7A9-45B9-B993-B430FEEE5454}"/>
              </a:ext>
            </a:extLst>
          </p:cNvPr>
          <p:cNvSpPr>
            <a:spLocks noGrp="1"/>
          </p:cNvSpPr>
          <p:nvPr>
            <p:ph type="title"/>
          </p:nvPr>
        </p:nvSpPr>
        <p:spPr/>
        <p:txBody>
          <a:bodyPr>
            <a:noAutofit/>
          </a:bodyPr>
          <a:lstStyle/>
          <a:p>
            <a:r>
              <a:rPr lang="en-US" sz="4800" b="1" dirty="0">
                <a:solidFill>
                  <a:srgbClr val="000000"/>
                </a:solidFill>
                <a:effectLst/>
                <a:ea typeface="Calibri" panose="020F0502020204030204" pitchFamily="34" charset="0"/>
                <a:cs typeface="Times New Roman" panose="02020603050405020304" pitchFamily="18" charset="0"/>
              </a:rPr>
              <a:t>ADVANTAGES AND DISADVANTAGES</a:t>
            </a:r>
            <a:endParaRPr lang="en-IN" sz="4800" dirty="0"/>
          </a:p>
        </p:txBody>
      </p:sp>
      <p:sp>
        <p:nvSpPr>
          <p:cNvPr id="3" name="Content Placeholder 2">
            <a:extLst>
              <a:ext uri="{FF2B5EF4-FFF2-40B4-BE49-F238E27FC236}">
                <a16:creationId xmlns:a16="http://schemas.microsoft.com/office/drawing/2014/main" id="{985BE3A8-7523-4321-A090-BE9A41729593}"/>
              </a:ext>
            </a:extLst>
          </p:cNvPr>
          <p:cNvSpPr>
            <a:spLocks noGrp="1"/>
          </p:cNvSpPr>
          <p:nvPr>
            <p:ph idx="1"/>
          </p:nvPr>
        </p:nvSpPr>
        <p:spPr/>
        <p:txBody>
          <a:bodyPr/>
          <a:lstStyle/>
          <a:p>
            <a:pPr>
              <a:lnSpc>
                <a:spcPct val="115000"/>
              </a:lnSpc>
              <a:spcAft>
                <a:spcPts val="1000"/>
              </a:spcAft>
            </a:pPr>
            <a:r>
              <a:rPr lang="en-US" sz="18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Advantages :</a:t>
            </a:r>
            <a:endPar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buFont typeface="Symbol" panose="05050102010706020507" pitchFamily="18" charset="2"/>
              <a:buChar char=""/>
            </a:pP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Perfect prediction of Risk along with the reason for Delay</a:t>
            </a:r>
            <a:endPar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buFont typeface="Symbol" panose="05050102010706020507" pitchFamily="18" charset="2"/>
              <a:buChar char=""/>
            </a:pP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Very Accurate Results</a:t>
            </a:r>
            <a:endPar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buFont typeface="Symbol" panose="05050102010706020507" pitchFamily="18" charset="2"/>
              <a:buChar char=""/>
            </a:pP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Extremely Easy Interface</a:t>
            </a:r>
            <a:endPar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1000"/>
              </a:spcAft>
              <a:buFont typeface="Symbol" panose="05050102010706020507" pitchFamily="18" charset="2"/>
              <a:buChar char=""/>
            </a:pP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Straight Forward Results</a:t>
            </a:r>
            <a:endPar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18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Disadvantages :</a:t>
            </a:r>
            <a:endPar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1000"/>
              </a:spcAft>
              <a:buFont typeface="Symbol" panose="05050102010706020507" pitchFamily="18" charset="2"/>
              <a:buChar char=""/>
            </a:pP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User Should have the idea on inputs</a:t>
            </a:r>
            <a:endPar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
        <p:nvSpPr>
          <p:cNvPr id="4" name="Slide Number Placeholder 3">
            <a:extLst>
              <a:ext uri="{FF2B5EF4-FFF2-40B4-BE49-F238E27FC236}">
                <a16:creationId xmlns:a16="http://schemas.microsoft.com/office/drawing/2014/main" id="{0D0DC160-3EC7-4BEC-8D69-A2CBB5DD7603}"/>
              </a:ext>
            </a:extLst>
          </p:cNvPr>
          <p:cNvSpPr>
            <a:spLocks noGrp="1"/>
          </p:cNvSpPr>
          <p:nvPr>
            <p:ph type="sldNum" sz="quarter" idx="12"/>
          </p:nvPr>
        </p:nvSpPr>
        <p:spPr/>
        <p:txBody>
          <a:bodyPr/>
          <a:lstStyle/>
          <a:p>
            <a:fld id="{D8DA9DAA-006C-4F4B-980E-E3DF019B24E2}" type="slidenum">
              <a:rPr lang="en-US" smtClean="0"/>
              <a:t>8</a:t>
            </a:fld>
            <a:endParaRPr lang="en-US" dirty="0"/>
          </a:p>
        </p:txBody>
      </p:sp>
    </p:spTree>
    <p:extLst>
      <p:ext uri="{BB962C8B-B14F-4D97-AF65-F5344CB8AC3E}">
        <p14:creationId xmlns:p14="http://schemas.microsoft.com/office/powerpoint/2010/main" val="42836597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36590C-C324-4352-9980-82D0955783E2}"/>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594A9027-882F-4E3A-8E9C-6B113536A593}"/>
              </a:ext>
            </a:extLst>
          </p:cNvPr>
          <p:cNvSpPr>
            <a:spLocks noGrp="1"/>
          </p:cNvSpPr>
          <p:nvPr>
            <p:ph idx="1"/>
          </p:nvPr>
        </p:nvSpPr>
        <p:spPr/>
        <p:txBody>
          <a:bodyPr>
            <a:normAutofit lnSpcReduction="10000"/>
          </a:bodyPr>
          <a:lstStyle/>
          <a:p>
            <a:pPr>
              <a:lnSpc>
                <a:spcPct val="115000"/>
              </a:lnSpc>
              <a:spcAft>
                <a:spcPts val="1000"/>
              </a:spcAft>
            </a:pP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This project and the analysis retrieved are useful not only for passengers point of view, but for every decision maker in the aviation industry. Apart from the financial losses incurred by the industry, flight delay also portray a negative reputation of the airlines, and decreases their reliability. It causes various sustainability issues, for example, increase in fuel consumption and gas emissions. The analysis carried</a:t>
            </a:r>
            <a:endPar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here not only predicts delays based on the previous available data, but also give statistical description of airlines, their rankings based on their on-time performance, and delays with respect to time, showing the peak hours of delay. This project can be used as a prototype by any aviation authority for their benefit, in the Indian Scenario too, it can work as an efficient model or a proper prototype to study delay analysis, based on the real dataset provided. This project has</a:t>
            </a:r>
            <a:endPar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encompassed and showed the importance of Regression Analysis in Machine Learning, Data Mining concepts for efficient data cleaning, Cross Validation technique and Regularization in ML for making proper models and its predictive analysis.</a:t>
            </a:r>
            <a:endPar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sp>
        <p:nvSpPr>
          <p:cNvPr id="4" name="Slide Number Placeholder 3">
            <a:extLst>
              <a:ext uri="{FF2B5EF4-FFF2-40B4-BE49-F238E27FC236}">
                <a16:creationId xmlns:a16="http://schemas.microsoft.com/office/drawing/2014/main" id="{9D71C4CF-BB81-4F0C-BDA0-27D539B00343}"/>
              </a:ext>
            </a:extLst>
          </p:cNvPr>
          <p:cNvSpPr>
            <a:spLocks noGrp="1"/>
          </p:cNvSpPr>
          <p:nvPr>
            <p:ph type="sldNum" sz="quarter" idx="12"/>
          </p:nvPr>
        </p:nvSpPr>
        <p:spPr/>
        <p:txBody>
          <a:bodyPr/>
          <a:lstStyle/>
          <a:p>
            <a:fld id="{D8DA9DAA-006C-4F4B-980E-E3DF019B24E2}" type="slidenum">
              <a:rPr lang="en-US" smtClean="0"/>
              <a:t>9</a:t>
            </a:fld>
            <a:endParaRPr lang="en-US" dirty="0"/>
          </a:p>
        </p:txBody>
      </p:sp>
    </p:spTree>
    <p:extLst>
      <p:ext uri="{BB962C8B-B14F-4D97-AF65-F5344CB8AC3E}">
        <p14:creationId xmlns:p14="http://schemas.microsoft.com/office/powerpoint/2010/main" val="4151504497"/>
      </p:ext>
    </p:extLst>
  </p:cSld>
  <p:clrMapOvr>
    <a:masterClrMapping/>
  </p:clrMapOvr>
</p:sld>
</file>

<file path=ppt/theme/theme1.xml><?xml version="1.0" encoding="utf-8"?>
<a:theme xmlns:a="http://schemas.openxmlformats.org/drawingml/2006/main" name="GradientUnivers">
  <a:themeElements>
    <a:clrScheme name="Gradient">
      <a:dk1>
        <a:sysClr val="windowText" lastClr="000000"/>
      </a:dk1>
      <a:lt1>
        <a:sysClr val="window" lastClr="FFFFFF"/>
      </a:lt1>
      <a:dk2>
        <a:srgbClr val="10013F"/>
      </a:dk2>
      <a:lt2>
        <a:srgbClr val="F2F0FF"/>
      </a:lt2>
      <a:accent1>
        <a:srgbClr val="814DFF"/>
      </a:accent1>
      <a:accent2>
        <a:srgbClr val="243FFF"/>
      </a:accent2>
      <a:accent3>
        <a:srgbClr val="FF83B6"/>
      </a:accent3>
      <a:accent4>
        <a:srgbClr val="FF9022"/>
      </a:accent4>
      <a:accent5>
        <a:srgbClr val="FF1F85"/>
      </a:accent5>
      <a:accent6>
        <a:srgbClr val="1A98FF"/>
      </a:accent6>
      <a:hlink>
        <a:srgbClr val="0563C1"/>
      </a:hlink>
      <a:folHlink>
        <a:srgbClr val="954F72"/>
      </a:folHlink>
    </a:clrScheme>
    <a:fontScheme name="Univers">
      <a:majorFont>
        <a:latin typeface="Univers"/>
        <a:ea typeface=""/>
        <a:cs typeface=""/>
      </a:majorFont>
      <a:minorFont>
        <a:latin typeface="Univer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Univers" id="{605F9078-86F9-4258-A3E1-F8EFF02AE8CC}" vid="{4848699B-BB01-41E3-9EC4-3D97DFE5292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ABC329F5-30EE-4BF7-AA2A-B837B51416B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C8E00D1-8EA3-4E42-801D-0253E1EAFC21}">
  <ds:schemaRefs>
    <ds:schemaRef ds:uri="http://schemas.microsoft.com/sharepoint/v3/contenttype/forms"/>
  </ds:schemaRefs>
</ds:datastoreItem>
</file>

<file path=customXml/itemProps3.xml><?xml version="1.0" encoding="utf-8"?>
<ds:datastoreItem xmlns:ds="http://schemas.openxmlformats.org/officeDocument/2006/customXml" ds:itemID="{99919F73-B6C2-4A43-95E2-833EC48925FE}">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Galaxy presentation</Template>
  <TotalTime>54</TotalTime>
  <Words>794</Words>
  <Application>Microsoft Office PowerPoint</Application>
  <PresentationFormat>Widescreen</PresentationFormat>
  <Paragraphs>64</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Symbol</vt:lpstr>
      <vt:lpstr>Univers</vt:lpstr>
      <vt:lpstr>GradientUnivers</vt:lpstr>
      <vt:lpstr>Flight Delay Prediction</vt:lpstr>
      <vt:lpstr>Abstract</vt:lpstr>
      <vt:lpstr>Types of Machine Learning</vt:lpstr>
      <vt:lpstr>Literature Survey</vt:lpstr>
      <vt:lpstr>HARDWARE  /  SOFTWARE  SOLUTION</vt:lpstr>
      <vt:lpstr>HARDWARE  /  SOFTWARE  SOLUTION</vt:lpstr>
      <vt:lpstr>Flowchart</vt:lpstr>
      <vt:lpstr>ADVANTAGES AND DISADVANTAGES</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Flight Delay Prediction</dc:title>
  <dc:creator>K C</dc:creator>
  <cp:lastModifiedBy>K C</cp:lastModifiedBy>
  <cp:revision>10</cp:revision>
  <dcterms:created xsi:type="dcterms:W3CDTF">2020-12-07T08:33:54Z</dcterms:created>
  <dcterms:modified xsi:type="dcterms:W3CDTF">2021-01-22T01:34:15Z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