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90" r:id="rId3"/>
    <p:sldId id="291" r:id="rId4"/>
    <p:sldId id="294" r:id="rId5"/>
    <p:sldId id="295" r:id="rId6"/>
    <p:sldId id="292" r:id="rId7"/>
    <p:sldId id="281" r:id="rId8"/>
    <p:sldId id="289" r:id="rId9"/>
    <p:sldId id="282" r:id="rId10"/>
    <p:sldId id="283" r:id="rId11"/>
    <p:sldId id="286" r:id="rId12"/>
    <p:sldId id="293" r:id="rId13"/>
    <p:sldId id="262" r:id="rId14"/>
    <p:sldId id="278" r:id="rId15"/>
  </p:sldIdLst>
  <p:sldSz cx="9144000" cy="5143500" type="screen16x9"/>
  <p:notesSz cx="6858000" cy="9144000"/>
  <p:embeddedFontLst>
    <p:embeddedFont>
      <p:font typeface="Lexend Deca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714C06-38BB-4A42-BE0A-AC698649DFCB}">
  <a:tblStyle styleId="{28714C06-38BB-4A42-BE0A-AC698649DF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819C40-AFEB-4EFE-8A8C-DA0982023F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888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161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837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8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837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483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tx1"/>
            </a:gs>
            <a:gs pos="14000">
              <a:schemeClr val="accent5"/>
            </a:gs>
            <a:gs pos="79000">
              <a:schemeClr val="accent1"/>
            </a:gs>
          </a:gsLst>
          <a:lin ang="8100019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60" r:id="rId3"/>
    <p:sldLayoutId id="2147483661" r:id="rId4"/>
    <p:sldLayoutId id="214748366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8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458972" y="1922856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Traffic Sign Recognition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B10F1D-08E6-47D0-BB57-686A358E79D2}"/>
              </a:ext>
            </a:extLst>
          </p:cNvPr>
          <p:cNvSpPr txBox="1"/>
          <p:nvPr/>
        </p:nvSpPr>
        <p:spPr>
          <a:xfrm>
            <a:off x="2231370" y="3703532"/>
            <a:ext cx="23406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Lexend Deca" panose="020B0604020202020204" charset="0"/>
              </a:rPr>
              <a:t>By </a:t>
            </a:r>
          </a:p>
          <a:p>
            <a:r>
              <a:rPr lang="en-IN" b="1" dirty="0">
                <a:solidFill>
                  <a:schemeClr val="bg1"/>
                </a:solidFill>
                <a:latin typeface="Lexend Deca" panose="020B0604020202020204" charset="0"/>
              </a:rPr>
              <a:t>Krishna Chaitanya 57 </a:t>
            </a:r>
          </a:p>
          <a:p>
            <a:r>
              <a:rPr lang="en-IN" b="1" dirty="0" err="1">
                <a:solidFill>
                  <a:schemeClr val="bg1"/>
                </a:solidFill>
                <a:latin typeface="Lexend Deca" panose="020B0604020202020204" charset="0"/>
              </a:rPr>
              <a:t>Amruth</a:t>
            </a:r>
            <a:r>
              <a:rPr lang="en-IN" b="1" dirty="0">
                <a:solidFill>
                  <a:schemeClr val="bg1"/>
                </a:solidFill>
                <a:latin typeface="Lexend Deca" panose="020B0604020202020204" charset="0"/>
              </a:rPr>
              <a:t> 46</a:t>
            </a:r>
          </a:p>
          <a:p>
            <a:r>
              <a:rPr lang="en-IN" b="1" dirty="0">
                <a:solidFill>
                  <a:schemeClr val="bg1"/>
                </a:solidFill>
                <a:latin typeface="Lexend Deca" panose="020B0604020202020204" charset="0"/>
              </a:rPr>
              <a:t>Surya 52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5BE54-7A9C-4311-90C6-4CC49EBAB063}"/>
              </a:ext>
            </a:extLst>
          </p:cNvPr>
          <p:cNvSpPr txBox="1"/>
          <p:nvPr/>
        </p:nvSpPr>
        <p:spPr>
          <a:xfrm>
            <a:off x="229484" y="3766769"/>
            <a:ext cx="22230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Lexend Deca" panose="020B0604020202020204" charset="0"/>
              </a:rPr>
              <a:t>Batch 6</a:t>
            </a:r>
          </a:p>
          <a:p>
            <a:endParaRPr lang="en-IN" dirty="0">
              <a:solidFill>
                <a:schemeClr val="bg1"/>
              </a:solidFill>
              <a:latin typeface="Lexend Deca" panose="020B060402020202020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Lexend Deca" panose="020B0604020202020204" charset="0"/>
              </a:rPr>
              <a:t>Under the guidance of </a:t>
            </a:r>
          </a:p>
          <a:p>
            <a:r>
              <a:rPr lang="en-IN" dirty="0">
                <a:solidFill>
                  <a:schemeClr val="bg1"/>
                </a:solidFill>
                <a:latin typeface="Lexend Deca" panose="020B0604020202020204" charset="0"/>
              </a:rPr>
              <a:t>K N </a:t>
            </a:r>
            <a:r>
              <a:rPr lang="en-IN" dirty="0" err="1">
                <a:solidFill>
                  <a:schemeClr val="bg1"/>
                </a:solidFill>
                <a:latin typeface="Lexend Deca" panose="020B0604020202020204" charset="0"/>
              </a:rPr>
              <a:t>Sowjanya</a:t>
            </a:r>
            <a:endParaRPr lang="en-IN" dirty="0">
              <a:solidFill>
                <a:schemeClr val="bg1"/>
              </a:solidFill>
              <a:latin typeface="Lexend Deca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8707CA-3DBC-4809-96C0-FD5C066F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45AA0A-5AA0-4A6B-A9B2-1CC3FD7C7B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E72FFA-2609-42C1-BE46-35991D7807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65" t="3739"/>
          <a:stretch/>
        </p:blipFill>
        <p:spPr>
          <a:xfrm>
            <a:off x="567864" y="1303282"/>
            <a:ext cx="8187070" cy="25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8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59AEB9-90AF-4C69-A68F-8FE99D38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and Accuracy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DB1431-DC77-4C32-BA2E-DD33C48EE1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0A7E4-6A41-4503-9AB1-700F1E6E46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81" r="27876"/>
          <a:stretch/>
        </p:blipFill>
        <p:spPr>
          <a:xfrm>
            <a:off x="580550" y="1233456"/>
            <a:ext cx="5737257" cy="38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4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ctrTitle"/>
          </p:nvPr>
        </p:nvSpPr>
        <p:spPr>
          <a:xfrm>
            <a:off x="624840" y="19918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Advantages and Disadvantages</a:t>
            </a:r>
            <a:endParaRPr dirty="0"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19">
            <a:extLst>
              <a:ext uri="{FF2B5EF4-FFF2-40B4-BE49-F238E27FC236}">
                <a16:creationId xmlns:a16="http://schemas.microsoft.com/office/drawing/2014/main" id="{09EFA6E0-A195-4283-BA65-DC485AA36A41}"/>
              </a:ext>
            </a:extLst>
          </p:cNvPr>
          <p:cNvSpPr txBox="1">
            <a:spLocks/>
          </p:cNvSpPr>
          <p:nvPr/>
        </p:nvSpPr>
        <p:spPr>
          <a:xfrm>
            <a:off x="8492511" y="4671928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chemeClr val="bg1"/>
                </a:solidFill>
              </a:rPr>
              <a:pPr algn="r"/>
              <a:t>12</a:t>
            </a:fld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86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64158" y="474990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439361" y="2142425"/>
            <a:ext cx="4229100" cy="15795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/>
              <a:t>Conclusion</a:t>
            </a:r>
            <a:endParaRPr sz="5400" dirty="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76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dirty="0"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541562" y="210750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626" y="2303007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1121" y="1650194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1121" y="478325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40CFD3-DBAB-4E6F-B5A5-BC931C5F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39A44-0C0E-4B66-9E32-A2F8D0EE44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600" dirty="0">
                <a:latin typeface="Lexend Deca" panose="020B0604020202020204" charset="0"/>
              </a:rPr>
              <a:t>Traffic Sign detections and recognition have received an increasing interest in the last few years. This is due to the wide range of applications that a system with this capability provides, like driving Assistance System.</a:t>
            </a:r>
          </a:p>
          <a:p>
            <a:r>
              <a:rPr lang="en-US" altLang="en-US" sz="1600" dirty="0">
                <a:latin typeface="Lexend Deca" panose="020B0604020202020204" charset="0"/>
              </a:rPr>
              <a:t>This is an attempt to make a self learning system that can understand and interpret the meaning of traffic signs.</a:t>
            </a:r>
          </a:p>
          <a:p>
            <a:r>
              <a:rPr lang="en-US" altLang="en-US" sz="1600" dirty="0">
                <a:latin typeface="Lexend Deca" panose="020B0604020202020204" charset="0"/>
              </a:rPr>
              <a:t>Traffic signs appear in diverse background situations and, at times, may be partially obscured.</a:t>
            </a:r>
          </a:p>
          <a:p>
            <a:r>
              <a:rPr lang="en-US" altLang="en-US" sz="1600" dirty="0">
                <a:latin typeface="Lexend Deca" panose="020B0604020202020204" charset="0"/>
              </a:rPr>
              <a:t>The software should be able to function in spite of these issues.</a:t>
            </a:r>
          </a:p>
          <a:p>
            <a:pPr marL="76200" indent="0">
              <a:buNone/>
            </a:pPr>
            <a:endParaRPr lang="en-US" altLang="en-US" sz="1400" dirty="0">
              <a:latin typeface="Lexend Deca" panose="020B06040202020202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C567F9-F8F2-4637-A944-BA2D4C3171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7D4A7-3F19-4E62-B97C-F50A4B493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159" y="195384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8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>
            <a:spLocks noGrp="1"/>
          </p:cNvSpPr>
          <p:nvPr>
            <p:ph type="title"/>
          </p:nvPr>
        </p:nvSpPr>
        <p:spPr>
          <a:xfrm>
            <a:off x="580550" y="359536"/>
            <a:ext cx="7365515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Importing modules and Initializing attributes</a:t>
            </a:r>
          </a:p>
        </p:txBody>
      </p:sp>
      <p:sp>
        <p:nvSpPr>
          <p:cNvPr id="362" name="Google Shape;362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68F5D-4E9F-49C3-8A2E-5B876280A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8" t="4400" r="34372"/>
          <a:stretch/>
        </p:blipFill>
        <p:spPr>
          <a:xfrm>
            <a:off x="580550" y="1495646"/>
            <a:ext cx="4912938" cy="295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6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9526-EFD8-404D-BCF5-7AD024D0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</p:spPr>
        <p:txBody>
          <a:bodyPr/>
          <a:lstStyle/>
          <a:p>
            <a:r>
              <a:rPr lang="en-IN" dirty="0"/>
              <a:t>Categories and Signs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3AF50FF-8736-41F7-92FD-FD6BBCF328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2CF68-78C1-4ED7-911C-4DDBF3B8F58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</p:spPr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5D03D-D275-4771-8142-5E079DB8B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50" y="1295842"/>
            <a:ext cx="6509575" cy="358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8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B34F-179E-4D01-8C2E-1CA28256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for each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8A7A4-7FEF-45BE-B484-2B24B51016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26566-30A1-428D-94FB-9F91BF485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49" y="1384186"/>
            <a:ext cx="6035921" cy="323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9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CBF7-BA18-405A-BBB7-FFB94AF3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DF815-D023-43DA-8745-97EA41B5FC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D650D-E170-4BD7-A88E-61CD3C5BFB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" t="528" r="47848" b="1"/>
          <a:stretch/>
        </p:blipFill>
        <p:spPr>
          <a:xfrm>
            <a:off x="580550" y="1566601"/>
            <a:ext cx="4746171" cy="201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A31E4F-1A5D-4BA3-9779-03E02C32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and Testing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F8F7A5-4DD5-4ABD-ACA1-AE95871B72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72C08-9B8E-4F5D-BBB5-6F58BFADC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9" t="-9" r="13532" b="-1"/>
          <a:stretch/>
        </p:blipFill>
        <p:spPr>
          <a:xfrm>
            <a:off x="580550" y="1495646"/>
            <a:ext cx="6358965" cy="199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7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65284C-DBF3-48D2-AB3F-1F44598E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CNN Network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F639C-888E-4213-8113-7B0992B4AD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E766A3-B898-4DAA-9D48-417FFAD60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50" y="1352550"/>
            <a:ext cx="6422065" cy="298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5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4055B2-6E7A-4756-8BB2-C9BAC6F8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CNN Network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E3DBAF-A480-4CE4-B9F0-43C72CDB92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11DAC-D31F-4200-9EA2-1226B759B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30" t="3153" r="19613"/>
          <a:stretch/>
        </p:blipFill>
        <p:spPr>
          <a:xfrm>
            <a:off x="580550" y="1583996"/>
            <a:ext cx="6351182" cy="197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13766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156</Words>
  <Application>Microsoft Office PowerPoint</Application>
  <PresentationFormat>On-screen Show (16:9)</PresentationFormat>
  <Paragraphs>39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Lexend Deca</vt:lpstr>
      <vt:lpstr>Muli</vt:lpstr>
      <vt:lpstr>Arial</vt:lpstr>
      <vt:lpstr>Aliena template</vt:lpstr>
      <vt:lpstr>Traffic Sign Recognition</vt:lpstr>
      <vt:lpstr>Introduction</vt:lpstr>
      <vt:lpstr>Importing modules and Initializing attributes</vt:lpstr>
      <vt:lpstr>Categories and Signs</vt:lpstr>
      <vt:lpstr>Data for each Class</vt:lpstr>
      <vt:lpstr>Importing Data</vt:lpstr>
      <vt:lpstr>Training and Testing</vt:lpstr>
      <vt:lpstr>CNN Network</vt:lpstr>
      <vt:lpstr>Building CNN Network</vt:lpstr>
      <vt:lpstr>Model Building</vt:lpstr>
      <vt:lpstr>Testing and Accuracy</vt:lpstr>
      <vt:lpstr>Advantages and Disadvantages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KC</dc:creator>
  <cp:lastModifiedBy>K C</cp:lastModifiedBy>
  <cp:revision>17</cp:revision>
  <dcterms:modified xsi:type="dcterms:W3CDTF">2021-04-12T09:34:49Z</dcterms:modified>
</cp:coreProperties>
</file>