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9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8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792B9-D954-B4E8-8727-57E0CA1FC8AD}" v="694" dt="2023-03-14T17:22:05.199"/>
    <p1510:client id="{2BDF7482-76D9-E40D-AFD6-45BC89061ABE}" v="58" dt="2023-03-07T19:45:29.925"/>
    <p1510:client id="{9C744C1F-B084-323B-5F36-23885B7C8774}" v="198" dt="2023-03-01T20:12:46.729"/>
    <p1510:client id="{B9A56757-4C45-B217-0CC7-CDE220F9E791}" v="115" dt="2023-03-02T13:01:37.928"/>
    <p1510:client id="{F7D74B4E-0FCE-E198-988C-1B106B57D738}" v="14" dt="2023-03-14T16:41:2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4"/>
    <p:restoredTop sz="97872"/>
  </p:normalViewPr>
  <p:slideViewPr>
    <p:cSldViewPr snapToGrid="0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lhoe" userId="S::michael.malhoe@blue4it.nl::77a5930b-98cf-4ca5-a1ca-c56259ed1817" providerId="AD" clId="Web-{0D6792B9-D954-B4E8-8727-57E0CA1FC8AD}"/>
    <pc:docChg chg="addSld modSld addMainMaster delMainMaster modMainMaster">
      <pc:chgData name="Michael Malhoe" userId="S::michael.malhoe@blue4it.nl::77a5930b-98cf-4ca5-a1ca-c56259ed1817" providerId="AD" clId="Web-{0D6792B9-D954-B4E8-8727-57E0CA1FC8AD}" dt="2023-03-14T17:22:02.949" v="606" actId="20577"/>
      <pc:docMkLst>
        <pc:docMk/>
      </pc:docMkLst>
      <pc:sldChg chg="addSp delSp modSp mod modClrScheme chgLayout">
        <pc:chgData name="Michael Malhoe" userId="S::michael.malhoe@blue4it.nl::77a5930b-98cf-4ca5-a1ca-c56259ed1817" providerId="AD" clId="Web-{0D6792B9-D954-B4E8-8727-57E0CA1FC8AD}" dt="2023-03-14T17:21:02.993" v="593" actId="20577"/>
        <pc:sldMkLst>
          <pc:docMk/>
          <pc:sldMk cId="1232837292" sldId="257"/>
        </pc:sldMkLst>
        <pc:spChg chg="mod ord">
          <ac:chgData name="Michael Malhoe" userId="S::michael.malhoe@blue4it.nl::77a5930b-98cf-4ca5-a1ca-c56259ed1817" providerId="AD" clId="Web-{0D6792B9-D954-B4E8-8727-57E0CA1FC8AD}" dt="2023-03-14T16:55:46.033" v="158" actId="20577"/>
          <ac:spMkLst>
            <pc:docMk/>
            <pc:sldMk cId="1232837292" sldId="257"/>
            <ac:spMk id="2" creationId="{FBD0521B-C24F-3691-EAD4-A9D51E30B898}"/>
          </ac:spMkLst>
        </pc:spChg>
        <pc:spChg chg="mod">
          <ac:chgData name="Michael Malhoe" userId="S::michael.malhoe@blue4it.nl::77a5930b-98cf-4ca5-a1ca-c56259ed1817" providerId="AD" clId="Web-{0D6792B9-D954-B4E8-8727-57E0CA1FC8AD}" dt="2023-03-14T17:21:02.993" v="593" actId="20577"/>
          <ac:spMkLst>
            <pc:docMk/>
            <pc:sldMk cId="1232837292" sldId="257"/>
            <ac:spMk id="3" creationId="{0C5AA25B-87A2-8737-08CA-9089A75C6781}"/>
          </ac:spMkLst>
        </pc:spChg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232837292" sldId="257"/>
            <ac:spMk id="4" creationId="{D37E1ED6-F73C-F7B2-6DCC-3643B1479F73}"/>
          </ac:spMkLst>
        </pc:spChg>
        <pc:spChg chg="mod ord">
          <ac:chgData name="Michael Malhoe" userId="S::michael.malhoe@blue4it.nl::77a5930b-98cf-4ca5-a1ca-c56259ed1817" providerId="AD" clId="Web-{0D6792B9-D954-B4E8-8727-57E0CA1FC8AD}" dt="2023-03-14T16:49:18.128" v="34" actId="1076"/>
          <ac:spMkLst>
            <pc:docMk/>
            <pc:sldMk cId="1232837292" sldId="257"/>
            <ac:spMk id="7" creationId="{6C280E1E-5BC0-1EDA-3BAD-54780574676E}"/>
          </ac:spMkLst>
        </pc:spChg>
        <pc:picChg chg="add mod ord">
          <ac:chgData name="Michael Malhoe" userId="S::michael.malhoe@blue4it.nl::77a5930b-98cf-4ca5-a1ca-c56259ed1817" providerId="AD" clId="Web-{0D6792B9-D954-B4E8-8727-57E0CA1FC8AD}" dt="2023-03-14T16:55:20.891" v="150" actId="1076"/>
          <ac:picMkLst>
            <pc:docMk/>
            <pc:sldMk cId="1232837292" sldId="257"/>
            <ac:picMk id="5" creationId="{B7014D3B-E5C5-D8B6-4F63-63E711C42D28}"/>
          </ac:picMkLst>
        </pc:picChg>
        <pc:picChg chg="add mod ord">
          <ac:chgData name="Michael Malhoe" userId="S::michael.malhoe@blue4it.nl::77a5930b-98cf-4ca5-a1ca-c56259ed1817" providerId="AD" clId="Web-{0D6792B9-D954-B4E8-8727-57E0CA1FC8AD}" dt="2023-03-14T16:55:39.095" v="155"/>
          <ac:picMkLst>
            <pc:docMk/>
            <pc:sldMk cId="1232837292" sldId="257"/>
            <ac:picMk id="10" creationId="{FFBE31E9-A934-2F3B-32C6-A1F374DCE9BC}"/>
          </ac:picMkLst>
        </pc:picChg>
        <pc:inkChg chg="add del">
          <ac:chgData name="Michael Malhoe" userId="S::michael.malhoe@blue4it.nl::77a5930b-98cf-4ca5-a1ca-c56259ed1817" providerId="AD" clId="Web-{0D6792B9-D954-B4E8-8727-57E0CA1FC8AD}" dt="2023-03-14T17:01:54.187" v="266"/>
          <ac:inkMkLst>
            <pc:docMk/>
            <pc:sldMk cId="1232837292" sldId="257"/>
            <ac:inkMk id="11" creationId="{F2F766C1-6AC1-2E83-8D92-0F491EFE719F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1:53.015" v="265"/>
          <ac:inkMkLst>
            <pc:docMk/>
            <pc:sldMk cId="1232837292" sldId="257"/>
            <ac:inkMk id="12" creationId="{905B70AD-F507-1122-5D5F-76C02B6B3C01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1:52.577" v="264"/>
          <ac:inkMkLst>
            <pc:docMk/>
            <pc:sldMk cId="1232837292" sldId="257"/>
            <ac:inkMk id="13" creationId="{7F740234-AD61-80B3-F8C3-6E6F2A8F1305}"/>
          </ac:inkMkLst>
        </pc:ink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6:37.650" v="331" actId="1076"/>
        <pc:sldMkLst>
          <pc:docMk/>
          <pc:sldMk cId="4130126735" sldId="258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130126735" sldId="258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4130126735" sldId="258"/>
            <ac:spMk id="3" creationId="{04348D4E-3A58-79E0-693C-780ED05026C0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4130126735" sldId="258"/>
            <ac:spMk id="4" creationId="{5D241745-F30A-8343-00C1-E32627E7B5E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4130126735" sldId="258"/>
            <ac:spMk id="6" creationId="{98B10727-7FE8-C127-A58A-DCAD870336BB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4130126735" sldId="258"/>
            <ac:spMk id="7" creationId="{8C84B4AA-55F9-6FE4-43C3-5A991C495062}"/>
          </ac:spMkLst>
        </pc:spChg>
        <pc:spChg chg="mod">
          <ac:chgData name="Michael Malhoe" userId="S::michael.malhoe@blue4it.nl::77a5930b-98cf-4ca5-a1ca-c56259ed1817" providerId="AD" clId="Web-{0D6792B9-D954-B4E8-8727-57E0CA1FC8AD}" dt="2023-03-14T16:53:49.716" v="132" actId="20577"/>
          <ac:spMkLst>
            <pc:docMk/>
            <pc:sldMk cId="4130126735" sldId="258"/>
            <ac:spMk id="10" creationId="{D7B7859D-F87B-53CA-AC2D-4AB563C338BE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130126735" sldId="258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130126735" sldId="258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130126735" sldId="258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130126735" sldId="258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0:14.693" v="41"/>
          <ac:picMkLst>
            <pc:docMk/>
            <pc:sldMk cId="4130126735" sldId="258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0:54.710" v="49"/>
          <ac:picMkLst>
            <pc:docMk/>
            <pc:sldMk cId="4130126735" sldId="258"/>
            <ac:picMk id="11" creationId="{C4D77595-2C96-B235-EA18-EF1CFA3321EB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6:37.650" v="331" actId="1076"/>
          <ac:picMkLst>
            <pc:docMk/>
            <pc:sldMk cId="4130126735" sldId="258"/>
            <ac:picMk id="12" creationId="{6968354E-E020-B996-8274-3B3940A0330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0:14.693" v="40"/>
          <ac:picMkLst>
            <pc:docMk/>
            <pc:sldMk cId="4130126735" sldId="258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6:54.385" v="334" actId="1076"/>
        <pc:sldMkLst>
          <pc:docMk/>
          <pc:sldMk cId="3585154464" sldId="259"/>
        </pc:sldMkLst>
        <pc:spChg chg="mod ord">
          <ac:chgData name="Michael Malhoe" userId="S::michael.malhoe@blue4it.nl::77a5930b-98cf-4ca5-a1ca-c56259ed1817" providerId="AD" clId="Web-{0D6792B9-D954-B4E8-8727-57E0CA1FC8AD}" dt="2023-03-14T16:54:02.482" v="137" actId="20577"/>
          <ac:spMkLst>
            <pc:docMk/>
            <pc:sldMk cId="3585154464" sldId="259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585154464" sldId="259"/>
            <ac:spMk id="3" creationId="{A563418C-D9DE-F2D5-67CA-EF7441CDCD1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585154464" sldId="259"/>
            <ac:spMk id="4" creationId="{ACAF7B3B-6F8B-FF2B-BAEE-592CC265588C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585154464" sldId="259"/>
            <ac:spMk id="7" creationId="{F1840346-6267-849E-CCEB-FAE3E9EE4975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585154464" sldId="259"/>
            <ac:spMk id="8" creationId="{8D51BA53-70D2-5BC2-F8DB-28339FE44376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585154464" sldId="259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585154464" sldId="259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585154464" sldId="259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585154464" sldId="259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1:04.538" v="55"/>
          <ac:picMkLst>
            <pc:docMk/>
            <pc:sldMk cId="3585154464" sldId="259"/>
            <ac:picMk id="5" creationId="{757BB949-BFC4-79C8-8192-5F7D2483C341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6:54.385" v="334" actId="1076"/>
          <ac:picMkLst>
            <pc:docMk/>
            <pc:sldMk cId="3585154464" sldId="259"/>
            <ac:picMk id="6" creationId="{2344B739-FA53-E1CD-3C7A-9825527CCF0E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06.132" v="56"/>
          <ac:picMkLst>
            <pc:docMk/>
            <pc:sldMk cId="3585154464" sldId="259"/>
            <ac:picMk id="11" creationId="{E8A98E58-F288-2729-3018-5469354DEEBE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04.523" v="54"/>
          <ac:picMkLst>
            <pc:docMk/>
            <pc:sldMk cId="3585154464" sldId="259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6:54:06.810" v="139" actId="20577"/>
        <pc:sldMkLst>
          <pc:docMk/>
          <pc:sldMk cId="1787108642" sldId="260"/>
        </pc:sldMkLst>
        <pc:spChg chg="mod ord">
          <ac:chgData name="Michael Malhoe" userId="S::michael.malhoe@blue4it.nl::77a5930b-98cf-4ca5-a1ca-c56259ed1817" providerId="AD" clId="Web-{0D6792B9-D954-B4E8-8727-57E0CA1FC8AD}" dt="2023-03-14T16:54:06.810" v="139" actId="20577"/>
          <ac:spMkLst>
            <pc:docMk/>
            <pc:sldMk cId="1787108642" sldId="260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787108642" sldId="260"/>
            <ac:spMk id="4" creationId="{9D3F04FA-AD5A-4CE7-10DD-6789751FC4F5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787108642" sldId="260"/>
            <ac:spMk id="6" creationId="{F0EE02F7-F759-DF36-DBD7-1DC0FB7267BB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787108642" sldId="260"/>
            <ac:spMk id="7" creationId="{CD872A76-991E-91E7-9531-50FB91A6F6D9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787108642" sldId="260"/>
            <ac:spMk id="8" creationId="{AFAE5D89-7F71-1E80-3BF4-6E14DBDE5D9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787108642" sldId="260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787108642" sldId="260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787108642" sldId="260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787108642" sldId="260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1:07.148" v="58"/>
          <ac:picMkLst>
            <pc:docMk/>
            <pc:sldMk cId="1787108642" sldId="260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09.429" v="59"/>
          <ac:picMkLst>
            <pc:docMk/>
            <pc:sldMk cId="1787108642" sldId="260"/>
            <ac:picMk id="11" creationId="{B8EA1030-D935-2E1C-A178-AF0C8B36B98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07.148" v="57"/>
          <ac:picMkLst>
            <pc:docMk/>
            <pc:sldMk cId="1787108642" sldId="260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6:46.697" v="333" actId="1076"/>
        <pc:sldMkLst>
          <pc:docMk/>
          <pc:sldMk cId="648832738" sldId="261"/>
        </pc:sldMkLst>
        <pc:spChg chg="mod ord">
          <ac:chgData name="Michael Malhoe" userId="S::michael.malhoe@blue4it.nl::77a5930b-98cf-4ca5-a1ca-c56259ed1817" providerId="AD" clId="Web-{0D6792B9-D954-B4E8-8727-57E0CA1FC8AD}" dt="2023-03-14T16:53:58.123" v="136" actId="20577"/>
          <ac:spMkLst>
            <pc:docMk/>
            <pc:sldMk cId="648832738" sldId="261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648832738" sldId="261"/>
            <ac:spMk id="4" creationId="{D49F628B-E9CB-0689-1D2F-A567E2FE9F5D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648832738" sldId="261"/>
            <ac:spMk id="6" creationId="{E559377E-DA01-AEBD-DABC-2BA064870E50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648832738" sldId="261"/>
            <ac:spMk id="7" creationId="{2518CC61-B1B6-5ED8-1E6E-E29B3FD53B9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648832738" sldId="261"/>
            <ac:spMk id="8" creationId="{D6A36F4C-B085-42A4-E4B1-0643FA304D38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8832738" sldId="261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8832738" sldId="261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8832738" sldId="261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8832738" sldId="261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6:46.697" v="333" actId="1076"/>
          <ac:picMkLst>
            <pc:docMk/>
            <pc:sldMk cId="648832738" sldId="261"/>
            <ac:picMk id="3" creationId="{5177FCFE-B597-EB0D-01E4-36B7CE4850D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01.069" v="52"/>
          <ac:picMkLst>
            <pc:docMk/>
            <pc:sldMk cId="648832738" sldId="261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02.648" v="53"/>
          <ac:picMkLst>
            <pc:docMk/>
            <pc:sldMk cId="648832738" sldId="261"/>
            <ac:picMk id="11" creationId="{7F5C26CC-FB3A-BAAF-3C18-DB45378D932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01.069" v="51"/>
          <ac:picMkLst>
            <pc:docMk/>
            <pc:sldMk cId="648832738" sldId="261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8:28.904" v="348" actId="1076"/>
        <pc:sldMkLst>
          <pc:docMk/>
          <pc:sldMk cId="975915861" sldId="262"/>
        </pc:sldMkLst>
        <pc:spChg chg="mod ord">
          <ac:chgData name="Michael Malhoe" userId="S::michael.malhoe@blue4it.nl::77a5930b-98cf-4ca5-a1ca-c56259ed1817" providerId="AD" clId="Web-{0D6792B9-D954-B4E8-8727-57E0CA1FC8AD}" dt="2023-03-14T16:54:10.561" v="140" actId="20577"/>
          <ac:spMkLst>
            <pc:docMk/>
            <pc:sldMk cId="975915861" sldId="262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975915861" sldId="262"/>
            <ac:spMk id="4" creationId="{2B88CD70-0C72-CCE2-99FB-A5E76A7F3642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975915861" sldId="262"/>
            <ac:spMk id="6" creationId="{92266F97-8771-665E-0D74-93D5833BDCEF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975915861" sldId="262"/>
            <ac:spMk id="7" creationId="{5F582BA0-4D10-5A53-AB51-4135E39AEBC1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975915861" sldId="262"/>
            <ac:spMk id="8" creationId="{A66B0378-966F-D6D3-1DAA-3B9843AB6045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975915861" sldId="262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975915861" sldId="262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975915861" sldId="262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975915861" sldId="262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8:28.904" v="348" actId="1076"/>
          <ac:picMkLst>
            <pc:docMk/>
            <pc:sldMk cId="975915861" sldId="262"/>
            <ac:picMk id="3" creationId="{6D5855AF-748C-0FBC-6280-32D6BDE95CE1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10.851" v="61"/>
          <ac:picMkLst>
            <pc:docMk/>
            <pc:sldMk cId="975915861" sldId="262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11.789" v="62"/>
          <ac:picMkLst>
            <pc:docMk/>
            <pc:sldMk cId="975915861" sldId="262"/>
            <ac:picMk id="11" creationId="{46C745E2-7CA1-1093-08BA-C2E62746306E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10.851" v="60"/>
          <ac:picMkLst>
            <pc:docMk/>
            <pc:sldMk cId="975915861" sldId="262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7:12.073" v="336" actId="1076"/>
        <pc:sldMkLst>
          <pc:docMk/>
          <pc:sldMk cId="3793281712" sldId="263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793281712" sldId="263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793281712" sldId="263"/>
            <ac:spMk id="4" creationId="{C8DA32B3-84E0-EAAE-270A-04F518D0E257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793281712" sldId="263"/>
            <ac:spMk id="6" creationId="{AFF3259B-EDD3-FE7F-A0F3-14D9C44E9947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793281712" sldId="263"/>
            <ac:spMk id="7" creationId="{80F77A85-8A13-DF82-5E12-EF409540FC4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793281712" sldId="263"/>
            <ac:spMk id="8" creationId="{3CFB06E4-4EA5-3A50-96D0-62CDC44DDB1E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793281712" sldId="263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793281712" sldId="263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793281712" sldId="263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793281712" sldId="263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7:12.073" v="336" actId="1076"/>
          <ac:picMkLst>
            <pc:docMk/>
            <pc:sldMk cId="3793281712" sldId="263"/>
            <ac:picMk id="3" creationId="{5B54E04B-BA33-4FA9-7C28-DDC8384E031E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20.070" v="64"/>
          <ac:picMkLst>
            <pc:docMk/>
            <pc:sldMk cId="3793281712" sldId="263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21.211" v="65"/>
          <ac:picMkLst>
            <pc:docMk/>
            <pc:sldMk cId="3793281712" sldId="263"/>
            <ac:picMk id="11" creationId="{BBE63C74-2353-E322-2482-865A4D85EE44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20.070" v="63"/>
          <ac:picMkLst>
            <pc:docMk/>
            <pc:sldMk cId="3793281712" sldId="263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7:17.682" v="337" actId="1076"/>
        <pc:sldMkLst>
          <pc:docMk/>
          <pc:sldMk cId="1805712916" sldId="264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805712916" sldId="264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805712916" sldId="264"/>
            <ac:spMk id="4" creationId="{1EFD6859-BDF6-CB09-9A86-D7FE3F0C4EB7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805712916" sldId="264"/>
            <ac:spMk id="6" creationId="{A41E1910-5A98-7FE0-CDA7-883DE8191EB9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805712916" sldId="264"/>
            <ac:spMk id="7" creationId="{AC131877-B4E0-3D4F-CE36-EA1A46D8F4F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805712916" sldId="264"/>
            <ac:spMk id="8" creationId="{387822F0-D7A2-E9F3-6AFA-694D3E0A4D5C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805712916" sldId="264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805712916" sldId="264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805712916" sldId="264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805712916" sldId="264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7:17.682" v="337" actId="1076"/>
          <ac:picMkLst>
            <pc:docMk/>
            <pc:sldMk cId="1805712916" sldId="264"/>
            <ac:picMk id="3" creationId="{624EF7D1-E7DA-71D6-8BBF-B4D710D59A2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1.742" v="69"/>
          <ac:picMkLst>
            <pc:docMk/>
            <pc:sldMk cId="1805712916" sldId="264"/>
            <ac:picMk id="5" creationId="{757BB949-BFC4-79C8-8192-5F7D2483C341}"/>
          </ac:picMkLst>
        </pc:picChg>
        <pc:picChg chg="add del">
          <ac:chgData name="Michael Malhoe" userId="S::michael.malhoe@blue4it.nl::77a5930b-98cf-4ca5-a1ca-c56259ed1817" providerId="AD" clId="Web-{0D6792B9-D954-B4E8-8727-57E0CA1FC8AD}" dt="2023-03-14T16:51:25.320" v="67"/>
          <ac:picMkLst>
            <pc:docMk/>
            <pc:sldMk cId="1805712916" sldId="264"/>
            <ac:picMk id="11" creationId="{E7CE10EB-1D0F-1FEC-BE5D-4937CCFB8A99}"/>
          </ac:picMkLst>
        </pc:picChg>
        <pc:picChg chg="add mod">
          <ac:chgData name="Michael Malhoe" userId="S::michael.malhoe@blue4it.nl::77a5930b-98cf-4ca5-a1ca-c56259ed1817" providerId="AD" clId="Web-{0D6792B9-D954-B4E8-8727-57E0CA1FC8AD}" dt="2023-03-14T16:51:34.477" v="71" actId="1076"/>
          <ac:picMkLst>
            <pc:docMk/>
            <pc:sldMk cId="1805712916" sldId="264"/>
            <ac:picMk id="13" creationId="{09280F34-3865-D8BD-CF27-0EB3CD90486B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1.742" v="68"/>
          <ac:picMkLst>
            <pc:docMk/>
            <pc:sldMk cId="1805712916" sldId="264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8:39.326" v="349" actId="1076"/>
        <pc:sldMkLst>
          <pc:docMk/>
          <pc:sldMk cId="1947357248" sldId="265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47357248" sldId="265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947357248" sldId="265"/>
            <ac:spMk id="4" creationId="{47B2EB80-11CF-DCC1-D5AF-6B780F99475B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947357248" sldId="265"/>
            <ac:spMk id="6" creationId="{78470C67-339E-908B-DB5A-44B1D3E47DD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947357248" sldId="265"/>
            <ac:spMk id="7" creationId="{78760DBB-ADFF-89EA-1C48-20FCA856DD45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947357248" sldId="265"/>
            <ac:spMk id="8" creationId="{A47084C0-D15F-F94C-B1B6-522CA97DC8F0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47357248" sldId="265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47357248" sldId="265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47357248" sldId="265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47357248" sldId="265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8:39.326" v="349" actId="1076"/>
          <ac:picMkLst>
            <pc:docMk/>
            <pc:sldMk cId="1947357248" sldId="265"/>
            <ac:picMk id="3" creationId="{EE51A1CF-2458-EC82-6E8E-A37FEC0A6351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4.524" v="73"/>
          <ac:picMkLst>
            <pc:docMk/>
            <pc:sldMk cId="1947357248" sldId="265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35.742" v="74"/>
          <ac:picMkLst>
            <pc:docMk/>
            <pc:sldMk cId="1947357248" sldId="265"/>
            <ac:picMk id="11" creationId="{AC1B90C0-18DD-4788-265B-EFB6D1312E1C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4.524" v="72"/>
          <ac:picMkLst>
            <pc:docMk/>
            <pc:sldMk cId="1947357248" sldId="265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8:49.451" v="351" actId="1076"/>
        <pc:sldMkLst>
          <pc:docMk/>
          <pc:sldMk cId="4213459438" sldId="266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213459438" sldId="266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4213459438" sldId="266"/>
            <ac:spMk id="6" creationId="{F45DAB6D-3FC2-3BC9-CBAD-ABC0311727ED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4213459438" sldId="266"/>
            <ac:spMk id="7" creationId="{E4C3E6F3-90A8-9F25-3A1E-FF78244ACDF6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4213459438" sldId="266"/>
            <ac:spMk id="8" creationId="{DB57F52E-552A-79C3-99D7-A9172C54A202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4213459438" sldId="266"/>
            <ac:spMk id="10" creationId="{74205D82-3575-2F32-9A64-69A621267975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213459438" sldId="266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213459438" sldId="266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213459438" sldId="266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4213459438" sldId="266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8:49.451" v="351" actId="1076"/>
          <ac:picMkLst>
            <pc:docMk/>
            <pc:sldMk cId="4213459438" sldId="266"/>
            <ac:picMk id="3" creationId="{1610FA00-4203-3CEB-6189-52CF8EAECA27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8:45.701" v="350" actId="1076"/>
          <ac:picMkLst>
            <pc:docMk/>
            <pc:sldMk cId="4213459438" sldId="266"/>
            <ac:picMk id="4" creationId="{D8B0356F-9385-19C0-6E0C-907061C8C8D6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8.883" v="76"/>
          <ac:picMkLst>
            <pc:docMk/>
            <pc:sldMk cId="4213459438" sldId="266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39.883" v="77"/>
          <ac:picMkLst>
            <pc:docMk/>
            <pc:sldMk cId="4213459438" sldId="266"/>
            <ac:picMk id="12" creationId="{027F8237-0003-9241-5CB7-3A67F57B348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38.883" v="75"/>
          <ac:picMkLst>
            <pc:docMk/>
            <pc:sldMk cId="4213459438" sldId="266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02.561" v="352" actId="1076"/>
        <pc:sldMkLst>
          <pc:docMk/>
          <pc:sldMk cId="3076284716" sldId="267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76284716" sldId="267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076284716" sldId="267"/>
            <ac:spMk id="3" creationId="{E4625782-D469-BAC6-5C1D-3C2FC50CD05E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076284716" sldId="267"/>
            <ac:spMk id="6" creationId="{11343614-44E3-416C-F689-3F8608BDE95D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076284716" sldId="267"/>
            <ac:spMk id="7" creationId="{58B1B56E-D86C-ACC4-3DD4-A4C40C594913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076284716" sldId="267"/>
            <ac:spMk id="8" creationId="{F27615D6-47E7-91FC-077A-54132990A32A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76284716" sldId="267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76284716" sldId="267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76284716" sldId="267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76284716" sldId="267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02.561" v="352" actId="1076"/>
          <ac:picMkLst>
            <pc:docMk/>
            <pc:sldMk cId="3076284716" sldId="267"/>
            <ac:picMk id="4" creationId="{58FE3FB3-1728-AA37-BA62-0FC51AF48C7A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1.102" v="79"/>
          <ac:picMkLst>
            <pc:docMk/>
            <pc:sldMk cId="3076284716" sldId="267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42.243" v="80"/>
          <ac:picMkLst>
            <pc:docMk/>
            <pc:sldMk cId="3076284716" sldId="267"/>
            <ac:picMk id="11" creationId="{D9E705A2-55DF-B184-334D-A0EBE1F9263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1.102" v="78"/>
          <ac:picMkLst>
            <pc:docMk/>
            <pc:sldMk cId="3076284716" sldId="267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08.405" v="353" actId="1076"/>
        <pc:sldMkLst>
          <pc:docMk/>
          <pc:sldMk cId="2310813417" sldId="268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310813417" sldId="268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310813417" sldId="268"/>
            <ac:spMk id="3" creationId="{82E77C5C-7980-672A-4242-E64A4665CDE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310813417" sldId="268"/>
            <ac:spMk id="6" creationId="{0734A9CF-9537-AC01-A08C-F4E523E86109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310813417" sldId="268"/>
            <ac:spMk id="7" creationId="{7D8DCB18-5BE6-285B-E517-5179ACA55C07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310813417" sldId="268"/>
            <ac:spMk id="8" creationId="{C93706B8-BBCE-1A58-2282-9BF98D9B7280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310813417" sldId="268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310813417" sldId="268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310813417" sldId="268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310813417" sldId="268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08.405" v="353" actId="1076"/>
          <ac:picMkLst>
            <pc:docMk/>
            <pc:sldMk cId="2310813417" sldId="268"/>
            <ac:picMk id="4" creationId="{2D30707D-5326-9A3F-A5F9-4498850130FA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4.040" v="82"/>
          <ac:picMkLst>
            <pc:docMk/>
            <pc:sldMk cId="2310813417" sldId="268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45.821" v="83"/>
          <ac:picMkLst>
            <pc:docMk/>
            <pc:sldMk cId="2310813417" sldId="268"/>
            <ac:picMk id="11" creationId="{88D8BF8F-D388-8349-5EC4-797DB694F9EB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4.040" v="81"/>
          <ac:picMkLst>
            <pc:docMk/>
            <pc:sldMk cId="2310813417" sldId="268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11.780" v="354" actId="1076"/>
        <pc:sldMkLst>
          <pc:docMk/>
          <pc:sldMk cId="2946644245" sldId="269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946644245" sldId="269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946644245" sldId="269"/>
            <ac:spMk id="3" creationId="{17817C43-31C7-A32B-325E-4E87FF0A9474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946644245" sldId="269"/>
            <ac:spMk id="6" creationId="{56B9EF70-6308-177E-8EA1-F7CE9535369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946644245" sldId="269"/>
            <ac:spMk id="7" creationId="{3637686F-2804-383E-94F7-28BD361D3272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946644245" sldId="269"/>
            <ac:spMk id="8" creationId="{BB48382A-F83B-665C-B777-3ADB7AF4904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946644245" sldId="269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946644245" sldId="269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946644245" sldId="269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946644245" sldId="269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11.780" v="354" actId="1076"/>
          <ac:picMkLst>
            <pc:docMk/>
            <pc:sldMk cId="2946644245" sldId="269"/>
            <ac:picMk id="4" creationId="{068DBAD4-4BD7-A08F-D17F-E9ABD2ADE82C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8.102" v="85"/>
          <ac:picMkLst>
            <pc:docMk/>
            <pc:sldMk cId="2946644245" sldId="269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49.149" v="86"/>
          <ac:picMkLst>
            <pc:docMk/>
            <pc:sldMk cId="2946644245" sldId="269"/>
            <ac:picMk id="11" creationId="{8C3F1C3C-F8DB-B283-28A6-33CFB0A3ED47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48.102" v="84"/>
          <ac:picMkLst>
            <pc:docMk/>
            <pc:sldMk cId="2946644245" sldId="269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15.640" v="355" actId="1076"/>
        <pc:sldMkLst>
          <pc:docMk/>
          <pc:sldMk cId="338131499" sldId="270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38131499" sldId="270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38131499" sldId="270"/>
            <ac:spMk id="3" creationId="{049F5B4A-B3F6-ABD3-EC22-BB7595F7DD5C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38131499" sldId="270"/>
            <ac:spMk id="6" creationId="{A3C4FEA1-C44A-2A6D-FFD4-07C7E63E5FC6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38131499" sldId="270"/>
            <ac:spMk id="7" creationId="{C2A0B82E-C86D-C25E-3EE1-CF3C6B9769B8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38131499" sldId="270"/>
            <ac:spMk id="8" creationId="{9A6BEC0A-33DB-5208-7DCE-F67569B93E80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38131499" sldId="270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38131499" sldId="270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38131499" sldId="270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38131499" sldId="270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15.640" v="355" actId="1076"/>
          <ac:picMkLst>
            <pc:docMk/>
            <pc:sldMk cId="338131499" sldId="270"/>
            <ac:picMk id="4" creationId="{4713D8F1-9FDB-9A27-F886-067650C70545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55.915" v="88"/>
          <ac:picMkLst>
            <pc:docMk/>
            <pc:sldMk cId="338131499" sldId="270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1:56.931" v="89"/>
          <ac:picMkLst>
            <pc:docMk/>
            <pc:sldMk cId="338131499" sldId="270"/>
            <ac:picMk id="11" creationId="{5BCBDFB3-50A3-F6A9-FE78-32E56508AFE1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55.915" v="87"/>
          <ac:picMkLst>
            <pc:docMk/>
            <pc:sldMk cId="338131499" sldId="270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25.546" v="356" actId="1076"/>
        <pc:sldMkLst>
          <pc:docMk/>
          <pc:sldMk cId="1622623455" sldId="271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622623455" sldId="271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622623455" sldId="271"/>
            <ac:spMk id="4" creationId="{7652F2C8-7311-FC97-B505-69D434C86CC0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622623455" sldId="271"/>
            <ac:spMk id="6" creationId="{D79C6849-709B-7334-337C-79CAB9D09392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622623455" sldId="271"/>
            <ac:spMk id="7" creationId="{3C97E6EE-8F1B-7EA8-8187-5B874E5AB623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622623455" sldId="271"/>
            <ac:spMk id="8" creationId="{B07E5237-246E-269A-CEBB-419918638B33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622623455" sldId="271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622623455" sldId="271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622623455" sldId="271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622623455" sldId="271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25.546" v="356" actId="1076"/>
          <ac:picMkLst>
            <pc:docMk/>
            <pc:sldMk cId="1622623455" sldId="271"/>
            <ac:picMk id="3" creationId="{330806D9-55EC-589B-5B56-872302F83830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58.306" v="91"/>
          <ac:picMkLst>
            <pc:docMk/>
            <pc:sldMk cId="1622623455" sldId="271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01.822" v="92"/>
          <ac:picMkLst>
            <pc:docMk/>
            <pc:sldMk cId="1622623455" sldId="271"/>
            <ac:picMk id="11" creationId="{BD00AC63-89B7-F248-CA40-50119808632C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1:58.306" v="90"/>
          <ac:picMkLst>
            <pc:docMk/>
            <pc:sldMk cId="1622623455" sldId="271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31.312" v="357" actId="1076"/>
        <pc:sldMkLst>
          <pc:docMk/>
          <pc:sldMk cId="1100424008" sldId="272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00424008" sldId="272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100424008" sldId="272"/>
            <ac:spMk id="3" creationId="{52FFA189-5321-081D-67B5-CF42B280DC27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100424008" sldId="272"/>
            <ac:spMk id="6" creationId="{5990D33D-D842-9112-28C9-341767AFF162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100424008" sldId="272"/>
            <ac:spMk id="7" creationId="{CD62425E-B153-77DD-558A-BF23F937CC30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100424008" sldId="272"/>
            <ac:spMk id="8" creationId="{5BCD9355-F0C0-03E2-E191-AEA64B889B7F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00424008" sldId="272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00424008" sldId="272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00424008" sldId="272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00424008" sldId="272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31.312" v="357" actId="1076"/>
          <ac:picMkLst>
            <pc:docMk/>
            <pc:sldMk cId="1100424008" sldId="272"/>
            <ac:picMk id="4" creationId="{8D2674BE-5307-B167-BFE6-FC4C9EEB9298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4.072" v="94"/>
          <ac:picMkLst>
            <pc:docMk/>
            <pc:sldMk cId="1100424008" sldId="272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05.165" v="95"/>
          <ac:picMkLst>
            <pc:docMk/>
            <pc:sldMk cId="1100424008" sldId="272"/>
            <ac:picMk id="11" creationId="{9EF3DE0D-BAF8-59E9-2FC0-BDDAEC2AB32B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4.072" v="93"/>
          <ac:picMkLst>
            <pc:docMk/>
            <pc:sldMk cId="1100424008" sldId="272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35.406" v="358" actId="1076"/>
        <pc:sldMkLst>
          <pc:docMk/>
          <pc:sldMk cId="3136377342" sldId="273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136377342" sldId="273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136377342" sldId="273"/>
            <ac:spMk id="3" creationId="{6C7012AF-979B-81A3-1369-8467E8A0709A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136377342" sldId="273"/>
            <ac:spMk id="6" creationId="{AC0FA0B7-8AFE-AFDB-FA44-1C6B1F6975DF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136377342" sldId="273"/>
            <ac:spMk id="7" creationId="{D3E29D34-599F-6D80-F927-1AA9CE1B54E6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136377342" sldId="273"/>
            <ac:spMk id="8" creationId="{76533155-102A-8405-2A7D-7B656B7B0684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136377342" sldId="273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136377342" sldId="273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136377342" sldId="273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136377342" sldId="273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35.406" v="358" actId="1076"/>
          <ac:picMkLst>
            <pc:docMk/>
            <pc:sldMk cId="3136377342" sldId="273"/>
            <ac:picMk id="4" creationId="{0CF1567E-D03D-B8A8-85B3-F373B90F5B3E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6.494" v="97"/>
          <ac:picMkLst>
            <pc:docMk/>
            <pc:sldMk cId="3136377342" sldId="273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07.744" v="98"/>
          <ac:picMkLst>
            <pc:docMk/>
            <pc:sldMk cId="3136377342" sldId="273"/>
            <ac:picMk id="11" creationId="{46FB319E-FCAF-9C3A-EFF7-463D7F26518B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6.494" v="96"/>
          <ac:picMkLst>
            <pc:docMk/>
            <pc:sldMk cId="3136377342" sldId="273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39.844" v="359" actId="1076"/>
        <pc:sldMkLst>
          <pc:docMk/>
          <pc:sldMk cId="859281488" sldId="274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859281488" sldId="274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859281488" sldId="274"/>
            <ac:spMk id="3" creationId="{1F56CED9-3544-1951-7F54-3725FAA412F2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859281488" sldId="274"/>
            <ac:spMk id="6" creationId="{BE7A03EF-05E9-0A7C-ACEC-A6D72B7D4694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859281488" sldId="274"/>
            <ac:spMk id="7" creationId="{5FC794EA-1D7D-A6BD-AAC5-975776B5A040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859281488" sldId="274"/>
            <ac:spMk id="8" creationId="{F1593352-E3A4-719A-C0AF-D5BF528BCC2E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859281488" sldId="274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859281488" sldId="274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859281488" sldId="274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859281488" sldId="274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39.844" v="359" actId="1076"/>
          <ac:picMkLst>
            <pc:docMk/>
            <pc:sldMk cId="859281488" sldId="274"/>
            <ac:picMk id="4" creationId="{12010311-7520-6920-06A8-E5FD81B47ED6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8.775" v="100"/>
          <ac:picMkLst>
            <pc:docMk/>
            <pc:sldMk cId="859281488" sldId="274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09.744" v="101"/>
          <ac:picMkLst>
            <pc:docMk/>
            <pc:sldMk cId="859281488" sldId="274"/>
            <ac:picMk id="11" creationId="{1A50A65E-52F7-589F-AD8F-2708A605A606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08.775" v="99"/>
          <ac:picMkLst>
            <pc:docMk/>
            <pc:sldMk cId="859281488" sldId="274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47.047" v="361" actId="1076"/>
        <pc:sldMkLst>
          <pc:docMk/>
          <pc:sldMk cId="2037046261" sldId="275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037046261" sldId="275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037046261" sldId="275"/>
            <ac:spMk id="3" creationId="{A4596979-D680-CC2D-B023-1476F689D2D4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037046261" sldId="275"/>
            <ac:spMk id="4" creationId="{56F01A19-7899-54B6-30A8-6A3A2A9EFB61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037046261" sldId="275"/>
            <ac:spMk id="6" creationId="{FE8A5DEA-847B-D916-48A3-A5AF561CDC5B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037046261" sldId="275"/>
            <ac:spMk id="7" creationId="{FA0F2A16-28EB-1135-F786-BC1E6662C219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037046261" sldId="275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037046261" sldId="275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037046261" sldId="275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037046261" sldId="275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2:12.228" v="103"/>
          <ac:picMkLst>
            <pc:docMk/>
            <pc:sldMk cId="2037046261" sldId="275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13.384" v="104"/>
          <ac:picMkLst>
            <pc:docMk/>
            <pc:sldMk cId="2037046261" sldId="275"/>
            <ac:picMk id="10" creationId="{18BCB230-CD81-D233-1E54-A410BBCE52BC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9:47.016" v="360" actId="1076"/>
          <ac:picMkLst>
            <pc:docMk/>
            <pc:sldMk cId="2037046261" sldId="275"/>
            <ac:picMk id="12" creationId="{C38DA3BE-504E-245B-9E4D-D9C7F15188D1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9:47.047" v="361" actId="1076"/>
          <ac:picMkLst>
            <pc:docMk/>
            <pc:sldMk cId="2037046261" sldId="275"/>
            <ac:picMk id="13" creationId="{D724DE31-4C27-1EBD-3ACD-CCD9F0C72F0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12.228" v="102"/>
          <ac:picMkLst>
            <pc:docMk/>
            <pc:sldMk cId="2037046261" sldId="275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9:57.720" v="363" actId="1076"/>
        <pc:sldMkLst>
          <pc:docMk/>
          <pc:sldMk cId="117185775" sldId="283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7185775" sldId="283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17185775" sldId="283"/>
            <ac:spMk id="4" creationId="{D1BE446C-AA4C-E809-CBDD-1BF840E00AC6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17185775" sldId="283"/>
            <ac:spMk id="6" creationId="{4D8344B0-78E2-4E21-32A8-3F6EEB1AD999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17185775" sldId="283"/>
            <ac:spMk id="7" creationId="{E34990E9-2C7C-B41D-FE2B-79A3CE138812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17185775" sldId="283"/>
            <ac:spMk id="8" creationId="{521084E3-E226-9095-61B7-756025A9427A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7185775" sldId="283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7185775" sldId="283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7185775" sldId="283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17185775" sldId="283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09:57.720" v="363" actId="1076"/>
          <ac:picMkLst>
            <pc:docMk/>
            <pc:sldMk cId="117185775" sldId="283"/>
            <ac:picMk id="3" creationId="{F6F32A4B-84FD-312F-6458-CBAF603E344A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14.572" v="106"/>
          <ac:picMkLst>
            <pc:docMk/>
            <pc:sldMk cId="117185775" sldId="283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15.947" v="107"/>
          <ac:picMkLst>
            <pc:docMk/>
            <pc:sldMk cId="117185775" sldId="283"/>
            <ac:picMk id="11" creationId="{CDFD8911-A1BB-0C36-754E-0092005195AC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14.572" v="105"/>
          <ac:picMkLst>
            <pc:docMk/>
            <pc:sldMk cId="117185775" sldId="283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10:02.985" v="364" actId="1076"/>
        <pc:sldMkLst>
          <pc:docMk/>
          <pc:sldMk cId="1304577310" sldId="284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304577310" sldId="284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304577310" sldId="284"/>
            <ac:spMk id="3" creationId="{C7036B48-7159-CA21-F51B-4F2B8364645B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304577310" sldId="284"/>
            <ac:spMk id="6" creationId="{732870CC-38AC-546D-8D32-0D197199843B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304577310" sldId="284"/>
            <ac:spMk id="7" creationId="{B27D3ECC-CC5B-A8C5-1B90-7122646D82E5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304577310" sldId="284"/>
            <ac:spMk id="8" creationId="{63BED1F5-915A-2C5A-4516-20CA13B5EC2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304577310" sldId="284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304577310" sldId="284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304577310" sldId="284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304577310" sldId="284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10:02.985" v="364" actId="1076"/>
          <ac:picMkLst>
            <pc:docMk/>
            <pc:sldMk cId="1304577310" sldId="284"/>
            <ac:picMk id="4" creationId="{F5C10D95-AA11-2DC2-4189-8AC4CF472F1A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18.385" v="109"/>
          <ac:picMkLst>
            <pc:docMk/>
            <pc:sldMk cId="1304577310" sldId="284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19.385" v="110"/>
          <ac:picMkLst>
            <pc:docMk/>
            <pc:sldMk cId="1304577310" sldId="284"/>
            <ac:picMk id="11" creationId="{18B96752-9280-5A65-DBE6-C508874C0415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18.385" v="108"/>
          <ac:picMkLst>
            <pc:docMk/>
            <pc:sldMk cId="1304577310" sldId="284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10:09.017" v="365" actId="1076"/>
        <pc:sldMkLst>
          <pc:docMk/>
          <pc:sldMk cId="3917078780" sldId="285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17078780" sldId="285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917078780" sldId="285"/>
            <ac:spMk id="3" creationId="{28B745A4-B503-EC9D-A900-2EC98169AAFF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917078780" sldId="285"/>
            <ac:spMk id="6" creationId="{6648EBD9-BEF3-A256-7D95-CA4633DDDEA4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917078780" sldId="285"/>
            <ac:spMk id="7" creationId="{0AA36EA2-E878-FD08-4192-7BB4C0E639A6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917078780" sldId="285"/>
            <ac:spMk id="8" creationId="{90F5B0ED-F648-7626-D4C5-693F19258DA9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17078780" sldId="285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17078780" sldId="285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17078780" sldId="285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17078780" sldId="285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10:09.017" v="365" actId="1076"/>
          <ac:picMkLst>
            <pc:docMk/>
            <pc:sldMk cId="3917078780" sldId="285"/>
            <ac:picMk id="4" creationId="{F7C8117A-1239-3C6D-CC40-1FFEC85260D1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0.228" v="112"/>
          <ac:picMkLst>
            <pc:docMk/>
            <pc:sldMk cId="3917078780" sldId="285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21.260" v="113"/>
          <ac:picMkLst>
            <pc:docMk/>
            <pc:sldMk cId="3917078780" sldId="285"/>
            <ac:picMk id="11" creationId="{875AD176-5562-04B5-529D-87FB050430A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0.228" v="111"/>
          <ac:picMkLst>
            <pc:docMk/>
            <pc:sldMk cId="3917078780" sldId="285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10:12.954" v="366" actId="1076"/>
        <pc:sldMkLst>
          <pc:docMk/>
          <pc:sldMk cId="2854739733" sldId="286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854739733" sldId="286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854739733" sldId="286"/>
            <ac:spMk id="3" creationId="{B2125B53-E8A1-CD39-4E67-ABE2B1A1A4A5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2854739733" sldId="286"/>
            <ac:spMk id="6" creationId="{C4A26C14-03B3-2413-223E-B42D28FE81D9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854739733" sldId="286"/>
            <ac:spMk id="7" creationId="{8CE16FF9-2B49-5655-AE4A-42A6E87C9844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2854739733" sldId="286"/>
            <ac:spMk id="8" creationId="{D56CC186-7B7A-A1EE-92E7-F44C90A483E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854739733" sldId="286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854739733" sldId="286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854739733" sldId="286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2854739733" sldId="286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10:12.954" v="366" actId="1076"/>
          <ac:picMkLst>
            <pc:docMk/>
            <pc:sldMk cId="2854739733" sldId="286"/>
            <ac:picMk id="4" creationId="{0F80DF7C-2F4D-642C-C4C2-1A446F4DA0C5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3.275" v="115"/>
          <ac:picMkLst>
            <pc:docMk/>
            <pc:sldMk cId="2854739733" sldId="286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24.213" v="116"/>
          <ac:picMkLst>
            <pc:docMk/>
            <pc:sldMk cId="2854739733" sldId="286"/>
            <ac:picMk id="11" creationId="{7E271F6D-7252-9573-2FD8-06A79272C877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3.275" v="114"/>
          <ac:picMkLst>
            <pc:docMk/>
            <pc:sldMk cId="2854739733" sldId="286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12:28.537" v="370"/>
        <pc:sldMkLst>
          <pc:docMk/>
          <pc:sldMk cId="1592768409" sldId="287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592768409" sldId="287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592768409" sldId="287"/>
            <ac:spMk id="3" creationId="{B73CBE0C-F4B5-C633-38EF-C0A6A0E406FA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592768409" sldId="287"/>
            <ac:spMk id="6" creationId="{A1A8227E-14F3-221A-276A-3FF90734C301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592768409" sldId="287"/>
            <ac:spMk id="7" creationId="{8D100977-4554-7C3C-C2B4-0611EE63B224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592768409" sldId="287"/>
            <ac:spMk id="8" creationId="{C164805D-64FC-758D-2EDD-50AEE5488381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592768409" sldId="287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592768409" sldId="287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592768409" sldId="287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592768409" sldId="287"/>
            <ac:spMk id="84" creationId="{A7009A0A-BEF5-4EAC-AF15-E4F9F002E239}"/>
          </ac:spMkLst>
        </pc:spChg>
        <pc:picChg chg="mod">
          <ac:chgData name="Michael Malhoe" userId="S::michael.malhoe@blue4it.nl::77a5930b-98cf-4ca5-a1ca-c56259ed1817" providerId="AD" clId="Web-{0D6792B9-D954-B4E8-8727-57E0CA1FC8AD}" dt="2023-03-14T17:10:19.642" v="367" actId="1076"/>
          <ac:picMkLst>
            <pc:docMk/>
            <pc:sldMk cId="1592768409" sldId="287"/>
            <ac:picMk id="4" creationId="{EA7632F5-2D57-4CA8-6752-4B01F01B54B0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5.213" v="118"/>
          <ac:picMkLst>
            <pc:docMk/>
            <pc:sldMk cId="1592768409" sldId="287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27.682" v="119"/>
          <ac:picMkLst>
            <pc:docMk/>
            <pc:sldMk cId="1592768409" sldId="287"/>
            <ac:picMk id="11" creationId="{45588234-151A-6C79-D894-950528B5A990}"/>
          </ac:picMkLst>
        </pc:picChg>
        <pc:picChg chg="add del mod">
          <ac:chgData name="Michael Malhoe" userId="S::michael.malhoe@blue4it.nl::77a5930b-98cf-4ca5-a1ca-c56259ed1817" providerId="AD" clId="Web-{0D6792B9-D954-B4E8-8727-57E0CA1FC8AD}" dt="2023-03-14T17:12:28.537" v="370"/>
          <ac:picMkLst>
            <pc:docMk/>
            <pc:sldMk cId="1592768409" sldId="287"/>
            <ac:picMk id="12" creationId="{8F05A130-9AD4-87C4-D952-6DC214D5681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5.213" v="117"/>
          <ac:picMkLst>
            <pc:docMk/>
            <pc:sldMk cId="1592768409" sldId="287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20:35.149" v="587" actId="20577"/>
        <pc:sldMkLst>
          <pc:docMk/>
          <pc:sldMk cId="644521985" sldId="288"/>
        </pc:sldMkLst>
        <pc:spChg chg="mod ord">
          <ac:chgData name="Michael Malhoe" userId="S::michael.malhoe@blue4it.nl::77a5930b-98cf-4ca5-a1ca-c56259ed1817" providerId="AD" clId="Web-{0D6792B9-D954-B4E8-8727-57E0CA1FC8AD}" dt="2023-03-14T17:20:35.149" v="587" actId="20577"/>
          <ac:spMkLst>
            <pc:docMk/>
            <pc:sldMk cId="644521985" sldId="288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644521985" sldId="288"/>
            <ac:spMk id="3" creationId="{BAA220A1-93EF-9DE4-439E-01BC56572F6E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644521985" sldId="288"/>
            <ac:spMk id="4" creationId="{7ACFD6BC-DFD7-CEFF-A7E7-CC0CB4DB82B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644521985" sldId="288"/>
            <ac:spMk id="6" creationId="{8ECB4812-FC96-7F73-9585-900FFFB8648C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644521985" sldId="288"/>
            <ac:spMk id="7" creationId="{CD9B456E-858A-C532-2EF4-CAF9395EC266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4521985" sldId="288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4521985" sldId="288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4521985" sldId="288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644521985" sldId="288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2:34.682" v="124"/>
          <ac:picMkLst>
            <pc:docMk/>
            <pc:sldMk cId="644521985" sldId="288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35.463" v="125"/>
          <ac:picMkLst>
            <pc:docMk/>
            <pc:sldMk cId="644521985" sldId="288"/>
            <ac:picMk id="10" creationId="{6070AFF7-6B3A-08B9-81E3-F8F792689FCD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34.682" v="123"/>
          <ac:picMkLst>
            <pc:docMk/>
            <pc:sldMk cId="644521985" sldId="288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22:02.949" v="606" actId="20577"/>
        <pc:sldMkLst>
          <pc:docMk/>
          <pc:sldMk cId="761511475" sldId="289"/>
        </pc:sldMkLst>
        <pc:spChg chg="mod ord">
          <ac:chgData name="Michael Malhoe" userId="S::michael.malhoe@blue4it.nl::77a5930b-98cf-4ca5-a1ca-c56259ed1817" providerId="AD" clId="Web-{0D6792B9-D954-B4E8-8727-57E0CA1FC8AD}" dt="2023-03-14T17:22:02.949" v="606" actId="20577"/>
          <ac:spMkLst>
            <pc:docMk/>
            <pc:sldMk cId="761511475" sldId="289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761511475" sldId="289"/>
            <ac:spMk id="3" creationId="{DB907A1A-F085-0D8E-BE8E-BA801340F9AC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761511475" sldId="289"/>
            <ac:spMk id="4" creationId="{ED064AC1-44EF-1794-9522-E808B4B5B2E6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761511475" sldId="289"/>
            <ac:spMk id="6" creationId="{2B121886-BACA-0CCB-BDD8-A4A5FA768E10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761511475" sldId="289"/>
            <ac:spMk id="7" creationId="{153BBDB2-A3A3-E567-3DD7-2D9DA41F311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761511475" sldId="289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761511475" sldId="289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761511475" sldId="289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761511475" sldId="289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2:37.760" v="127"/>
          <ac:picMkLst>
            <pc:docMk/>
            <pc:sldMk cId="761511475" sldId="289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38.589" v="128"/>
          <ac:picMkLst>
            <pc:docMk/>
            <pc:sldMk cId="761511475" sldId="289"/>
            <ac:picMk id="10" creationId="{4C3A1DC0-DF25-91E3-CDD4-8FF96FA1E98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37.760" v="126"/>
          <ac:picMkLst>
            <pc:docMk/>
            <pc:sldMk cId="761511475" sldId="289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6:41.416" v="332" actId="1076"/>
        <pc:sldMkLst>
          <pc:docMk/>
          <pc:sldMk cId="1025556777" sldId="290"/>
        </pc:sldMkLst>
        <pc:spChg chg="mod ord">
          <ac:chgData name="Michael Malhoe" userId="S::michael.malhoe@blue4it.nl::77a5930b-98cf-4ca5-a1ca-c56259ed1817" providerId="AD" clId="Web-{0D6792B9-D954-B4E8-8727-57E0CA1FC8AD}" dt="2023-03-14T16:53:54.107" v="134" actId="20577"/>
          <ac:spMkLst>
            <pc:docMk/>
            <pc:sldMk cId="1025556777" sldId="290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025556777" sldId="290"/>
            <ac:spMk id="3" creationId="{EB6A8458-6F33-1065-A56C-9D5DB33E63D6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025556777" sldId="290"/>
            <ac:spMk id="4" creationId="{D547D3B2-8CDC-9B0C-B071-CD2C8291B9CC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025556777" sldId="290"/>
            <ac:spMk id="6" creationId="{48D3929A-3265-F415-95BF-0AC9EF02B905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025556777" sldId="290"/>
            <ac:spMk id="8" creationId="{ACE8BE12-4785-525C-2064-50E8B5DD1DD2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025556777" sldId="290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025556777" sldId="290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025556777" sldId="290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025556777" sldId="290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0:18.474" v="43"/>
          <ac:picMkLst>
            <pc:docMk/>
            <pc:sldMk cId="1025556777" sldId="290"/>
            <ac:picMk id="5" creationId="{757BB949-BFC4-79C8-8192-5F7D2483C341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6:41.416" v="332" actId="1076"/>
          <ac:picMkLst>
            <pc:docMk/>
            <pc:sldMk cId="1025556777" sldId="290"/>
            <ac:picMk id="7" creationId="{03FF36A9-0F16-135D-4E52-4D78CC6CB0E8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0:57.304" v="50"/>
          <ac:picMkLst>
            <pc:docMk/>
            <pc:sldMk cId="1025556777" sldId="290"/>
            <ac:picMk id="11" creationId="{AEE942DE-072C-9D3A-54E4-36D20E63E8C5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0:18.474" v="42"/>
          <ac:picMkLst>
            <pc:docMk/>
            <pc:sldMk cId="1025556777" sldId="290"/>
            <ac:picMk id="1026" creationId="{0D110E08-CBC6-EBA1-43B2-258FDCB64CFA}"/>
          </ac:picMkLst>
        </pc:picChg>
      </pc:sldChg>
      <pc:sldChg chg="addSp delSp modSp mod setBg modClrScheme delDesignElem chgLayout">
        <pc:chgData name="Michael Malhoe" userId="S::michael.malhoe@blue4it.nl::77a5930b-98cf-4ca5-a1ca-c56259ed1817" providerId="AD" clId="Web-{0D6792B9-D954-B4E8-8727-57E0CA1FC8AD}" dt="2023-03-14T17:08:10.059" v="346" actId="1076"/>
        <pc:sldMkLst>
          <pc:docMk/>
          <pc:sldMk cId="3059753757" sldId="291"/>
        </pc:sldMkLst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059753757" sldId="291"/>
            <ac:spMk id="2" creationId="{F7CC5114-6254-23FF-345C-873B3A323385}"/>
          </ac:spMkLst>
        </pc:spChg>
        <pc:spChg chg="mod">
          <ac:chgData name="Michael Malhoe" userId="S::michael.malhoe@blue4it.nl::77a5930b-98cf-4ca5-a1ca-c56259ed1817" providerId="AD" clId="Web-{0D6792B9-D954-B4E8-8727-57E0CA1FC8AD}" dt="2023-03-14T17:03:33.659" v="300" actId="20577"/>
          <ac:spMkLst>
            <pc:docMk/>
            <pc:sldMk cId="3059753757" sldId="291"/>
            <ac:spMk id="3" creationId="{0C5AA25B-87A2-8737-08CA-9089A75C6781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059753757" sldId="291"/>
            <ac:spMk id="4" creationId="{24B9B825-F33D-8E80-2686-B6897F3E0CA8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059753757" sldId="291"/>
            <ac:spMk id="7" creationId="{3F913892-CC9D-CF17-8BCB-BAD46ECAE5CD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059753757" sldId="291"/>
            <ac:spMk id="10" creationId="{2D2B5E50-F521-BAF4-3FD8-D4DBC9915190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7:06:20.727" v="328"/>
          <ac:spMkLst>
            <pc:docMk/>
            <pc:sldMk cId="3059753757" sldId="291"/>
            <ac:spMk id="24" creationId="{EFA95F0C-4305-A87D-0A15-603E5324BC53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59753757" sldId="291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59753757" sldId="291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59753757" sldId="291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059753757" sldId="291"/>
            <ac:spMk id="84" creationId="{A7009A0A-BEF5-4EAC-AF15-E4F9F002E239}"/>
          </ac:spMkLst>
        </pc:spChg>
        <pc:picChg chg="add del">
          <ac:chgData name="Michael Malhoe" userId="S::michael.malhoe@blue4it.nl::77a5930b-98cf-4ca5-a1ca-c56259ed1817" providerId="AD" clId="Web-{0D6792B9-D954-B4E8-8727-57E0CA1FC8AD}" dt="2023-03-14T16:50:05.286" v="37"/>
          <ac:picMkLst>
            <pc:docMk/>
            <pc:sldMk cId="3059753757" sldId="291"/>
            <ac:picMk id="5" creationId="{757BB949-BFC4-79C8-8192-5F7D2483C341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8:25.710" v="202"/>
          <ac:picMkLst>
            <pc:docMk/>
            <pc:sldMk cId="3059753757" sldId="291"/>
            <ac:picMk id="8" creationId="{2930E3A4-64C1-3B87-B781-A7F779DBF79D}"/>
          </ac:picMkLst>
        </pc:picChg>
        <pc:picChg chg="add mod">
          <ac:chgData name="Michael Malhoe" userId="S::michael.malhoe@blue4it.nl::77a5930b-98cf-4ca5-a1ca-c56259ed1817" providerId="AD" clId="Web-{0D6792B9-D954-B4E8-8727-57E0CA1FC8AD}" dt="2023-03-14T16:50:43.100" v="47" actId="14100"/>
          <ac:picMkLst>
            <pc:docMk/>
            <pc:sldMk cId="3059753757" sldId="291"/>
            <ac:picMk id="11" creationId="{8149C80C-A047-D773-3AF2-69FC7B30B098}"/>
          </ac:picMkLst>
        </pc:picChg>
        <pc:picChg chg="add del mod">
          <ac:chgData name="Michael Malhoe" userId="S::michael.malhoe@blue4it.nl::77a5930b-98cf-4ca5-a1ca-c56259ed1817" providerId="AD" clId="Web-{0D6792B9-D954-B4E8-8727-57E0CA1FC8AD}" dt="2023-03-14T16:58:28.929" v="205"/>
          <ac:picMkLst>
            <pc:docMk/>
            <pc:sldMk cId="3059753757" sldId="291"/>
            <ac:picMk id="12" creationId="{C3AEB5A5-88C1-99C4-7276-C65585839FA9}"/>
          </ac:picMkLst>
        </pc:picChg>
        <pc:picChg chg="add mod">
          <ac:chgData name="Michael Malhoe" userId="S::michael.malhoe@blue4it.nl::77a5930b-98cf-4ca5-a1ca-c56259ed1817" providerId="AD" clId="Web-{0D6792B9-D954-B4E8-8727-57E0CA1FC8AD}" dt="2023-03-14T17:08:10.059" v="346" actId="1076"/>
          <ac:picMkLst>
            <pc:docMk/>
            <pc:sldMk cId="3059753757" sldId="291"/>
            <ac:picMk id="13" creationId="{9AF60AA5-710F-493D-1B98-9A4E892338FA}"/>
          </ac:picMkLst>
        </pc:picChg>
        <pc:picChg chg="add del mod">
          <ac:chgData name="Michael Malhoe" userId="S::michael.malhoe@blue4it.nl::77a5930b-98cf-4ca5-a1ca-c56259ed1817" providerId="AD" clId="Web-{0D6792B9-D954-B4E8-8727-57E0CA1FC8AD}" dt="2023-03-14T17:02:35.626" v="275"/>
          <ac:picMkLst>
            <pc:docMk/>
            <pc:sldMk cId="3059753757" sldId="291"/>
            <ac:picMk id="14" creationId="{C3B48AB2-F038-DD5B-8DAC-B75AD8640DEF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0:05.286" v="36"/>
          <ac:picMkLst>
            <pc:docMk/>
            <pc:sldMk cId="3059753757" sldId="291"/>
            <ac:picMk id="1026" creationId="{0D110E08-CBC6-EBA1-43B2-258FDCB64CFA}"/>
          </ac:picMkLst>
        </pc:picChg>
        <pc:inkChg chg="add del">
          <ac:chgData name="Michael Malhoe" userId="S::michael.malhoe@blue4it.nl::77a5930b-98cf-4ca5-a1ca-c56259ed1817" providerId="AD" clId="Web-{0D6792B9-D954-B4E8-8727-57E0CA1FC8AD}" dt="2023-03-14T17:02:15.406" v="272"/>
          <ac:inkMkLst>
            <pc:docMk/>
            <pc:sldMk cId="3059753757" sldId="291"/>
            <ac:inkMk id="15" creationId="{F7A8C847-F77F-7F5A-374F-5EE193C94391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05.203" v="271"/>
          <ac:inkMkLst>
            <pc:docMk/>
            <pc:sldMk cId="3059753757" sldId="291"/>
            <ac:inkMk id="16" creationId="{83277B4E-FF58-84AD-7961-B8027DDEA1D1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04.468" v="270"/>
          <ac:inkMkLst>
            <pc:docMk/>
            <pc:sldMk cId="3059753757" sldId="291"/>
            <ac:inkMk id="17" creationId="{5C05C798-80B8-CAA8-EE12-BCAB9AC969AE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1:55.937" v="267"/>
          <ac:inkMkLst>
            <pc:docMk/>
            <pc:sldMk cId="3059753757" sldId="291"/>
            <ac:inkMk id="18" creationId="{3B513A47-559C-2F39-4A0E-1AE82254ACCC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03.031" v="269"/>
          <ac:inkMkLst>
            <pc:docMk/>
            <pc:sldMk cId="3059753757" sldId="291"/>
            <ac:inkMk id="19" creationId="{B8A32183-6FF5-3600-971C-618B2349AB96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21.875" v="274"/>
          <ac:inkMkLst>
            <pc:docMk/>
            <pc:sldMk cId="3059753757" sldId="291"/>
            <ac:inkMk id="20" creationId="{FFC29CB7-D3E4-6BAC-8A97-6AE19364C10D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51.735" v="282"/>
          <ac:inkMkLst>
            <pc:docMk/>
            <pc:sldMk cId="3059753757" sldId="291"/>
            <ac:inkMk id="21" creationId="{F0CC968F-04D0-121C-201B-874A5109987D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48.657" v="281"/>
          <ac:inkMkLst>
            <pc:docMk/>
            <pc:sldMk cId="3059753757" sldId="291"/>
            <ac:inkMk id="22" creationId="{1D17F8FD-8B26-D5B0-BD83-FED5D2E6F707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2:44.360" v="280"/>
          <ac:inkMkLst>
            <pc:docMk/>
            <pc:sldMk cId="3059753757" sldId="291"/>
            <ac:inkMk id="23" creationId="{7230FD79-A29F-19D9-B045-896EC7B90110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6.955" v="296"/>
          <ac:inkMkLst>
            <pc:docMk/>
            <pc:sldMk cId="3059753757" sldId="291"/>
            <ac:inkMk id="25" creationId="{28F51F80-F46E-B1E0-B214-17DBEA6326DE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6.955" v="295"/>
          <ac:inkMkLst>
            <pc:docMk/>
            <pc:sldMk cId="3059753757" sldId="291"/>
            <ac:inkMk id="26" creationId="{D0AF32C8-BB91-EAE9-59FC-ACE4E76186C8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6.955" v="294"/>
          <ac:inkMkLst>
            <pc:docMk/>
            <pc:sldMk cId="3059753757" sldId="291"/>
            <ac:inkMk id="27" creationId="{68627347-ACD3-1296-9021-DD4AACC226AA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4.471" v="293"/>
          <ac:inkMkLst>
            <pc:docMk/>
            <pc:sldMk cId="3059753757" sldId="291"/>
            <ac:inkMk id="28" creationId="{E9B47DDA-B09D-448F-BD99-6EE1A08FA47E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4.471" v="292"/>
          <ac:inkMkLst>
            <pc:docMk/>
            <pc:sldMk cId="3059753757" sldId="291"/>
            <ac:inkMk id="29" creationId="{64E61FDC-068F-8C5B-E0FB-F90CE66782AF}"/>
          </ac:inkMkLst>
        </pc:inkChg>
        <pc:inkChg chg="add del">
          <ac:chgData name="Michael Malhoe" userId="S::michael.malhoe@blue4it.nl::77a5930b-98cf-4ca5-a1ca-c56259ed1817" providerId="AD" clId="Web-{0D6792B9-D954-B4E8-8727-57E0CA1FC8AD}" dt="2023-03-14T17:03:24.471" v="291"/>
          <ac:inkMkLst>
            <pc:docMk/>
            <pc:sldMk cId="3059753757" sldId="291"/>
            <ac:inkMk id="30" creationId="{B80225E4-C651-BD95-6B9A-07BF6F289C0B}"/>
          </ac:inkMkLst>
        </pc:ink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06:33.478" v="330" actId="1076"/>
        <pc:sldMkLst>
          <pc:docMk/>
          <pc:sldMk cId="1951301001" sldId="292"/>
        </pc:sldMkLst>
        <pc:spChg chg="mod ord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51301001" sldId="292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951301001" sldId="292"/>
            <ac:spMk id="3" creationId="{1D90512C-6484-D286-7D0C-4F7EB9C42862}"/>
          </ac:spMkLst>
        </pc:spChg>
        <pc:spChg chg="mod">
          <ac:chgData name="Michael Malhoe" userId="S::michael.malhoe@blue4it.nl::77a5930b-98cf-4ca5-a1ca-c56259ed1817" providerId="AD" clId="Web-{0D6792B9-D954-B4E8-8727-57E0CA1FC8AD}" dt="2023-03-14T16:53:37.716" v="130" actId="20577"/>
          <ac:spMkLst>
            <pc:docMk/>
            <pc:sldMk cId="1951301001" sldId="292"/>
            <ac:spMk id="4" creationId="{FB27662B-02F6-8F66-5A9B-A790589CCA8C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1951301001" sldId="292"/>
            <ac:spMk id="6" creationId="{836DB4B0-16FA-3030-15D4-9313E2937AA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951301001" sldId="292"/>
            <ac:spMk id="8" creationId="{198187F2-0AE6-87A7-B2F9-C1214D73A00A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1951301001" sldId="292"/>
            <ac:spMk id="10" creationId="{7C4347C4-CBCA-BBFC-F54A-513F6DF67CB4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51301001" sldId="292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51301001" sldId="292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51301001" sldId="292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1951301001" sldId="292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0:11.302" v="39"/>
          <ac:picMkLst>
            <pc:docMk/>
            <pc:sldMk cId="1951301001" sldId="292"/>
            <ac:picMk id="5" creationId="{757BB949-BFC4-79C8-8192-5F7D2483C341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6:33.478" v="330" actId="1076"/>
          <ac:picMkLst>
            <pc:docMk/>
            <pc:sldMk cId="1951301001" sldId="292"/>
            <ac:picMk id="7" creationId="{464F2D04-E869-6B07-DBCA-7ED2D79FC163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0:51.600" v="48"/>
          <ac:picMkLst>
            <pc:docMk/>
            <pc:sldMk cId="1951301001" sldId="292"/>
            <ac:picMk id="12" creationId="{44E68696-4451-BD8A-467D-6983743A7BA9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0:11.302" v="38"/>
          <ac:picMkLst>
            <pc:docMk/>
            <pc:sldMk cId="1951301001" sldId="292"/>
            <ac:picMk id="1026" creationId="{0D110E08-CBC6-EBA1-43B2-258FDCB64CFA}"/>
          </ac:picMkLst>
        </pc:picChg>
      </pc:sldChg>
      <pc:sldChg chg="addSp delSp modSp mod modClrScheme delDesignElem chgLayout">
        <pc:chgData name="Michael Malhoe" userId="S::michael.malhoe@blue4it.nl::77a5930b-98cf-4ca5-a1ca-c56259ed1817" providerId="AD" clId="Web-{0D6792B9-D954-B4E8-8727-57E0CA1FC8AD}" dt="2023-03-14T17:18:38.504" v="493" actId="20577"/>
        <pc:sldMkLst>
          <pc:docMk/>
          <pc:sldMk cId="3953487180" sldId="293"/>
        </pc:sldMkLst>
        <pc:spChg chg="mod ord">
          <ac:chgData name="Michael Malhoe" userId="S::michael.malhoe@blue4it.nl::77a5930b-98cf-4ca5-a1ca-c56259ed1817" providerId="AD" clId="Web-{0D6792B9-D954-B4E8-8727-57E0CA1FC8AD}" dt="2023-03-14T17:18:38.504" v="493" actId="20577"/>
          <ac:spMkLst>
            <pc:docMk/>
            <pc:sldMk cId="3953487180" sldId="293"/>
            <ac:spMk id="2" creationId="{FBD0521B-C24F-3691-EAD4-A9D51E30B898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953487180" sldId="293"/>
            <ac:spMk id="3" creationId="{DBDA8A4A-6765-0772-8E41-2611CFD95FC2}"/>
          </ac:spMkLst>
        </pc:spChg>
        <pc:spChg chg="add del mod">
          <ac:chgData name="Michael Malhoe" userId="S::michael.malhoe@blue4it.nl::77a5930b-98cf-4ca5-a1ca-c56259ed1817" providerId="AD" clId="Web-{0D6792B9-D954-B4E8-8727-57E0CA1FC8AD}" dt="2023-03-14T16:49:14.769" v="25"/>
          <ac:spMkLst>
            <pc:docMk/>
            <pc:sldMk cId="3953487180" sldId="293"/>
            <ac:spMk id="4" creationId="{3778AED8-0A4E-E4D0-BECA-FA63C62DB2B1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953487180" sldId="293"/>
            <ac:spMk id="6" creationId="{9945B522-B1B6-7BFB-2C1C-9D2C4126EECE}"/>
          </ac:spMkLst>
        </pc:spChg>
        <pc:spChg chg="add 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k cId="3953487180" sldId="293"/>
            <ac:spMk id="7" creationId="{3EEB7A69-1861-B885-1B2F-1864266A0344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53487180" sldId="293"/>
            <ac:spMk id="66" creationId="{A8384FB5-9ADC-4DDC-881B-597D56F5B15D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53487180" sldId="293"/>
            <ac:spMk id="82" creationId="{1199E1B1-A8C0-4FE8-A5A8-1CB41D69F857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53487180" sldId="293"/>
            <ac:spMk id="83" creationId="{84A8DE83-DE75-4B41-9DB4-A7EC0B0DEC0B}"/>
          </ac:spMkLst>
        </pc:spChg>
        <pc:spChg chg="del">
          <ac:chgData name="Michael Malhoe" userId="S::michael.malhoe@blue4it.nl::77a5930b-98cf-4ca5-a1ca-c56259ed1817" providerId="AD" clId="Web-{0D6792B9-D954-B4E8-8727-57E0CA1FC8AD}" dt="2023-03-14T16:43:02.240" v="4"/>
          <ac:spMkLst>
            <pc:docMk/>
            <pc:sldMk cId="3953487180" sldId="293"/>
            <ac:spMk id="84" creationId="{A7009A0A-BEF5-4EAC-AF15-E4F9F002E239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6:52:28.479" v="121"/>
          <ac:picMkLst>
            <pc:docMk/>
            <pc:sldMk cId="3953487180" sldId="293"/>
            <ac:picMk id="5" creationId="{757BB949-BFC4-79C8-8192-5F7D2483C341}"/>
          </ac:picMkLst>
        </pc:picChg>
        <pc:picChg chg="add">
          <ac:chgData name="Michael Malhoe" userId="S::michael.malhoe@blue4it.nl::77a5930b-98cf-4ca5-a1ca-c56259ed1817" providerId="AD" clId="Web-{0D6792B9-D954-B4E8-8727-57E0CA1FC8AD}" dt="2023-03-14T16:52:33.088" v="122"/>
          <ac:picMkLst>
            <pc:docMk/>
            <pc:sldMk cId="3953487180" sldId="293"/>
            <ac:picMk id="10" creationId="{3B52FFE9-760F-CB08-9940-CE9D7A9150C9}"/>
          </ac:picMkLst>
        </pc:picChg>
        <pc:picChg chg="add del mod">
          <ac:chgData name="Michael Malhoe" userId="S::michael.malhoe@blue4it.nl::77a5930b-98cf-4ca5-a1ca-c56259ed1817" providerId="AD" clId="Web-{0D6792B9-D954-B4E8-8727-57E0CA1FC8AD}" dt="2023-03-14T17:17:08.813" v="479"/>
          <ac:picMkLst>
            <pc:docMk/>
            <pc:sldMk cId="3953487180" sldId="293"/>
            <ac:picMk id="11" creationId="{3E5F3780-7228-9FFB-FE9E-EDC4B91D910C}"/>
          </ac:picMkLst>
        </pc:picChg>
        <pc:picChg chg="add del mod">
          <ac:chgData name="Michael Malhoe" userId="S::michael.malhoe@blue4it.nl::77a5930b-98cf-4ca5-a1ca-c56259ed1817" providerId="AD" clId="Web-{0D6792B9-D954-B4E8-8727-57E0CA1FC8AD}" dt="2023-03-14T17:17:35.986" v="480"/>
          <ac:picMkLst>
            <pc:docMk/>
            <pc:sldMk cId="3953487180" sldId="293"/>
            <ac:picMk id="12" creationId="{D9372433-2B28-BD21-86AC-66B0A3B3A776}"/>
          </ac:picMkLst>
        </pc:picChg>
        <pc:picChg chg="add mod">
          <ac:chgData name="Michael Malhoe" userId="S::michael.malhoe@blue4it.nl::77a5930b-98cf-4ca5-a1ca-c56259ed1817" providerId="AD" clId="Web-{0D6792B9-D954-B4E8-8727-57E0CA1FC8AD}" dt="2023-03-14T17:17:42.330" v="482" actId="1076"/>
          <ac:picMkLst>
            <pc:docMk/>
            <pc:sldMk cId="3953487180" sldId="293"/>
            <ac:picMk id="13" creationId="{A64202BD-8841-23B9-CD94-AFBAE7C83EB3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6:52:28.463" v="120"/>
          <ac:picMkLst>
            <pc:docMk/>
            <pc:sldMk cId="3953487180" sldId="293"/>
            <ac:picMk id="1026" creationId="{0D110E08-CBC6-EBA1-43B2-258FDCB64CFA}"/>
          </ac:picMkLst>
        </pc:picChg>
      </pc:sldChg>
      <pc:sldChg chg="delSp modSp add replId">
        <pc:chgData name="Michael Malhoe" userId="S::michael.malhoe@blue4it.nl::77a5930b-98cf-4ca5-a1ca-c56259ed1817" providerId="AD" clId="Web-{0D6792B9-D954-B4E8-8727-57E0CA1FC8AD}" dt="2023-03-14T17:08:14.247" v="347" actId="1076"/>
        <pc:sldMkLst>
          <pc:docMk/>
          <pc:sldMk cId="1861494841" sldId="294"/>
        </pc:sldMkLst>
        <pc:spChg chg="mod">
          <ac:chgData name="Michael Malhoe" userId="S::michael.malhoe@blue4it.nl::77a5930b-98cf-4ca5-a1ca-c56259ed1817" providerId="AD" clId="Web-{0D6792B9-D954-B4E8-8727-57E0CA1FC8AD}" dt="2023-03-14T17:01:01.482" v="254" actId="20577"/>
          <ac:spMkLst>
            <pc:docMk/>
            <pc:sldMk cId="1861494841" sldId="294"/>
            <ac:spMk id="3" creationId="{0C5AA25B-87A2-8737-08CA-9089A75C6781}"/>
          </ac:spMkLst>
        </pc:spChg>
        <pc:picChg chg="del">
          <ac:chgData name="Michael Malhoe" userId="S::michael.malhoe@blue4it.nl::77a5930b-98cf-4ca5-a1ca-c56259ed1817" providerId="AD" clId="Web-{0D6792B9-D954-B4E8-8727-57E0CA1FC8AD}" dt="2023-03-14T17:00:25.402" v="226"/>
          <ac:picMkLst>
            <pc:docMk/>
            <pc:sldMk cId="1861494841" sldId="294"/>
            <ac:picMk id="13" creationId="{9AF60AA5-710F-493D-1B98-9A4E892338FA}"/>
          </ac:picMkLst>
        </pc:picChg>
        <pc:picChg chg="mod">
          <ac:chgData name="Michael Malhoe" userId="S::michael.malhoe@blue4it.nl::77a5930b-98cf-4ca5-a1ca-c56259ed1817" providerId="AD" clId="Web-{0D6792B9-D954-B4E8-8727-57E0CA1FC8AD}" dt="2023-03-14T17:08:14.247" v="347" actId="1076"/>
          <ac:picMkLst>
            <pc:docMk/>
            <pc:sldMk cId="1861494841" sldId="294"/>
            <ac:picMk id="14" creationId="{C3B48AB2-F038-DD5B-8DAC-B75AD8640DEF}"/>
          </ac:picMkLst>
        </pc:picChg>
      </pc:sldChg>
      <pc:sldChg chg="addSp delSp modSp add replId">
        <pc:chgData name="Michael Malhoe" userId="S::michael.malhoe@blue4it.nl::77a5930b-98cf-4ca5-a1ca-c56259ed1817" providerId="AD" clId="Web-{0D6792B9-D954-B4E8-8727-57E0CA1FC8AD}" dt="2023-03-14T17:20:48.712" v="591" actId="20577"/>
        <pc:sldMkLst>
          <pc:docMk/>
          <pc:sldMk cId="3599592244" sldId="295"/>
        </pc:sldMkLst>
        <pc:spChg chg="mod">
          <ac:chgData name="Michael Malhoe" userId="S::michael.malhoe@blue4it.nl::77a5930b-98cf-4ca5-a1ca-c56259ed1817" providerId="AD" clId="Web-{0D6792B9-D954-B4E8-8727-57E0CA1FC8AD}" dt="2023-03-14T17:20:48.712" v="591" actId="20577"/>
          <ac:spMkLst>
            <pc:docMk/>
            <pc:sldMk cId="3599592244" sldId="295"/>
            <ac:spMk id="2" creationId="{FBD0521B-C24F-3691-EAD4-A9D51E30B898}"/>
          </ac:spMkLst>
        </pc:spChg>
        <pc:picChg chg="add mod">
          <ac:chgData name="Michael Malhoe" userId="S::michael.malhoe@blue4it.nl::77a5930b-98cf-4ca5-a1ca-c56259ed1817" providerId="AD" clId="Web-{0D6792B9-D954-B4E8-8727-57E0CA1FC8AD}" dt="2023-03-14T17:20:08.288" v="549" actId="1076"/>
          <ac:picMkLst>
            <pc:docMk/>
            <pc:sldMk cId="3599592244" sldId="295"/>
            <ac:picMk id="3" creationId="{6381C92D-48A2-ABE5-0CBA-35059E1EE682}"/>
          </ac:picMkLst>
        </pc:picChg>
        <pc:picChg chg="del">
          <ac:chgData name="Michael Malhoe" userId="S::michael.malhoe@blue4it.nl::77a5930b-98cf-4ca5-a1ca-c56259ed1817" providerId="AD" clId="Web-{0D6792B9-D954-B4E8-8727-57E0CA1FC8AD}" dt="2023-03-14T17:20:04.288" v="547"/>
          <ac:picMkLst>
            <pc:docMk/>
            <pc:sldMk cId="3599592244" sldId="295"/>
            <ac:picMk id="13" creationId="{A64202BD-8841-23B9-CD94-AFBAE7C83EB3}"/>
          </ac:picMkLst>
        </pc:picChg>
      </pc:sldChg>
      <pc:sldMasterChg chg="del delSldLayout">
        <pc:chgData name="Michael Malhoe" userId="S::michael.malhoe@blue4it.nl::77a5930b-98cf-4ca5-a1ca-c56259ed1817" providerId="AD" clId="Web-{0D6792B9-D954-B4E8-8727-57E0CA1FC8AD}" dt="2023-03-14T16:43:02.240" v="4"/>
        <pc:sldMasterMkLst>
          <pc:docMk/>
          <pc:sldMasterMk cId="1503844402" sldId="2147483648"/>
        </pc:sldMasterMkLst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505384804" sldId="2147483649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316670487" sldId="2147483650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3199496889" sldId="2147483651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222416896" sldId="2147483652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757513095" sldId="2147483653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1708238041" sldId="2147483654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671493702" sldId="2147483655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360009832" sldId="2147483656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3432880638" sldId="2147483657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375195223" sldId="2147483658"/>
          </pc:sldLayoutMkLst>
        </pc:sldLayoutChg>
        <pc:sldLayoutChg chg="del">
          <pc:chgData name="Michael Malhoe" userId="S::michael.malhoe@blue4it.nl::77a5930b-98cf-4ca5-a1ca-c56259ed1817" providerId="AD" clId="Web-{0D6792B9-D954-B4E8-8727-57E0CA1FC8AD}" dt="2023-03-14T16:43:02.240" v="4"/>
          <pc:sldLayoutMkLst>
            <pc:docMk/>
            <pc:sldMasterMk cId="1503844402" sldId="2147483648"/>
            <pc:sldLayoutMk cId="2542738149" sldId="2147483659"/>
          </pc:sldLayoutMkLst>
        </pc:sldLayoutChg>
      </pc:sldMasterChg>
      <pc:sldMasterChg chg="modSp add mod addSldLayout modSldLayout">
        <pc:chgData name="Michael Malhoe" userId="S::michael.malhoe@blue4it.nl::77a5930b-98cf-4ca5-a1ca-c56259ed1817" providerId="AD" clId="Web-{0D6792B9-D954-B4E8-8727-57E0CA1FC8AD}" dt="2023-03-14T16:49:30.847" v="35"/>
        <pc:sldMasterMkLst>
          <pc:docMk/>
          <pc:sldMasterMk cId="894664349" sldId="2147483660"/>
        </pc:sldMasterMkLst>
        <pc:spChg chg="mod">
          <ac:chgData name="Michael Malhoe" userId="S::michael.malhoe@blue4it.nl::77a5930b-98cf-4ca5-a1ca-c56259ed1817" providerId="AD" clId="Web-{0D6792B9-D954-B4E8-8727-57E0CA1FC8AD}" dt="2023-03-14T16:49:30.847" v="35"/>
          <ac:spMkLst>
            <pc:docMk/>
            <pc:sldMasterMk cId="894664349" sldId="2147483660"/>
            <ac:spMk id="5" creationId="{00000000-0000-0000-0000-000000000000}"/>
          </ac:spMkLst>
        </pc:sp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2431176535" sldId="2147483661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2431176535" sldId="2147483661"/>
              <ac:spMk id="5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1552258674" sldId="2147483662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1552258674" sldId="2147483662"/>
              <ac:spMk id="5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2772617075" sldId="2147483663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2772617075" sldId="2147483663"/>
              <ac:spMk id="5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1218055361" sldId="2147483664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1218055361" sldId="2147483664"/>
              <ac:spMk id="6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2061256725" sldId="2147483665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2061256725" sldId="2147483665"/>
              <ac:spMk id="8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2456445375" sldId="2147483666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2456445375" sldId="2147483666"/>
              <ac:spMk id="4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746721350" sldId="2147483667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746721350" sldId="2147483667"/>
              <ac:spMk id="3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1840315233" sldId="2147483668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1840315233" sldId="2147483668"/>
              <ac:spMk id="6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4007401929" sldId="2147483669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4007401929" sldId="2147483669"/>
              <ac:spMk id="6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3771684671" sldId="2147483670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3771684671" sldId="2147483670"/>
              <ac:spMk id="5" creationId="{00000000-0000-0000-0000-000000000000}"/>
            </ac:spMkLst>
          </pc:spChg>
        </pc:sldLayoutChg>
        <pc:sldLayoutChg chg="modSp add mod replId">
          <pc:chgData name="Michael Malhoe" userId="S::michael.malhoe@blue4it.nl::77a5930b-98cf-4ca5-a1ca-c56259ed1817" providerId="AD" clId="Web-{0D6792B9-D954-B4E8-8727-57E0CA1FC8AD}" dt="2023-03-14T16:49:30.847" v="35"/>
          <pc:sldLayoutMkLst>
            <pc:docMk/>
            <pc:sldMasterMk cId="894664349" sldId="2147483660"/>
            <pc:sldLayoutMk cId="4013331506" sldId="2147483671"/>
          </pc:sldLayoutMkLst>
          <pc:spChg chg="mod">
            <ac:chgData name="Michael Malhoe" userId="S::michael.malhoe@blue4it.nl::77a5930b-98cf-4ca5-a1ca-c56259ed1817" providerId="AD" clId="Web-{0D6792B9-D954-B4E8-8727-57E0CA1FC8AD}" dt="2023-03-14T16:49:30.847" v="35"/>
            <ac:spMkLst>
              <pc:docMk/>
              <pc:sldMasterMk cId="894664349" sldId="2147483660"/>
              <pc:sldLayoutMk cId="4013331506" sldId="2147483671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99222-050D-594B-B48F-C3BCC1C4414F}" type="datetimeFigureOut">
              <a:rPr lang="en-NL" smtClean="0"/>
              <a:t>02/04/2023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1805-F003-B54A-BD21-DE321B62E0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808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2-EE9D-C74E-863F-4761E23C5DC3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AE8A-F5C7-9642-AE73-38FB94E89D4E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8DB-BB50-9B42-9C4B-84EE0778E18F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3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483B-F20F-0844-B191-673EE7264BD8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059-DE3A-5447-A9A9-2ECB22DFC1CA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1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1709-06E7-8F4A-9464-40D8E8D74E83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711-EF92-D54B-9378-5582DBC9310D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F5DB-1C25-0048-98BE-52CFF1F0BC79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3B8-30E3-0E42-99AF-516C074E033A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A086-3ED2-9E4E-8716-D0F64BE373F6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D14-A0E6-1745-A390-963F4E90697E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8F6C-5691-CF40-9B5C-6575D9EFDEA7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https://www.devoxx4kids.nl/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BE31E9-A934-2F3B-32C6-A1F374DC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534" y="2858650"/>
            <a:ext cx="5137244" cy="1857205"/>
          </a:xfrm>
          <a:prstGeom prst="rect">
            <a:avLst/>
          </a:prstGeom>
        </p:spPr>
      </p:pic>
      <p:pic>
        <p:nvPicPr>
          <p:cNvPr id="5" name="Picture 9" descr="Shape&#10;&#10;Description automatically generated">
            <a:extLst>
              <a:ext uri="{FF2B5EF4-FFF2-40B4-BE49-F238E27FC236}">
                <a16:creationId xmlns:a16="http://schemas.microsoft.com/office/drawing/2014/main" id="{B7014D3B-E5C5-D8B6-4F63-63E711C4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5" y="2083558"/>
            <a:ext cx="3521122" cy="352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0521B-C24F-3691-EAD4-A9D51E30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6515" y="2360417"/>
            <a:ext cx="5098478" cy="258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i="1" dirty="0" err="1"/>
              <a:t>Programmeren</a:t>
            </a:r>
            <a:r>
              <a:rPr lang="en-US" sz="2800" b="1" i="1" dirty="0"/>
              <a:t> met</a:t>
            </a:r>
            <a:endParaRPr 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280E1E-5BC0-1EDA-3BAD-5478057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https://www.devoxx4kids.nl/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1ED6-F73C-F7B2-6DCC-3643B14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0B84823-3236-FA43-A494-7FB887C05BBC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52655CC-3B42-D37D-DCE5-8B971E04B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1" b="10429"/>
          <a:stretch/>
        </p:blipFill>
        <p:spPr>
          <a:xfrm>
            <a:off x="3535919" y="208327"/>
            <a:ext cx="5114700" cy="155617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283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429760" y="3566137"/>
            <a:ext cx="855906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 err="1">
                <a:latin typeface="Comic Sans MS" panose="030F0902030302020204" pitchFamily="66" charset="0"/>
              </a:rPr>
              <a:t>Instructies</a:t>
            </a:r>
            <a:r>
              <a:rPr lang="en-GB" b="1" dirty="0">
                <a:latin typeface="Comic Sans MS" panose="030F0902030302020204" pitchFamily="66" charset="0"/>
              </a:rPr>
              <a:t> Scratch</a:t>
            </a:r>
            <a:endParaRPr lang="en-GB" dirty="0">
              <a:latin typeface="Comic Sans MS" panose="030F09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omic Sans MS" panose="030F0902030302020204" pitchFamily="66" charset="0"/>
              </a:rPr>
              <a:t>Open de web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omic Sans MS" panose="030F0902030302020204" pitchFamily="66" charset="0"/>
              </a:rPr>
              <a:t>Ga </a:t>
            </a:r>
            <a:r>
              <a:rPr lang="en-GB" dirty="0" err="1">
                <a:latin typeface="Comic Sans MS" panose="030F0902030302020204" pitchFamily="66" charset="0"/>
              </a:rPr>
              <a:t>naar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>
                <a:latin typeface="Comic Sans MS" panose="030F0902030302020204" pitchFamily="66" charset="0"/>
                <a:hlinkClick r:id="rId2"/>
              </a:rPr>
              <a:t>https://scratch.mit.edu/</a:t>
            </a:r>
            <a:endParaRPr lang="en-GB" dirty="0">
              <a:latin typeface="Comic Sans MS" panose="030F09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Comic Sans MS" panose="030F0902030302020204" pitchFamily="66" charset="0"/>
              </a:rPr>
              <a:t>Klik</a:t>
            </a:r>
            <a:r>
              <a:rPr lang="en-GB" dirty="0">
                <a:latin typeface="Comic Sans MS" panose="030F0902030302020204" pitchFamily="66" charset="0"/>
              </a:rPr>
              <a:t> op ‘ Maak’ (of ‘Create’)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Comic Sans MS" panose="030F0902030302020204" pitchFamily="66" charset="0"/>
              </a:rPr>
              <a:t>Klik</a:t>
            </a:r>
            <a:r>
              <a:rPr lang="en-GB" dirty="0">
                <a:latin typeface="Comic Sans MS" panose="030F0902030302020204" pitchFamily="66" charset="0"/>
              </a:rPr>
              <a:t> op de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wereldbol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kies</a:t>
            </a:r>
            <a:r>
              <a:rPr lang="en-GB" dirty="0">
                <a:latin typeface="Comic Sans MS" panose="030F0902030302020204" pitchFamily="66" charset="0"/>
              </a:rPr>
              <a:t> ‘</a:t>
            </a:r>
            <a:r>
              <a:rPr lang="en-GB" dirty="0" err="1">
                <a:latin typeface="Comic Sans MS" panose="030F0902030302020204" pitchFamily="66" charset="0"/>
              </a:rPr>
              <a:t>Nederlands</a:t>
            </a:r>
            <a:r>
              <a:rPr lang="en-GB" dirty="0">
                <a:latin typeface="Comic Sans MS" panose="030F0902030302020204" pitchFamily="66" charset="0"/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Comic Sans MS" panose="030F0902030302020204" pitchFamily="66" charset="0"/>
              </a:rPr>
              <a:t>Volg</a:t>
            </a:r>
            <a:r>
              <a:rPr lang="en-GB" dirty="0">
                <a:latin typeface="Comic Sans MS" panose="030F0902030302020204" pitchFamily="66" charset="0"/>
              </a:rPr>
              <a:t> nu de Scratch </a:t>
            </a:r>
            <a:r>
              <a:rPr lang="en-GB" dirty="0" err="1">
                <a:latin typeface="Comic Sans MS" panose="030F0902030302020204" pitchFamily="66" charset="0"/>
              </a:rPr>
              <a:t>instructies</a:t>
            </a:r>
            <a:endParaRPr lang="en-GB" dirty="0">
              <a:latin typeface="Comic Sans MS" panose="030F09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latin typeface="Comic Sans MS" panose="030F0902030302020204" pitchFamily="66" charset="0"/>
              </a:rPr>
              <a:t>Nu </a:t>
            </a:r>
            <a:r>
              <a:rPr lang="en-GB" dirty="0" err="1">
                <a:latin typeface="Comic Sans MS" panose="030F0902030302020204" pitchFamily="66" charset="0"/>
              </a:rPr>
              <a:t>kan</a:t>
            </a:r>
            <a:r>
              <a:rPr lang="en-GB" dirty="0">
                <a:latin typeface="Comic Sans MS" panose="030F0902030302020204" pitchFamily="66" charset="0"/>
              </a:rPr>
              <a:t> je </a:t>
            </a:r>
            <a:r>
              <a:rPr lang="en-GB" dirty="0" err="1">
                <a:latin typeface="Comic Sans MS" panose="030F0902030302020204" pitchFamily="66" charset="0"/>
              </a:rPr>
              <a:t>beginnen</a:t>
            </a:r>
            <a:r>
              <a:rPr lang="en-GB" dirty="0">
                <a:latin typeface="Comic Sans MS" panose="030F0902030302020204" pitchFamily="66" charset="0"/>
              </a:rPr>
              <a:t> met </a:t>
            </a:r>
            <a:r>
              <a:rPr lang="en-GB" dirty="0" err="1">
                <a:latin typeface="Comic Sans MS" panose="030F0902030302020204" pitchFamily="66" charset="0"/>
              </a:rPr>
              <a:t>bouwen</a:t>
            </a:r>
            <a:r>
              <a:rPr lang="en-GB" dirty="0">
                <a:latin typeface="Comic Sans MS" panose="030F0902030302020204" pitchFamily="66" charset="0"/>
              </a:rPr>
              <a:t>!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b="1" dirty="0" err="1">
                <a:latin typeface="Comic Sans MS" panose="030F0902030302020204" pitchFamily="66" charset="0"/>
              </a:rPr>
              <a:t>Denk</a:t>
            </a:r>
            <a:r>
              <a:rPr lang="en-GB" b="1" dirty="0">
                <a:latin typeface="Comic Sans MS" panose="030F0902030302020204" pitchFamily="66" charset="0"/>
              </a:rPr>
              <a:t> </a:t>
            </a:r>
            <a:r>
              <a:rPr lang="en-GB" b="1" dirty="0" err="1">
                <a:latin typeface="Comic Sans MS" panose="030F0902030302020204" pitchFamily="66" charset="0"/>
              </a:rPr>
              <a:t>eraan</a:t>
            </a:r>
            <a:r>
              <a:rPr lang="en-GB" dirty="0">
                <a:latin typeface="Comic Sans MS" panose="030F0902030302020204" pitchFamily="66" charset="0"/>
              </a:rPr>
              <a:t>: Het is </a:t>
            </a:r>
            <a:r>
              <a:rPr lang="en-GB" dirty="0" err="1">
                <a:latin typeface="Comic Sans MS" panose="030F0902030302020204" pitchFamily="66" charset="0"/>
              </a:rPr>
              <a:t>belangrijk</a:t>
            </a:r>
            <a:r>
              <a:rPr lang="en-GB" dirty="0">
                <a:latin typeface="Comic Sans MS" panose="030F0902030302020204" pitchFamily="66" charset="0"/>
              </a:rPr>
              <a:t> om de </a:t>
            </a:r>
            <a:r>
              <a:rPr lang="en-GB" dirty="0" err="1">
                <a:latin typeface="Comic Sans MS" panose="030F0902030302020204" pitchFamily="66" charset="0"/>
              </a:rPr>
              <a:t>instructies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goed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te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lezen</a:t>
            </a:r>
            <a:r>
              <a:rPr lang="en-GB" dirty="0">
                <a:latin typeface="Comic Sans MS" panose="030F0902030302020204" pitchFamily="66" charset="0"/>
              </a:rPr>
              <a:t>!</a:t>
            </a: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4297273" y="1614363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err="1">
                <a:latin typeface="Comic Sans MS" panose="030F0902030302020204" pitchFamily="66" charset="0"/>
              </a:rPr>
              <a:t>Aan</a:t>
            </a:r>
            <a:r>
              <a:rPr lang="en-GB" sz="4800" dirty="0">
                <a:latin typeface="Comic Sans MS" panose="030F0902030302020204" pitchFamily="66" charset="0"/>
              </a:rPr>
              <a:t> de slag!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230058" y="2421511"/>
            <a:ext cx="9731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mic Sans MS" panose="030F0902030302020204" pitchFamily="66" charset="0"/>
              </a:rPr>
              <a:t>Als je </a:t>
            </a:r>
            <a:r>
              <a:rPr lang="en-GB" sz="2800" dirty="0" err="1">
                <a:latin typeface="Comic Sans MS" panose="030F0902030302020204" pitchFamily="66" charset="0"/>
              </a:rPr>
              <a:t>vragen</a:t>
            </a:r>
            <a:r>
              <a:rPr lang="en-GB" sz="2800" dirty="0">
                <a:latin typeface="Comic Sans MS" panose="030F0902030302020204" pitchFamily="66" charset="0"/>
              </a:rPr>
              <a:t> </a:t>
            </a:r>
            <a:r>
              <a:rPr lang="en-GB" sz="2800" dirty="0" err="1">
                <a:latin typeface="Comic Sans MS" panose="030F0902030302020204" pitchFamily="66" charset="0"/>
              </a:rPr>
              <a:t>hebt</a:t>
            </a:r>
            <a:r>
              <a:rPr lang="en-GB" sz="2800" dirty="0">
                <a:latin typeface="Comic Sans MS" panose="030F0902030302020204" pitchFamily="66" charset="0"/>
              </a:rPr>
              <a:t> of </a:t>
            </a:r>
            <a:r>
              <a:rPr lang="en-GB" sz="2800" dirty="0" err="1">
                <a:latin typeface="Comic Sans MS" panose="030F0902030302020204" pitchFamily="66" charset="0"/>
              </a:rPr>
              <a:t>iets</a:t>
            </a:r>
            <a:r>
              <a:rPr lang="en-GB" sz="2800" dirty="0">
                <a:latin typeface="Comic Sans MS" panose="030F0902030302020204" pitchFamily="66" charset="0"/>
              </a:rPr>
              <a:t> </a:t>
            </a:r>
            <a:r>
              <a:rPr lang="en-GB" sz="2800" dirty="0" err="1">
                <a:latin typeface="Comic Sans MS" panose="030F0902030302020204" pitchFamily="66" charset="0"/>
              </a:rPr>
              <a:t>lukt</a:t>
            </a:r>
            <a:r>
              <a:rPr lang="en-GB" sz="2800" dirty="0">
                <a:latin typeface="Comic Sans MS" panose="030F0902030302020204" pitchFamily="66" charset="0"/>
              </a:rPr>
              <a:t> </a:t>
            </a:r>
            <a:r>
              <a:rPr lang="en-GB" sz="2800" dirty="0" err="1">
                <a:latin typeface="Comic Sans MS" panose="030F0902030302020204" pitchFamily="66" charset="0"/>
              </a:rPr>
              <a:t>niet</a:t>
            </a:r>
            <a:r>
              <a:rPr lang="en-GB" sz="2800" dirty="0">
                <a:latin typeface="Comic Sans MS" panose="030F0902030302020204" pitchFamily="66" charset="0"/>
              </a:rPr>
              <a:t>, </a:t>
            </a:r>
            <a:br>
              <a:rPr lang="en-GB" sz="2800" dirty="0">
                <a:latin typeface="Comic Sans MS" panose="030F0902030302020204" pitchFamily="66" charset="0"/>
              </a:rPr>
            </a:br>
            <a:r>
              <a:rPr lang="en-GB" sz="2800" dirty="0" err="1">
                <a:latin typeface="Comic Sans MS" panose="030F0902030302020204" pitchFamily="66" charset="0"/>
              </a:rPr>
              <a:t>vraag</a:t>
            </a:r>
            <a:r>
              <a:rPr lang="en-GB" sz="2800" dirty="0">
                <a:latin typeface="Comic Sans MS" panose="030F0902030302020204" pitchFamily="66" charset="0"/>
              </a:rPr>
              <a:t> dan </a:t>
            </a:r>
            <a:r>
              <a:rPr lang="en-GB" sz="2800" dirty="0" err="1">
                <a:latin typeface="Comic Sans MS" panose="030F0902030302020204" pitchFamily="66" charset="0"/>
              </a:rPr>
              <a:t>een</a:t>
            </a:r>
            <a:r>
              <a:rPr lang="en-GB" sz="2800" dirty="0">
                <a:latin typeface="Comic Sans MS" panose="030F0902030302020204" pitchFamily="66" charset="0"/>
              </a:rPr>
              <a:t> </a:t>
            </a:r>
            <a:r>
              <a:rPr lang="en-GB" sz="2800" dirty="0" err="1">
                <a:latin typeface="Comic Sans MS" panose="030F0902030302020204" pitchFamily="66" charset="0"/>
              </a:rPr>
              <a:t>begeleider</a:t>
            </a:r>
            <a:r>
              <a:rPr lang="en-GB" sz="2800" dirty="0">
                <a:latin typeface="Comic Sans MS" panose="030F0902030302020204" pitchFamily="66" charset="0"/>
              </a:rPr>
              <a:t> om </a:t>
            </a:r>
            <a:r>
              <a:rPr lang="en-GB" sz="2800" dirty="0" err="1">
                <a:latin typeface="Comic Sans MS" panose="030F0902030302020204" pitchFamily="66" charset="0"/>
              </a:rPr>
              <a:t>hulp</a:t>
            </a:r>
            <a:endParaRPr lang="en-US" sz="28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21C591-DB50-D54D-9497-5128EA33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482383"/>
            <a:ext cx="2374115" cy="2545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5D033A-9B82-0532-DC34-ED3D5A1203A9}"/>
              </a:ext>
            </a:extLst>
          </p:cNvPr>
          <p:cNvSpPr/>
          <p:nvPr/>
        </p:nvSpPr>
        <p:spPr>
          <a:xfrm>
            <a:off x="9316278" y="3447421"/>
            <a:ext cx="463826" cy="448717"/>
          </a:xfrm>
          <a:prstGeom prst="rect">
            <a:avLst/>
          </a:prstGeom>
          <a:noFill/>
          <a:ln w="57150">
            <a:solidFill>
              <a:srgbClr val="BA7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57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21B-C24F-3691-EAD4-A9D51E30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1916264"/>
            <a:ext cx="4293704" cy="4190338"/>
          </a:xfrm>
        </p:spPr>
        <p:txBody>
          <a:bodyPr anchor="ctr">
            <a:normAutofit/>
          </a:bodyPr>
          <a:lstStyle/>
          <a:p>
            <a:r>
              <a:rPr lang="en-GB" sz="1800" dirty="0">
                <a:latin typeface="ComicSansMS"/>
              </a:rPr>
              <a:t>Dit was het </a:t>
            </a:r>
            <a:r>
              <a:rPr lang="en-GB" sz="1800" dirty="0" err="1">
                <a:latin typeface="ComicSansMS"/>
              </a:rPr>
              <a:t>einde</a:t>
            </a:r>
            <a:r>
              <a:rPr lang="en-GB" sz="1800" dirty="0">
                <a:latin typeface="ComicSansMS"/>
              </a:rPr>
              <a:t> van de </a:t>
            </a:r>
            <a:r>
              <a:rPr lang="en-GB" sz="1800" dirty="0" err="1">
                <a:latin typeface="ComicSansMS"/>
              </a:rPr>
              <a:t>introductie</a:t>
            </a:r>
            <a:r>
              <a:rPr lang="en-GB" sz="1800" dirty="0">
                <a:latin typeface="ComicSansMS"/>
              </a:rPr>
              <a:t>.</a:t>
            </a:r>
            <a:br>
              <a:rPr lang="en-GB" sz="1800" dirty="0">
                <a:latin typeface="ComicSansMS" panose="030F0702030302020204" pitchFamily="66" charset="0"/>
              </a:rPr>
            </a:br>
            <a:endParaRPr lang="en-GB" sz="1800" dirty="0">
              <a:latin typeface="ComicSans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BDB2-A3A3-E567-3DD7-2D9DA41F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1886-BACA-0CCB-BDD8-A4A5FA76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C3A1DC0-DF25-91E3-CDD4-8FF96FA1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533939" y="2735140"/>
            <a:ext cx="914399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b="1" dirty="0">
                <a:latin typeface="Comic Sans MS" panose="030F0902030302020204" pitchFamily="66" charset="0"/>
              </a:rPr>
              <a:t>Scratch</a:t>
            </a:r>
            <a:r>
              <a:rPr lang="en-GB" dirty="0">
                <a:latin typeface="Comic Sans MS" panose="030F0902030302020204" pitchFamily="66" charset="0"/>
              </a:rPr>
              <a:t> is </a:t>
            </a:r>
            <a:r>
              <a:rPr lang="en-GB" dirty="0" err="1">
                <a:latin typeface="Comic Sans MS" panose="030F0902030302020204" pitchFamily="66" charset="0"/>
              </a:rPr>
              <a:t>een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programmeertaal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>
                <a:latin typeface="Comic Sans MS" panose="030F0902030302020204" pitchFamily="66" charset="0"/>
              </a:rPr>
              <a:t>die </a:t>
            </a:r>
            <a:r>
              <a:rPr lang="en-GB" dirty="0" err="1">
                <a:latin typeface="Comic Sans MS" panose="030F0902030302020204" pitchFamily="66" charset="0"/>
              </a:rPr>
              <a:t>helpt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bij</a:t>
            </a:r>
            <a:r>
              <a:rPr lang="en-GB" dirty="0">
                <a:latin typeface="Comic Sans MS" panose="030F0902030302020204" pitchFamily="66" charset="0"/>
              </a:rPr>
              <a:t> het </a:t>
            </a:r>
            <a:r>
              <a:rPr lang="en-GB" dirty="0" err="1">
                <a:latin typeface="Comic Sans MS" panose="030F0902030302020204" pitchFamily="66" charset="0"/>
              </a:rPr>
              <a:t>maken</a:t>
            </a:r>
            <a:r>
              <a:rPr lang="en-GB" dirty="0">
                <a:latin typeface="Comic Sans MS" panose="030F0902030302020204" pitchFamily="66" charset="0"/>
              </a:rPr>
              <a:t> van: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Verhalen</a:t>
            </a:r>
            <a:endParaRPr lang="en-GB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Tekenfilms</a:t>
            </a:r>
            <a:endParaRPr lang="en-GB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Spelletjes</a:t>
            </a:r>
            <a:endParaRPr lang="en-GB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Muziek</a:t>
            </a:r>
            <a:endParaRPr lang="en-GB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Simulaties</a:t>
            </a:r>
            <a:endParaRPr lang="en-GB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mic Sans MS" panose="030F0902030302020204" pitchFamily="66" charset="0"/>
              </a:rPr>
              <a:t>Enz</a:t>
            </a:r>
            <a:r>
              <a:rPr lang="en-GB" dirty="0">
                <a:latin typeface="Comic Sans MS" panose="030F09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902030302020204" pitchFamily="66" charset="0"/>
            </a:endParaRPr>
          </a:p>
          <a:p>
            <a:r>
              <a:rPr lang="en-GB" i="1" dirty="0" err="1">
                <a:latin typeface="Comic Sans MS" panose="030F0902030302020204" pitchFamily="66" charset="0"/>
              </a:rPr>
              <a:t>Samengevat</a:t>
            </a:r>
            <a:r>
              <a:rPr lang="en-GB" i="1" dirty="0">
                <a:latin typeface="Comic Sans MS" panose="030F0902030302020204" pitchFamily="66" charset="0"/>
              </a:rPr>
              <a:t>:</a:t>
            </a:r>
          </a:p>
          <a:p>
            <a:r>
              <a:rPr lang="en-GB" i="1" dirty="0">
                <a:latin typeface="Comic Sans MS" panose="030F0902030302020204" pitchFamily="66" charset="0"/>
              </a:rPr>
              <a:t>Het is </a:t>
            </a:r>
            <a:r>
              <a:rPr lang="en-GB" i="1" dirty="0" err="1">
                <a:latin typeface="Comic Sans MS" panose="030F0902030302020204" pitchFamily="66" charset="0"/>
              </a:rPr>
              <a:t>een</a:t>
            </a:r>
            <a:r>
              <a:rPr lang="en-GB" i="1" dirty="0">
                <a:latin typeface="Comic Sans MS" panose="030F0902030302020204" pitchFamily="66" charset="0"/>
              </a:rPr>
              <a:t> </a:t>
            </a:r>
            <a:r>
              <a:rPr lang="en-GB" i="1" dirty="0" err="1">
                <a:latin typeface="Comic Sans MS" panose="030F0902030302020204" pitchFamily="66" charset="0"/>
              </a:rPr>
              <a:t>programma</a:t>
            </a:r>
            <a:r>
              <a:rPr lang="en-GB" i="1" dirty="0">
                <a:latin typeface="Comic Sans MS" panose="030F0902030302020204" pitchFamily="66" charset="0"/>
              </a:rPr>
              <a:t> om </a:t>
            </a:r>
            <a:r>
              <a:rPr lang="en-GB" i="1" dirty="0" err="1">
                <a:latin typeface="Comic Sans MS" panose="030F0902030302020204" pitchFamily="66" charset="0"/>
              </a:rPr>
              <a:t>programma’s</a:t>
            </a:r>
            <a:r>
              <a:rPr lang="en-GB" i="1" dirty="0">
                <a:latin typeface="Comic Sans MS" panose="030F0902030302020204" pitchFamily="66" charset="0"/>
              </a:rPr>
              <a:t> </a:t>
            </a:r>
            <a:r>
              <a:rPr lang="en-GB" i="1" dirty="0" err="1">
                <a:latin typeface="Comic Sans MS" panose="030F0902030302020204" pitchFamily="66" charset="0"/>
              </a:rPr>
              <a:t>te</a:t>
            </a:r>
            <a:r>
              <a:rPr lang="en-GB" i="1" dirty="0">
                <a:latin typeface="Comic Sans MS" panose="030F0902030302020204" pitchFamily="66" charset="0"/>
              </a:rPr>
              <a:t> </a:t>
            </a:r>
            <a:r>
              <a:rPr lang="en-GB" i="1" dirty="0" err="1">
                <a:latin typeface="Comic Sans MS" panose="030F0902030302020204" pitchFamily="66" charset="0"/>
              </a:rPr>
              <a:t>maken</a:t>
            </a:r>
            <a:r>
              <a:rPr lang="en-GB" i="1" dirty="0">
                <a:latin typeface="Comic Sans MS" panose="030F0902030302020204" pitchFamily="66" charset="0"/>
              </a:rPr>
              <a:t>.</a:t>
            </a:r>
          </a:p>
          <a:p>
            <a:pPr algn="ctr"/>
            <a:endParaRPr lang="nl-NL" dirty="0">
              <a:highlight>
                <a:srgbClr val="FFFF00"/>
              </a:highlight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3117448" y="1904143"/>
            <a:ext cx="491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Wat is Scratch?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97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533939" y="2735140"/>
            <a:ext cx="9143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Een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programma</a:t>
            </a:r>
            <a:r>
              <a:rPr lang="en-GB" dirty="0">
                <a:latin typeface="Comic Sans MS" panose="030F0902030302020204" pitchFamily="66" charset="0"/>
              </a:rPr>
              <a:t> is </a:t>
            </a:r>
            <a:r>
              <a:rPr lang="en-GB" dirty="0" err="1">
                <a:latin typeface="Comic Sans MS" panose="030F0902030302020204" pitchFamily="66" charset="0"/>
              </a:rPr>
              <a:t>een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opeenvolging</a:t>
            </a:r>
            <a:r>
              <a:rPr lang="en-GB" dirty="0">
                <a:latin typeface="Comic Sans MS" panose="030F0902030302020204" pitchFamily="66" charset="0"/>
              </a:rPr>
              <a:t> van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instructies</a:t>
            </a:r>
            <a:r>
              <a:rPr lang="en-GB" dirty="0">
                <a:latin typeface="Comic Sans MS" panose="030F0902030302020204" pitchFamily="66" charset="0"/>
              </a:rPr>
              <a:t>, </a:t>
            </a:r>
            <a:r>
              <a:rPr lang="en-GB" dirty="0" err="1">
                <a:latin typeface="Comic Sans MS" panose="030F0902030302020204" pitchFamily="66" charset="0"/>
              </a:rPr>
              <a:t>bevelen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computergegevens</a:t>
            </a:r>
            <a:r>
              <a:rPr lang="en-GB" dirty="0">
                <a:latin typeface="Comic Sans MS" panose="030F0902030302020204" pitchFamily="66" charset="0"/>
              </a:rPr>
              <a:t> die </a:t>
            </a:r>
            <a:r>
              <a:rPr lang="en-GB" dirty="0" err="1">
                <a:latin typeface="Comic Sans MS" panose="030F0902030302020204" pitchFamily="66" charset="0"/>
              </a:rPr>
              <a:t>ervoor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zorgen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dat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bepaalde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acties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worden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uitgevoerd</a:t>
            </a:r>
            <a:r>
              <a:rPr lang="en-GB" dirty="0">
                <a:latin typeface="Comic Sans MS" panose="030F0902030302020204" pitchFamily="66" charset="0"/>
              </a:rPr>
              <a:t>.</a:t>
            </a:r>
          </a:p>
          <a:p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Daarvoor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moeten</a:t>
            </a:r>
            <a:r>
              <a:rPr lang="en-GB" dirty="0">
                <a:latin typeface="Comic Sans MS" panose="030F0902030302020204" pitchFamily="66" charset="0"/>
              </a:rPr>
              <a:t> we met de computer in </a:t>
            </a:r>
            <a:r>
              <a:rPr lang="en-GB" dirty="0" err="1">
                <a:latin typeface="Comic Sans MS" panose="030F0902030302020204" pitchFamily="66" charset="0"/>
              </a:rPr>
              <a:t>dezelfde</a:t>
            </a:r>
            <a:r>
              <a:rPr lang="en-GB" dirty="0">
                <a:latin typeface="Comic Sans MS" panose="030F0902030302020204" pitchFamily="66" charset="0"/>
              </a:rPr>
              <a:t> taal ”</a:t>
            </a:r>
            <a:r>
              <a:rPr lang="en-GB" dirty="0" err="1">
                <a:latin typeface="Comic Sans MS" panose="030F0902030302020204" pitchFamily="66" charset="0"/>
              </a:rPr>
              <a:t>praten</a:t>
            </a:r>
            <a:r>
              <a:rPr lang="en-GB" dirty="0">
                <a:latin typeface="Comic Sans MS" panose="030F0902030302020204" pitchFamily="66" charset="0"/>
              </a:rPr>
              <a:t>”</a:t>
            </a:r>
          </a:p>
          <a:p>
            <a:pPr algn="ctr"/>
            <a:endParaRPr lang="nl-NL" dirty="0">
              <a:highlight>
                <a:srgbClr val="FFFF00"/>
              </a:highlight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2105957" y="1904143"/>
            <a:ext cx="6933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Wat is </a:t>
            </a:r>
            <a:r>
              <a:rPr lang="en-GB" sz="4800" dirty="0" err="1">
                <a:latin typeface="Comic Sans MS" panose="030F0902030302020204" pitchFamily="66" charset="0"/>
              </a:rPr>
              <a:t>een</a:t>
            </a:r>
            <a:r>
              <a:rPr lang="en-GB" sz="4800" dirty="0">
                <a:latin typeface="Comic Sans MS" panose="030F0902030302020204" pitchFamily="66" charset="0"/>
              </a:rPr>
              <a:t> </a:t>
            </a:r>
            <a:r>
              <a:rPr lang="en-GB" sz="4800" dirty="0" err="1">
                <a:latin typeface="Comic Sans MS" panose="030F0902030302020204" pitchFamily="66" charset="0"/>
              </a:rPr>
              <a:t>programma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3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251490" y="3789599"/>
            <a:ext cx="394469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Wanneer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ik</a:t>
            </a:r>
            <a:r>
              <a:rPr lang="en-GB" dirty="0">
                <a:latin typeface="Comic Sans MS" panose="030F0902030302020204" pitchFamily="66" charset="0"/>
              </a:rPr>
              <a:t> op de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spatiebalk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druk</a:t>
            </a:r>
            <a:r>
              <a:rPr lang="en-GB" dirty="0">
                <a:latin typeface="Comic Sans MS" panose="030F0902030302020204" pitchFamily="66" charset="0"/>
              </a:rPr>
              <a:t>,</a:t>
            </a:r>
            <a:br>
              <a:rPr lang="en-GB" dirty="0">
                <a:latin typeface="Comic Sans MS" panose="030F0902030302020204" pitchFamily="66" charset="0"/>
              </a:rPr>
            </a:b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>
                <a:latin typeface="Comic Sans MS" panose="030F0902030302020204" pitchFamily="66" charset="0"/>
              </a:rPr>
              <a:t>dan </a:t>
            </a:r>
            <a:r>
              <a:rPr lang="en-GB" dirty="0" err="1">
                <a:latin typeface="Comic Sans MS" panose="030F0902030302020204" pitchFamily="66" charset="0"/>
              </a:rPr>
              <a:t>zal</a:t>
            </a:r>
            <a:r>
              <a:rPr lang="en-GB" dirty="0">
                <a:latin typeface="Comic Sans MS" panose="030F0902030302020204" pitchFamily="66" charset="0"/>
              </a:rPr>
              <a:t> de kat “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Hallo!</a:t>
            </a:r>
            <a:r>
              <a:rPr lang="en-GB" dirty="0">
                <a:latin typeface="Comic Sans MS" panose="030F0902030302020204" pitchFamily="66" charset="0"/>
              </a:rPr>
              <a:t>” </a:t>
            </a:r>
            <a:r>
              <a:rPr lang="en-GB" dirty="0" err="1">
                <a:latin typeface="Comic Sans MS" panose="030F0902030302020204" pitchFamily="66" charset="0"/>
              </a:rPr>
              <a:t>zeggen</a:t>
            </a:r>
            <a:br>
              <a:rPr lang="en-GB" dirty="0">
                <a:latin typeface="Comic Sans MS" panose="030F0902030302020204" pitchFamily="66" charset="0"/>
              </a:rPr>
            </a:b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 err="1">
                <a:latin typeface="Comic Sans MS" panose="030F0902030302020204" pitchFamily="66" charset="0"/>
              </a:rPr>
              <a:t>gedurende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twee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seconden</a:t>
            </a:r>
            <a:endParaRPr lang="en-GB" dirty="0">
              <a:solidFill>
                <a:srgbClr val="BA7019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3531830" y="1904143"/>
            <a:ext cx="4081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err="1">
                <a:latin typeface="Comic Sans MS" panose="030F0902030302020204" pitchFamily="66" charset="0"/>
              </a:rPr>
              <a:t>Samenvatting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E2D21-9F79-E47B-3B76-FCF2045C562D}"/>
              </a:ext>
            </a:extLst>
          </p:cNvPr>
          <p:cNvSpPr txBox="1"/>
          <p:nvPr/>
        </p:nvSpPr>
        <p:spPr>
          <a:xfrm>
            <a:off x="1566751" y="3163360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err="1">
                <a:latin typeface="Comic Sans MS" panose="030F0902030302020204" pitchFamily="66" charset="0"/>
              </a:rPr>
              <a:t>Menselijke</a:t>
            </a:r>
            <a:r>
              <a:rPr lang="en-GB" sz="2800" dirty="0">
                <a:latin typeface="Comic Sans MS" panose="030F0902030302020204" pitchFamily="66" charset="0"/>
              </a:rPr>
              <a:t> taal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DD2BF-35E4-014E-9E8A-EF09F2EDC8CE}"/>
              </a:ext>
            </a:extLst>
          </p:cNvPr>
          <p:cNvSpPr txBox="1"/>
          <p:nvPr/>
        </p:nvSpPr>
        <p:spPr>
          <a:xfrm>
            <a:off x="6748708" y="316336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Comic Sans MS" panose="030F0902030302020204" pitchFamily="66" charset="0"/>
              </a:rPr>
              <a:t>Scratch taal</a:t>
            </a:r>
            <a:endParaRPr lang="en-US" sz="2800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FC9C56-BBEE-727A-5C40-50D1FB83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2182"/>
            <a:ext cx="4254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514062" y="3658470"/>
            <a:ext cx="9143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latin typeface="Comic Sans MS" panose="030F0902030302020204" pitchFamily="66" charset="0"/>
              </a:rPr>
              <a:t>Scratch is </a:t>
            </a:r>
            <a:r>
              <a:rPr lang="en-GB" dirty="0" err="1">
                <a:latin typeface="Comic Sans MS" panose="030F0902030302020204" pitchFamily="66" charset="0"/>
              </a:rPr>
              <a:t>een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visuele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codeertaal</a:t>
            </a:r>
            <a:br>
              <a:rPr lang="en-GB" dirty="0">
                <a:latin typeface="Comic Sans MS" panose="030F0902030302020204" pitchFamily="66" charset="0"/>
              </a:rPr>
            </a:br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Dat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wil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zeggen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dat</a:t>
            </a:r>
            <a:r>
              <a:rPr lang="en-GB" dirty="0">
                <a:latin typeface="Comic Sans MS" panose="030F0902030302020204" pitchFamily="66" charset="0"/>
              </a:rPr>
              <a:t> we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grafische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plaatjes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(sprites)</a:t>
            </a:r>
            <a:b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</a:br>
            <a:endParaRPr lang="en-GB" dirty="0">
              <a:solidFill>
                <a:srgbClr val="BA7019"/>
              </a:solidFill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gaan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besturen</a:t>
            </a:r>
            <a:r>
              <a:rPr lang="en-GB" dirty="0">
                <a:latin typeface="Comic Sans MS" panose="030F0902030302020204" pitchFamily="66" charset="0"/>
              </a:rPr>
              <a:t> in </a:t>
            </a:r>
            <a:r>
              <a:rPr lang="en-GB" dirty="0" err="1">
                <a:latin typeface="Comic Sans MS" panose="030F0902030302020204" pitchFamily="66" charset="0"/>
              </a:rPr>
              <a:t>een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plaats</a:t>
            </a:r>
            <a:r>
              <a:rPr lang="en-GB" dirty="0">
                <a:latin typeface="Comic Sans MS" panose="030F0902030302020204" pitchFamily="66" charset="0"/>
              </a:rPr>
              <a:t>, die het 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scherm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genoemd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wordt</a:t>
            </a:r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3418016" y="1904143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Wat </a:t>
            </a:r>
            <a:r>
              <a:rPr lang="en-GB" sz="4800" dirty="0" err="1">
                <a:latin typeface="Comic Sans MS" panose="030F0902030302020204" pitchFamily="66" charset="0"/>
              </a:rPr>
              <a:t>doen</a:t>
            </a:r>
            <a:r>
              <a:rPr lang="en-GB" sz="4800" dirty="0">
                <a:latin typeface="Comic Sans MS" panose="030F0902030302020204" pitchFamily="66" charset="0"/>
              </a:rPr>
              <a:t> </a:t>
            </a:r>
            <a:r>
              <a:rPr lang="en-GB" sz="4800" dirty="0" err="1">
                <a:latin typeface="Comic Sans MS" panose="030F0902030302020204" pitchFamily="66" charset="0"/>
              </a:rPr>
              <a:t>wij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514062" y="3167390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mic Sans MS" panose="030F0902030302020204" pitchFamily="66" charset="0"/>
              </a:rPr>
              <a:t>Het </a:t>
            </a:r>
            <a:r>
              <a:rPr lang="en-GB" sz="2800" dirty="0" err="1">
                <a:latin typeface="Comic Sans MS" panose="030F0902030302020204" pitchFamily="66" charset="0"/>
              </a:rPr>
              <a:t>speelveld</a:t>
            </a:r>
            <a:r>
              <a:rPr lang="en-GB" sz="2800" dirty="0">
                <a:latin typeface="Comic Sans MS" panose="030F0902030302020204" pitchFamily="66" charset="0"/>
              </a:rPr>
              <a:t> </a:t>
            </a:r>
            <a:r>
              <a:rPr lang="en-GB" sz="2800" dirty="0" err="1">
                <a:latin typeface="Comic Sans MS" panose="030F0902030302020204" pitchFamily="66" charset="0"/>
              </a:rPr>
              <a:t>en</a:t>
            </a:r>
            <a:r>
              <a:rPr lang="en-GB" sz="2800" dirty="0">
                <a:latin typeface="Comic Sans MS" panose="030F0902030302020204" pitchFamily="66" charset="0"/>
              </a:rPr>
              <a:t> de sprites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9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439698" y="2912766"/>
            <a:ext cx="5507511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mic Sans MS" panose="030F0902030302020204" pitchFamily="66" charset="0"/>
              </a:rPr>
              <a:t>Ga &amp; Stop</a:t>
            </a:r>
            <a:r>
              <a:rPr lang="en-GB" dirty="0">
                <a:latin typeface="Comic Sans MS" panose="030F0902030302020204" pitchFamily="66" charset="0"/>
              </a:rPr>
              <a:t>: de </a:t>
            </a:r>
            <a:r>
              <a:rPr lang="en-GB" dirty="0" err="1">
                <a:latin typeface="Comic Sans MS" panose="030F0902030302020204" pitchFamily="66" charset="0"/>
              </a:rPr>
              <a:t>plaats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waar</a:t>
            </a:r>
            <a:r>
              <a:rPr lang="en-GB" dirty="0">
                <a:latin typeface="Comic Sans MS" panose="030F0902030302020204" pitchFamily="66" charset="0"/>
              </a:rPr>
              <a:t> je de </a:t>
            </a:r>
            <a:r>
              <a:rPr lang="en-GB" dirty="0" err="1">
                <a:latin typeface="Comic Sans MS" panose="030F0902030302020204" pitchFamily="66" charset="0"/>
              </a:rPr>
              <a:t>actie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kunt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controleren</a:t>
            </a:r>
            <a:br>
              <a:rPr lang="en-GB" dirty="0">
                <a:latin typeface="Comic Sans MS" panose="030F0902030302020204" pitchFamily="66" charset="0"/>
              </a:rPr>
            </a:br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solidFill>
                  <a:srgbClr val="C00000"/>
                </a:solidFill>
                <a:latin typeface="Comic Sans MS" panose="030F0902030302020204" pitchFamily="66" charset="0"/>
              </a:rPr>
              <a:t>Het scherm</a:t>
            </a:r>
            <a:r>
              <a:rPr lang="en-GB" dirty="0">
                <a:latin typeface="Comic Sans MS" panose="030F0902030302020204" pitchFamily="66" charset="0"/>
              </a:rPr>
              <a:t>: de </a:t>
            </a:r>
            <a:r>
              <a:rPr lang="en-GB" dirty="0" err="1">
                <a:latin typeface="Comic Sans MS" panose="030F0902030302020204" pitchFamily="66" charset="0"/>
              </a:rPr>
              <a:t>plaats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waar</a:t>
            </a:r>
            <a:r>
              <a:rPr lang="en-GB" dirty="0">
                <a:latin typeface="Comic Sans MS" panose="030F0902030302020204" pitchFamily="66" charset="0"/>
              </a:rPr>
              <a:t> het </a:t>
            </a:r>
            <a:r>
              <a:rPr lang="en-GB" dirty="0" err="1">
                <a:latin typeface="Comic Sans MS" panose="030F0902030302020204" pitchFamily="66" charset="0"/>
              </a:rPr>
              <a:t>verhaal</a:t>
            </a:r>
            <a:r>
              <a:rPr lang="en-GB" dirty="0">
                <a:latin typeface="Comic Sans MS" panose="030F0902030302020204" pitchFamily="66" charset="0"/>
              </a:rPr>
              <a:t>, het </a:t>
            </a:r>
            <a:r>
              <a:rPr lang="en-GB" dirty="0" err="1">
                <a:latin typeface="Comic Sans MS" panose="030F0902030302020204" pitchFamily="66" charset="0"/>
              </a:rPr>
              <a:t>spel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en</a:t>
            </a:r>
            <a:r>
              <a:rPr lang="en-GB" dirty="0">
                <a:latin typeface="Comic Sans MS" panose="030F0902030302020204" pitchFamily="66" charset="0"/>
              </a:rPr>
              <a:t> het </a:t>
            </a:r>
            <a:r>
              <a:rPr lang="en-GB" dirty="0" err="1">
                <a:latin typeface="Comic Sans MS" panose="030F0902030302020204" pitchFamily="66" charset="0"/>
              </a:rPr>
              <a:t>programma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zich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afspelen</a:t>
            </a:r>
            <a:b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</a:br>
            <a:endParaRPr lang="en-GB" dirty="0">
              <a:solidFill>
                <a:srgbClr val="BA7019"/>
              </a:solidFill>
              <a:latin typeface="Comic Sans MS" panose="030F0902030302020204" pitchFamily="66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mic Sans MS" panose="030F0902030302020204" pitchFamily="66" charset="0"/>
              </a:rPr>
              <a:t>De </a:t>
            </a:r>
            <a:r>
              <a:rPr lang="en-GB" dirty="0" err="1">
                <a:solidFill>
                  <a:srgbClr val="00B050"/>
                </a:solidFill>
                <a:latin typeface="Comic Sans MS" panose="030F0902030302020204" pitchFamily="66" charset="0"/>
              </a:rPr>
              <a:t>bibliotheek</a:t>
            </a:r>
            <a:r>
              <a:rPr lang="en-GB" dirty="0">
                <a:latin typeface="Comic Sans MS" panose="030F0902030302020204" pitchFamily="66" charset="0"/>
              </a:rPr>
              <a:t>: de </a:t>
            </a:r>
            <a:r>
              <a:rPr lang="en-GB" dirty="0" err="1">
                <a:latin typeface="Comic Sans MS" panose="030F0902030302020204" pitchFamily="66" charset="0"/>
              </a:rPr>
              <a:t>plaats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waar</a:t>
            </a:r>
            <a:r>
              <a:rPr lang="en-GB" dirty="0">
                <a:latin typeface="Comic Sans MS" panose="030F0902030302020204" pitchFamily="66" charset="0"/>
              </a:rPr>
              <a:t> alle sprites </a:t>
            </a:r>
            <a:r>
              <a:rPr lang="en-GB" dirty="0" err="1">
                <a:latin typeface="Comic Sans MS" panose="030F0902030302020204" pitchFamily="66" charset="0"/>
              </a:rPr>
              <a:t>staan</a:t>
            </a:r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Sprite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winkel</a:t>
            </a:r>
            <a:r>
              <a:rPr lang="en-GB" dirty="0">
                <a:latin typeface="Comic Sans MS" panose="030F0902030302020204" pitchFamily="66" charset="0"/>
              </a:rPr>
              <a:t>: de </a:t>
            </a:r>
            <a:r>
              <a:rPr lang="en-GB" dirty="0" err="1">
                <a:latin typeface="Comic Sans MS" panose="030F0902030302020204" pitchFamily="66" charset="0"/>
              </a:rPr>
              <a:t>plaats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waar</a:t>
            </a:r>
            <a:r>
              <a:rPr lang="en-GB" dirty="0">
                <a:latin typeface="Comic Sans MS" panose="030F0902030302020204" pitchFamily="66" charset="0"/>
              </a:rPr>
              <a:t> je </a:t>
            </a:r>
            <a:r>
              <a:rPr lang="en-GB" dirty="0" err="1">
                <a:latin typeface="Comic Sans MS" panose="030F0902030302020204" pitchFamily="66" charset="0"/>
              </a:rPr>
              <a:t>nieuwe</a:t>
            </a:r>
            <a:r>
              <a:rPr lang="en-GB" dirty="0">
                <a:latin typeface="Comic Sans MS" panose="030F0902030302020204" pitchFamily="66" charset="0"/>
              </a:rPr>
              <a:t> sprites </a:t>
            </a:r>
            <a:r>
              <a:rPr lang="en-GB" dirty="0" err="1">
                <a:latin typeface="Comic Sans MS" panose="030F0902030302020204" pitchFamily="66" charset="0"/>
              </a:rPr>
              <a:t>kunt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vinden</a:t>
            </a:r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4B69-F529-FF9B-90E1-DFD7A364C962}"/>
              </a:ext>
            </a:extLst>
          </p:cNvPr>
          <p:cNvSpPr txBox="1"/>
          <p:nvPr/>
        </p:nvSpPr>
        <p:spPr>
          <a:xfrm>
            <a:off x="508518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2021664" y="1654419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Hoe </a:t>
            </a:r>
            <a:r>
              <a:rPr lang="en-GB" sz="4800" dirty="0" err="1">
                <a:latin typeface="Comic Sans MS" panose="030F0902030302020204" pitchFamily="66" charset="0"/>
              </a:rPr>
              <a:t>ziet</a:t>
            </a:r>
            <a:r>
              <a:rPr lang="en-GB" sz="4800" dirty="0">
                <a:latin typeface="Comic Sans MS" panose="030F0902030302020204" pitchFamily="66" charset="0"/>
              </a:rPr>
              <a:t> Scratch </a:t>
            </a:r>
            <a:r>
              <a:rPr lang="en-GB" sz="4800" dirty="0" err="1">
                <a:latin typeface="Comic Sans MS" panose="030F0902030302020204" pitchFamily="66" charset="0"/>
              </a:rPr>
              <a:t>eruit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439699" y="2611169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mic Sans MS" panose="030F0902030302020204" pitchFamily="66" charset="0"/>
              </a:rPr>
              <a:t>De layout:</a:t>
            </a:r>
            <a:endParaRPr lang="en-US" sz="2800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BEFEB-A8AD-B71D-1C9D-3AEE47365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4"/>
          <a:stretch/>
        </p:blipFill>
        <p:spPr>
          <a:xfrm>
            <a:off x="7417822" y="2485361"/>
            <a:ext cx="2412377" cy="42147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A6B5EC-7D73-FC2D-A7BC-2E2D892CB342}"/>
              </a:ext>
            </a:extLst>
          </p:cNvPr>
          <p:cNvSpPr/>
          <p:nvPr/>
        </p:nvSpPr>
        <p:spPr>
          <a:xfrm>
            <a:off x="7417822" y="2485361"/>
            <a:ext cx="397806" cy="1893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5F312-FC7B-8319-5740-8A7F477304FE}"/>
              </a:ext>
            </a:extLst>
          </p:cNvPr>
          <p:cNvSpPr/>
          <p:nvPr/>
        </p:nvSpPr>
        <p:spPr>
          <a:xfrm>
            <a:off x="7417822" y="2732686"/>
            <a:ext cx="2439203" cy="17921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5C413-9B09-C12F-2503-A444B59E0743}"/>
              </a:ext>
            </a:extLst>
          </p:cNvPr>
          <p:cNvSpPr/>
          <p:nvPr/>
        </p:nvSpPr>
        <p:spPr>
          <a:xfrm>
            <a:off x="7417822" y="4581338"/>
            <a:ext cx="2439203" cy="14691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45192-1735-B431-ABCC-83166027EF06}"/>
              </a:ext>
            </a:extLst>
          </p:cNvPr>
          <p:cNvSpPr/>
          <p:nvPr/>
        </p:nvSpPr>
        <p:spPr>
          <a:xfrm>
            <a:off x="9066594" y="6394908"/>
            <a:ext cx="763605" cy="315864"/>
          </a:xfrm>
          <a:prstGeom prst="rect">
            <a:avLst/>
          </a:prstGeom>
          <a:noFill/>
          <a:ln w="57150">
            <a:solidFill>
              <a:srgbClr val="BA7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590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439698" y="2912766"/>
            <a:ext cx="550751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Kies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aan</a:t>
            </a:r>
            <a:r>
              <a:rPr lang="en-GB" dirty="0">
                <a:latin typeface="Comic Sans MS" panose="030F0902030302020204" pitchFamily="66" charset="0"/>
              </a:rPr>
              <a:t> de </a:t>
            </a:r>
            <a:r>
              <a:rPr lang="en-GB" dirty="0" err="1">
                <a:latin typeface="Comic Sans MS" panose="030F0902030302020204" pitchFamily="66" charset="0"/>
              </a:rPr>
              <a:t>linkerkant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Gebeurtenissen</a:t>
            </a:r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2021664" y="1654419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Hoe </a:t>
            </a:r>
            <a:r>
              <a:rPr lang="en-GB" sz="4800" dirty="0" err="1">
                <a:latin typeface="Comic Sans MS" panose="030F0902030302020204" pitchFamily="66" charset="0"/>
              </a:rPr>
              <a:t>ziet</a:t>
            </a:r>
            <a:r>
              <a:rPr lang="en-GB" sz="4800" dirty="0">
                <a:latin typeface="Comic Sans MS" panose="030F0902030302020204" pitchFamily="66" charset="0"/>
              </a:rPr>
              <a:t> Scratch </a:t>
            </a:r>
            <a:r>
              <a:rPr lang="en-GB" sz="4800" dirty="0" err="1">
                <a:latin typeface="Comic Sans MS" panose="030F0902030302020204" pitchFamily="66" charset="0"/>
              </a:rPr>
              <a:t>eruit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439699" y="2611169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mic Sans MS" panose="030F0902030302020204" pitchFamily="66" charset="0"/>
              </a:rPr>
              <a:t>Altijd</a:t>
            </a:r>
            <a:r>
              <a:rPr lang="en-GB" sz="2800" dirty="0">
                <a:latin typeface="Comic Sans MS" panose="030F0902030302020204" pitchFamily="66" charset="0"/>
              </a:rPr>
              <a:t> de </a:t>
            </a:r>
            <a:r>
              <a:rPr lang="en-GB" sz="2800" dirty="0" err="1">
                <a:latin typeface="Comic Sans MS" panose="030F0902030302020204" pitchFamily="66" charset="0"/>
              </a:rPr>
              <a:t>eerste</a:t>
            </a:r>
            <a:r>
              <a:rPr lang="en-GB" sz="2800" dirty="0">
                <a:latin typeface="Comic Sans MS" panose="030F0902030302020204" pitchFamily="66" charset="0"/>
              </a:rPr>
              <a:t> stap:</a:t>
            </a:r>
            <a:endParaRPr lang="en-US" sz="28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023F4D6-F5A8-45A1-3122-86F771A9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974"/>
            <a:ext cx="4905789" cy="28045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D45192-1735-B431-ABCC-83166027EF06}"/>
              </a:ext>
            </a:extLst>
          </p:cNvPr>
          <p:cNvSpPr/>
          <p:nvPr/>
        </p:nvSpPr>
        <p:spPr>
          <a:xfrm>
            <a:off x="5961876" y="4501887"/>
            <a:ext cx="816611" cy="403682"/>
          </a:xfrm>
          <a:prstGeom prst="rect">
            <a:avLst/>
          </a:prstGeom>
          <a:noFill/>
          <a:ln w="57150">
            <a:solidFill>
              <a:srgbClr val="BA7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718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439698" y="2912766"/>
            <a:ext cx="550751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Kies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aan</a:t>
            </a:r>
            <a:r>
              <a:rPr lang="en-GB" dirty="0">
                <a:latin typeface="Comic Sans MS" panose="030F0902030302020204" pitchFamily="66" charset="0"/>
              </a:rPr>
              <a:t> de </a:t>
            </a:r>
            <a:r>
              <a:rPr lang="en-GB" dirty="0" err="1">
                <a:latin typeface="Comic Sans MS" panose="030F0902030302020204" pitchFamily="66" charset="0"/>
              </a:rPr>
              <a:t>linkerkant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b="1" dirty="0" err="1">
                <a:latin typeface="Comic Sans MS" panose="030F0902030302020204" pitchFamily="66" charset="0"/>
              </a:rPr>
              <a:t>Gebeurtenissen</a:t>
            </a:r>
            <a:endParaRPr lang="en-GB" b="1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latin typeface="Comic Sans MS" panose="030F0902030302020204" pitchFamily="66" charset="0"/>
              </a:rPr>
              <a:t>Sleep de </a:t>
            </a:r>
            <a:r>
              <a:rPr lang="en-GB" dirty="0" err="1">
                <a:latin typeface="Comic Sans MS" panose="030F0902030302020204" pitchFamily="66" charset="0"/>
              </a:rPr>
              <a:t>eerste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optie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“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wanneer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op de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vlag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wordt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geklikt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” 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 err="1">
                <a:latin typeface="Comic Sans MS" panose="030F0902030302020204" pitchFamily="66" charset="0"/>
              </a:rPr>
              <a:t>naar</a:t>
            </a:r>
            <a:r>
              <a:rPr lang="en-GB" dirty="0">
                <a:latin typeface="Comic Sans MS" panose="030F0902030302020204" pitchFamily="66" charset="0"/>
              </a:rPr>
              <a:t> je </a:t>
            </a:r>
            <a:r>
              <a:rPr lang="en-GB" dirty="0" err="1">
                <a:latin typeface="Comic Sans MS" panose="030F0902030302020204" pitchFamily="66" charset="0"/>
              </a:rPr>
              <a:t>werkruimte</a:t>
            </a:r>
            <a:r>
              <a:rPr lang="en-GB" dirty="0">
                <a:latin typeface="Comic Sans MS" panose="030F0902030302020204" pitchFamily="66" charset="0"/>
              </a:rPr>
              <a:t> in het midden</a:t>
            </a: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2021664" y="1654419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Hoe </a:t>
            </a:r>
            <a:r>
              <a:rPr lang="en-GB" sz="4800" dirty="0" err="1">
                <a:latin typeface="Comic Sans MS" panose="030F0902030302020204" pitchFamily="66" charset="0"/>
              </a:rPr>
              <a:t>ziet</a:t>
            </a:r>
            <a:r>
              <a:rPr lang="en-GB" sz="4800" dirty="0">
                <a:latin typeface="Comic Sans MS" panose="030F0902030302020204" pitchFamily="66" charset="0"/>
              </a:rPr>
              <a:t> Scratch </a:t>
            </a:r>
            <a:r>
              <a:rPr lang="en-GB" sz="4800" dirty="0" err="1">
                <a:latin typeface="Comic Sans MS" panose="030F0902030302020204" pitchFamily="66" charset="0"/>
              </a:rPr>
              <a:t>eruit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439699" y="2611169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mic Sans MS" panose="030F0902030302020204" pitchFamily="66" charset="0"/>
              </a:rPr>
              <a:t>Altijd</a:t>
            </a:r>
            <a:r>
              <a:rPr lang="en-GB" sz="2800" dirty="0">
                <a:latin typeface="Comic Sans MS" panose="030F0902030302020204" pitchFamily="66" charset="0"/>
              </a:rPr>
              <a:t> de </a:t>
            </a:r>
            <a:r>
              <a:rPr lang="en-GB" sz="2800" dirty="0" err="1">
                <a:latin typeface="Comic Sans MS" panose="030F0902030302020204" pitchFamily="66" charset="0"/>
              </a:rPr>
              <a:t>eerste</a:t>
            </a:r>
            <a:r>
              <a:rPr lang="en-GB" sz="2800" dirty="0">
                <a:latin typeface="Comic Sans MS" panose="030F0902030302020204" pitchFamily="66" charset="0"/>
              </a:rPr>
              <a:t> stap:</a:t>
            </a:r>
            <a:endParaRPr lang="en-US" sz="28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023F4D6-F5A8-45A1-3122-86F771A9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974"/>
            <a:ext cx="4905789" cy="28045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D45192-1735-B431-ABCC-83166027EF06}"/>
              </a:ext>
            </a:extLst>
          </p:cNvPr>
          <p:cNvSpPr/>
          <p:nvPr/>
        </p:nvSpPr>
        <p:spPr>
          <a:xfrm>
            <a:off x="6570167" y="3582932"/>
            <a:ext cx="1758824" cy="554249"/>
          </a:xfrm>
          <a:prstGeom prst="rect">
            <a:avLst/>
          </a:prstGeom>
          <a:noFill/>
          <a:ln w="57150">
            <a:solidFill>
              <a:srgbClr val="BA7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874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59DFD-CF42-E7CA-3055-230B3F77137F}"/>
              </a:ext>
            </a:extLst>
          </p:cNvPr>
          <p:cNvSpPr txBox="1"/>
          <p:nvPr/>
        </p:nvSpPr>
        <p:spPr>
          <a:xfrm>
            <a:off x="6477802" y="4812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AA25B-87A2-8737-08CA-9089A75C6781}"/>
              </a:ext>
            </a:extLst>
          </p:cNvPr>
          <p:cNvSpPr txBox="1"/>
          <p:nvPr/>
        </p:nvSpPr>
        <p:spPr>
          <a:xfrm>
            <a:off x="1439698" y="2912766"/>
            <a:ext cx="550751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 err="1">
                <a:latin typeface="Comic Sans MS" panose="030F0902030302020204" pitchFamily="66" charset="0"/>
              </a:rPr>
              <a:t>Kies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aan</a:t>
            </a:r>
            <a:r>
              <a:rPr lang="en-GB" dirty="0">
                <a:latin typeface="Comic Sans MS" panose="030F0902030302020204" pitchFamily="66" charset="0"/>
              </a:rPr>
              <a:t> de </a:t>
            </a:r>
            <a:r>
              <a:rPr lang="en-GB" dirty="0" err="1">
                <a:latin typeface="Comic Sans MS" panose="030F0902030302020204" pitchFamily="66" charset="0"/>
              </a:rPr>
              <a:t>linkerkant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b="1" dirty="0" err="1">
                <a:latin typeface="Comic Sans MS" panose="030F0902030302020204" pitchFamily="66" charset="0"/>
              </a:rPr>
              <a:t>Gebeurtenissen</a:t>
            </a:r>
            <a:endParaRPr lang="en-GB" b="1" dirty="0">
              <a:latin typeface="Comic Sans MS" panose="030F0902030302020204" pitchFamily="66" charset="0"/>
            </a:endParaRPr>
          </a:p>
          <a:p>
            <a:endParaRPr lang="en-GB" dirty="0">
              <a:latin typeface="Comic Sans MS" panose="030F0902030302020204" pitchFamily="66" charset="0"/>
            </a:endParaRPr>
          </a:p>
          <a:p>
            <a:r>
              <a:rPr lang="en-GB" dirty="0">
                <a:latin typeface="Comic Sans MS" panose="030F0902030302020204" pitchFamily="66" charset="0"/>
              </a:rPr>
              <a:t>Sleep de </a:t>
            </a:r>
            <a:r>
              <a:rPr lang="en-GB" dirty="0" err="1">
                <a:latin typeface="Comic Sans MS" panose="030F0902030302020204" pitchFamily="66" charset="0"/>
              </a:rPr>
              <a:t>eerste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r>
              <a:rPr lang="en-GB" dirty="0" err="1">
                <a:latin typeface="Comic Sans MS" panose="030F0902030302020204" pitchFamily="66" charset="0"/>
              </a:rPr>
              <a:t>optie</a:t>
            </a:r>
            <a:r>
              <a:rPr lang="en-GB" dirty="0">
                <a:latin typeface="Comic Sans MS" panose="030F0902030302020204" pitchFamily="66" charset="0"/>
              </a:rPr>
              <a:t> 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“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wanneer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op de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vlag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wordt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 </a:t>
            </a:r>
            <a:r>
              <a:rPr lang="en-GB" dirty="0" err="1">
                <a:solidFill>
                  <a:srgbClr val="BA7019"/>
                </a:solidFill>
                <a:latin typeface="Comic Sans MS" panose="030F0902030302020204" pitchFamily="66" charset="0"/>
              </a:rPr>
              <a:t>geklikt</a:t>
            </a:r>
            <a:r>
              <a:rPr lang="en-GB" dirty="0">
                <a:solidFill>
                  <a:srgbClr val="BA7019"/>
                </a:solidFill>
                <a:latin typeface="Comic Sans MS" panose="030F0902030302020204" pitchFamily="66" charset="0"/>
              </a:rPr>
              <a:t>” 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 err="1">
                <a:latin typeface="Comic Sans MS" panose="030F0902030302020204" pitchFamily="66" charset="0"/>
              </a:rPr>
              <a:t>naar</a:t>
            </a:r>
            <a:r>
              <a:rPr lang="en-GB" dirty="0">
                <a:latin typeface="Comic Sans MS" panose="030F0902030302020204" pitchFamily="66" charset="0"/>
              </a:rPr>
              <a:t> je </a:t>
            </a:r>
            <a:r>
              <a:rPr lang="en-GB" dirty="0" err="1">
                <a:latin typeface="Comic Sans MS" panose="030F0902030302020204" pitchFamily="66" charset="0"/>
              </a:rPr>
              <a:t>werkruimte</a:t>
            </a:r>
            <a:r>
              <a:rPr lang="en-GB" dirty="0">
                <a:latin typeface="Comic Sans MS" panose="030F0902030302020204" pitchFamily="66" charset="0"/>
              </a:rPr>
              <a:t> in het midden</a:t>
            </a:r>
          </a:p>
          <a:p>
            <a:endParaRPr lang="en-GB" dirty="0">
              <a:latin typeface="Comic Sans MS" panose="030F0902030302020204" pitchFamily="66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B5E50-F521-BAF4-3FD8-D4DBC99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13892-CC9D-CF17-8BCB-BAD46EC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https://www.devoxx4kids.nl/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149C80C-A047-D773-3AF2-69FC7B3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" y="2653"/>
            <a:ext cx="4908595" cy="172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2433C-6E95-9009-246B-D3CA02653FED}"/>
              </a:ext>
            </a:extLst>
          </p:cNvPr>
          <p:cNvSpPr txBox="1"/>
          <p:nvPr/>
        </p:nvSpPr>
        <p:spPr>
          <a:xfrm>
            <a:off x="2021664" y="1654419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Comic Sans MS" panose="030F0902030302020204" pitchFamily="66" charset="0"/>
              </a:rPr>
              <a:t>Hoe </a:t>
            </a:r>
            <a:r>
              <a:rPr lang="en-GB" sz="4800" dirty="0" err="1">
                <a:latin typeface="Comic Sans MS" panose="030F0902030302020204" pitchFamily="66" charset="0"/>
              </a:rPr>
              <a:t>ziet</a:t>
            </a:r>
            <a:r>
              <a:rPr lang="en-GB" sz="4800" dirty="0">
                <a:latin typeface="Comic Sans MS" panose="030F0902030302020204" pitchFamily="66" charset="0"/>
              </a:rPr>
              <a:t> Scratch </a:t>
            </a:r>
            <a:r>
              <a:rPr lang="en-GB" sz="4800" dirty="0" err="1">
                <a:latin typeface="Comic Sans MS" panose="030F0902030302020204" pitchFamily="66" charset="0"/>
              </a:rPr>
              <a:t>eruit</a:t>
            </a:r>
            <a:r>
              <a:rPr lang="en-GB" sz="4800" dirty="0">
                <a:latin typeface="Comic Sans MS" panose="030F0902030302020204" pitchFamily="66" charset="0"/>
              </a:rPr>
              <a:t>?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3EF0E-FC2E-EE07-89AC-141DC7BD615B}"/>
              </a:ext>
            </a:extLst>
          </p:cNvPr>
          <p:cNvSpPr txBox="1"/>
          <p:nvPr/>
        </p:nvSpPr>
        <p:spPr>
          <a:xfrm>
            <a:off x="1439699" y="2611169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mic Sans MS" panose="030F0902030302020204" pitchFamily="66" charset="0"/>
              </a:rPr>
              <a:t>Altijd</a:t>
            </a:r>
            <a:r>
              <a:rPr lang="en-GB" sz="2800" dirty="0">
                <a:latin typeface="Comic Sans MS" panose="030F0902030302020204" pitchFamily="66" charset="0"/>
              </a:rPr>
              <a:t> de </a:t>
            </a:r>
            <a:r>
              <a:rPr lang="en-GB" sz="2800" dirty="0" err="1">
                <a:latin typeface="Comic Sans MS" panose="030F0902030302020204" pitchFamily="66" charset="0"/>
              </a:rPr>
              <a:t>eerste</a:t>
            </a:r>
            <a:r>
              <a:rPr lang="en-GB" sz="2800" dirty="0">
                <a:latin typeface="Comic Sans MS" panose="030F0902030302020204" pitchFamily="66" charset="0"/>
              </a:rPr>
              <a:t> stap:</a:t>
            </a:r>
            <a:endParaRPr lang="en-US" sz="28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023F4D6-F5A8-45A1-3122-86F771A9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974"/>
            <a:ext cx="4905789" cy="28045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D45192-1735-B431-ABCC-83166027EF06}"/>
              </a:ext>
            </a:extLst>
          </p:cNvPr>
          <p:cNvSpPr/>
          <p:nvPr/>
        </p:nvSpPr>
        <p:spPr>
          <a:xfrm>
            <a:off x="6570167" y="3582932"/>
            <a:ext cx="1758824" cy="554249"/>
          </a:xfrm>
          <a:prstGeom prst="rect">
            <a:avLst/>
          </a:prstGeom>
          <a:noFill/>
          <a:ln w="57150">
            <a:solidFill>
              <a:srgbClr val="BA7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AFCAD-81E6-6DCD-531A-206BBCFA68A5}"/>
              </a:ext>
            </a:extLst>
          </p:cNvPr>
          <p:cNvSpPr txBox="1"/>
          <p:nvPr/>
        </p:nvSpPr>
        <p:spPr>
          <a:xfrm>
            <a:off x="1441520" y="5673144"/>
            <a:ext cx="98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Comic Sans MS" panose="030F0902030302020204" pitchFamily="66" charset="0"/>
              </a:rPr>
              <a:t>Deze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b="1" i="1" dirty="0" err="1">
                <a:latin typeface="Comic Sans MS" panose="030F0902030302020204" pitchFamily="66" charset="0"/>
              </a:rPr>
              <a:t>gebeurtenissen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zijn</a:t>
            </a:r>
            <a:r>
              <a:rPr lang="en-GB" sz="1600" i="1" dirty="0">
                <a:latin typeface="Comic Sans MS" panose="030F0902030302020204" pitchFamily="66" charset="0"/>
              </a:rPr>
              <a:t> het </a:t>
            </a:r>
            <a:r>
              <a:rPr lang="en-GB" sz="1600" i="1" dirty="0" err="1">
                <a:latin typeface="Comic Sans MS" panose="030F0902030302020204" pitchFamily="66" charset="0"/>
              </a:rPr>
              <a:t>startpunt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voor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jouw</a:t>
            </a:r>
            <a:r>
              <a:rPr lang="en-GB" sz="1600" i="1" dirty="0">
                <a:latin typeface="Comic Sans MS" panose="030F0902030302020204" pitchFamily="66" charset="0"/>
              </a:rPr>
              <a:t> ‘scratch taal’, </a:t>
            </a:r>
            <a:r>
              <a:rPr lang="en-GB" sz="1600" i="1" dirty="0" err="1">
                <a:latin typeface="Comic Sans MS" panose="030F0902030302020204" pitchFamily="66" charset="0"/>
              </a:rPr>
              <a:t>en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zijn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instructies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voor</a:t>
            </a:r>
            <a:r>
              <a:rPr lang="en-GB" sz="1600" i="1" dirty="0">
                <a:latin typeface="Comic Sans MS" panose="030F0902030302020204" pitchFamily="66" charset="0"/>
              </a:rPr>
              <a:t> </a:t>
            </a:r>
            <a:r>
              <a:rPr lang="en-GB" sz="1600" i="1" dirty="0" err="1">
                <a:latin typeface="Comic Sans MS" panose="030F0902030302020204" pitchFamily="66" charset="0"/>
              </a:rPr>
              <a:t>jouw</a:t>
            </a:r>
            <a:r>
              <a:rPr lang="en-GB" sz="1600" i="1" dirty="0">
                <a:latin typeface="Comic Sans MS" panose="030F0902030302020204" pitchFamily="66" charset="0"/>
              </a:rPr>
              <a:t> sprites!</a:t>
            </a:r>
            <a:endParaRPr lang="en-NL" sz="1600" i="1" dirty="0"/>
          </a:p>
        </p:txBody>
      </p:sp>
    </p:spTree>
    <p:extLst>
      <p:ext uri="{BB962C8B-B14F-4D97-AF65-F5344CB8AC3E}">
        <p14:creationId xmlns:p14="http://schemas.microsoft.com/office/powerpoint/2010/main" val="222309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{C41EC01E-3318-F149-BD06-0051D3D6151F}tf10001121</Template>
  <TotalTime>5505</TotalTime>
  <Words>486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ComicSansMS</vt:lpstr>
      <vt:lpstr>Office Theme</vt:lpstr>
      <vt:lpstr>Programmeren 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Dit was het einde van de introductie.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Malhoe, MA (Michael)</dc:creator>
  <cp:lastModifiedBy>Saskia Vermeer Ooms</cp:lastModifiedBy>
  <cp:revision>415</cp:revision>
  <dcterms:created xsi:type="dcterms:W3CDTF">2023-01-14T13:24:42Z</dcterms:created>
  <dcterms:modified xsi:type="dcterms:W3CDTF">2023-04-02T13:25:11Z</dcterms:modified>
</cp:coreProperties>
</file>